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9"/>
  </p:notesMasterIdLst>
  <p:sldIdLst>
    <p:sldId id="314" r:id="rId6"/>
    <p:sldId id="346" r:id="rId7"/>
    <p:sldId id="315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33" r:id="rId18"/>
    <p:sldId id="334" r:id="rId19"/>
    <p:sldId id="335" r:id="rId20"/>
    <p:sldId id="338" r:id="rId21"/>
    <p:sldId id="337" r:id="rId22"/>
    <p:sldId id="336" r:id="rId23"/>
    <p:sldId id="340" r:id="rId24"/>
    <p:sldId id="341" r:id="rId25"/>
    <p:sldId id="344" r:id="rId26"/>
    <p:sldId id="345" r:id="rId27"/>
    <p:sldId id="339" r:id="rId2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56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9AA"/>
    <a:srgbClr val="717F81"/>
    <a:srgbClr val="A3A86B"/>
    <a:srgbClr val="717F6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75CD6C-4134-4D3B-8597-90DE586A26A6}" v="29" dt="2020-12-18T14:44:28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99" autoAdjust="0"/>
    <p:restoredTop sz="91391" autoAdjust="0"/>
  </p:normalViewPr>
  <p:slideViewPr>
    <p:cSldViewPr>
      <p:cViewPr varScale="1">
        <p:scale>
          <a:sx n="42" d="100"/>
          <a:sy n="42" d="100"/>
        </p:scale>
        <p:origin x="44" y="580"/>
      </p:cViewPr>
      <p:guideLst>
        <p:guide orient="horz" pos="1620"/>
        <p:guide pos="2880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0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Åkerman, Ulla" userId="d0083935-d6d3-4ce6-bb83-b342513b4304" providerId="ADAL" clId="{7175CD6C-4134-4D3B-8597-90DE586A26A6}"/>
    <pc:docChg chg="undo custSel addSld delSld modSld">
      <pc:chgData name="Åkerman, Ulla" userId="d0083935-d6d3-4ce6-bb83-b342513b4304" providerId="ADAL" clId="{7175CD6C-4134-4D3B-8597-90DE586A26A6}" dt="2020-12-21T09:59:43.150" v="154" actId="6549"/>
      <pc:docMkLst>
        <pc:docMk/>
      </pc:docMkLst>
      <pc:sldChg chg="modSp">
        <pc:chgData name="Åkerman, Ulla" userId="d0083935-d6d3-4ce6-bb83-b342513b4304" providerId="ADAL" clId="{7175CD6C-4134-4D3B-8597-90DE586A26A6}" dt="2020-12-21T09:59:43.150" v="154" actId="6549"/>
        <pc:sldMkLst>
          <pc:docMk/>
          <pc:sldMk cId="2779427517" sldId="321"/>
        </pc:sldMkLst>
        <pc:spChg chg="mod">
          <ac:chgData name="Åkerman, Ulla" userId="d0083935-d6d3-4ce6-bb83-b342513b4304" providerId="ADAL" clId="{7175CD6C-4134-4D3B-8597-90DE586A26A6}" dt="2020-12-21T09:59:43.150" v="154" actId="6549"/>
          <ac:spMkLst>
            <pc:docMk/>
            <pc:sldMk cId="2779427517" sldId="321"/>
            <ac:spMk id="7" creationId="{793213FD-CD3D-4EC6-B0E8-92240D72F06D}"/>
          </ac:spMkLst>
        </pc:spChg>
      </pc:sldChg>
      <pc:sldChg chg="addSp delSp modSp">
        <pc:chgData name="Åkerman, Ulla" userId="d0083935-d6d3-4ce6-bb83-b342513b4304" providerId="ADAL" clId="{7175CD6C-4134-4D3B-8597-90DE586A26A6}" dt="2020-12-17T07:57:16.189" v="40" actId="13244"/>
        <pc:sldMkLst>
          <pc:docMk/>
          <pc:sldMk cId="1141246981" sldId="323"/>
        </pc:sldMkLst>
        <pc:spChg chg="mod">
          <ac:chgData name="Åkerman, Ulla" userId="d0083935-d6d3-4ce6-bb83-b342513b4304" providerId="ADAL" clId="{7175CD6C-4134-4D3B-8597-90DE586A26A6}" dt="2020-12-17T07:40:27.522" v="5" actId="1076"/>
          <ac:spMkLst>
            <pc:docMk/>
            <pc:sldMk cId="1141246981" sldId="323"/>
            <ac:spMk id="2" creationId="{45B75A53-8462-4C21-99A2-67E5C3D7AF5D}"/>
          </ac:spMkLst>
        </pc:spChg>
        <pc:spChg chg="mod">
          <ac:chgData name="Åkerman, Ulla" userId="d0083935-d6d3-4ce6-bb83-b342513b4304" providerId="ADAL" clId="{7175CD6C-4134-4D3B-8597-90DE586A26A6}" dt="2020-12-17T07:40:27.522" v="5" actId="1076"/>
          <ac:spMkLst>
            <pc:docMk/>
            <pc:sldMk cId="1141246981" sldId="323"/>
            <ac:spMk id="3" creationId="{EB4C0593-A3B5-4801-ADDB-1408F361AA8E}"/>
          </ac:spMkLst>
        </pc:spChg>
        <pc:spChg chg="mod">
          <ac:chgData name="Åkerman, Ulla" userId="d0083935-d6d3-4ce6-bb83-b342513b4304" providerId="ADAL" clId="{7175CD6C-4134-4D3B-8597-90DE586A26A6}" dt="2020-12-17T07:40:27.522" v="5" actId="1076"/>
          <ac:spMkLst>
            <pc:docMk/>
            <pc:sldMk cId="1141246981" sldId="323"/>
            <ac:spMk id="4" creationId="{211C82EA-3599-4B6D-AE5C-C06E1A6BDC19}"/>
          </ac:spMkLst>
        </pc:spChg>
        <pc:spChg chg="mod">
          <ac:chgData name="Åkerman, Ulla" userId="d0083935-d6d3-4ce6-bb83-b342513b4304" providerId="ADAL" clId="{7175CD6C-4134-4D3B-8597-90DE586A26A6}" dt="2020-12-17T07:40:27.522" v="5" actId="1076"/>
          <ac:spMkLst>
            <pc:docMk/>
            <pc:sldMk cId="1141246981" sldId="323"/>
            <ac:spMk id="5" creationId="{98DA35FD-D6FF-46C9-8A23-9EA37764AAC9}"/>
          </ac:spMkLst>
        </pc:spChg>
        <pc:spChg chg="mod">
          <ac:chgData name="Åkerman, Ulla" userId="d0083935-d6d3-4ce6-bb83-b342513b4304" providerId="ADAL" clId="{7175CD6C-4134-4D3B-8597-90DE586A26A6}" dt="2020-12-17T07:40:27.522" v="5" actId="1076"/>
          <ac:spMkLst>
            <pc:docMk/>
            <pc:sldMk cId="1141246981" sldId="323"/>
            <ac:spMk id="7" creationId="{289BF15A-6100-470A-862E-4C2C3B61E477}"/>
          </ac:spMkLst>
        </pc:spChg>
        <pc:spChg chg="add del mod">
          <ac:chgData name="Åkerman, Ulla" userId="d0083935-d6d3-4ce6-bb83-b342513b4304" providerId="ADAL" clId="{7175CD6C-4134-4D3B-8597-90DE586A26A6}" dt="2020-12-17T07:40:50.777" v="7" actId="931"/>
          <ac:spMkLst>
            <pc:docMk/>
            <pc:sldMk cId="1141246981" sldId="323"/>
            <ac:spMk id="8" creationId="{62FF601E-9878-410A-9879-B809E2DC8A06}"/>
          </ac:spMkLst>
        </pc:spChg>
        <pc:spChg chg="add del mod">
          <ac:chgData name="Åkerman, Ulla" userId="d0083935-d6d3-4ce6-bb83-b342513b4304" providerId="ADAL" clId="{7175CD6C-4134-4D3B-8597-90DE586A26A6}" dt="2020-12-17T07:55:01.879" v="21" actId="931"/>
          <ac:spMkLst>
            <pc:docMk/>
            <pc:sldMk cId="1141246981" sldId="323"/>
            <ac:spMk id="12" creationId="{11C745F7-A6BF-4149-8B62-2976E2AE50ED}"/>
          </ac:spMkLst>
        </pc:spChg>
        <pc:spChg chg="add del mod">
          <ac:chgData name="Åkerman, Ulla" userId="d0083935-d6d3-4ce6-bb83-b342513b4304" providerId="ADAL" clId="{7175CD6C-4134-4D3B-8597-90DE586A26A6}" dt="2020-12-17T07:56:04.465" v="28" actId="931"/>
          <ac:spMkLst>
            <pc:docMk/>
            <pc:sldMk cId="1141246981" sldId="323"/>
            <ac:spMk id="16" creationId="{1E04FC7F-8614-4893-994D-D32AEF940A2D}"/>
          </ac:spMkLst>
        </pc:spChg>
        <pc:spChg chg="add del mod">
          <ac:chgData name="Åkerman, Ulla" userId="d0083935-d6d3-4ce6-bb83-b342513b4304" providerId="ADAL" clId="{7175CD6C-4134-4D3B-8597-90DE586A26A6}" dt="2020-12-17T07:57:10.345" v="35" actId="931"/>
          <ac:spMkLst>
            <pc:docMk/>
            <pc:sldMk cId="1141246981" sldId="323"/>
            <ac:spMk id="21" creationId="{629B848C-710B-4B24-B00D-D3330FE7872F}"/>
          </ac:spMkLst>
        </pc:spChg>
        <pc:picChg chg="add del mod">
          <ac:chgData name="Åkerman, Ulla" userId="d0083935-d6d3-4ce6-bb83-b342513b4304" providerId="ADAL" clId="{7175CD6C-4134-4D3B-8597-90DE586A26A6}" dt="2020-12-17T07:54:50.421" v="20" actId="478"/>
          <ac:picMkLst>
            <pc:docMk/>
            <pc:sldMk cId="1141246981" sldId="323"/>
            <ac:picMk id="10" creationId="{F6A1FFBF-78C0-4B28-8188-C79D46B0E7AA}"/>
          </ac:picMkLst>
        </pc:picChg>
        <pc:picChg chg="add del mod">
          <ac:chgData name="Åkerman, Ulla" userId="d0083935-d6d3-4ce6-bb83-b342513b4304" providerId="ADAL" clId="{7175CD6C-4134-4D3B-8597-90DE586A26A6}" dt="2020-12-17T07:55:55.180" v="27" actId="478"/>
          <ac:picMkLst>
            <pc:docMk/>
            <pc:sldMk cId="1141246981" sldId="323"/>
            <ac:picMk id="14" creationId="{62CFF933-1E81-4882-95B8-85DA0AA782C0}"/>
          </ac:picMkLst>
        </pc:picChg>
        <pc:picChg chg="add del mod">
          <ac:chgData name="Åkerman, Ulla" userId="d0083935-d6d3-4ce6-bb83-b342513b4304" providerId="ADAL" clId="{7175CD6C-4134-4D3B-8597-90DE586A26A6}" dt="2020-12-17T07:57:03.874" v="34" actId="478"/>
          <ac:picMkLst>
            <pc:docMk/>
            <pc:sldMk cId="1141246981" sldId="323"/>
            <ac:picMk id="18" creationId="{209FE972-2256-40F3-B642-FB533B55BA4C}"/>
          </ac:picMkLst>
        </pc:picChg>
        <pc:picChg chg="del mod">
          <ac:chgData name="Åkerman, Ulla" userId="d0083935-d6d3-4ce6-bb83-b342513b4304" providerId="ADAL" clId="{7175CD6C-4134-4D3B-8597-90DE586A26A6}" dt="2020-12-17T07:40:39.331" v="6" actId="478"/>
          <ac:picMkLst>
            <pc:docMk/>
            <pc:sldMk cId="1141246981" sldId="323"/>
            <ac:picMk id="19" creationId="{367C2EC4-5F5F-442C-B821-9CEE06DA7DFB}"/>
          </ac:picMkLst>
        </pc:picChg>
        <pc:picChg chg="add mod">
          <ac:chgData name="Åkerman, Ulla" userId="d0083935-d6d3-4ce6-bb83-b342513b4304" providerId="ADAL" clId="{7175CD6C-4134-4D3B-8597-90DE586A26A6}" dt="2020-12-17T07:57:16.189" v="40" actId="13244"/>
          <ac:picMkLst>
            <pc:docMk/>
            <pc:sldMk cId="1141246981" sldId="323"/>
            <ac:picMk id="23" creationId="{AC0F7AC9-1396-4E77-ACEA-F75751E123B1}"/>
          </ac:picMkLst>
        </pc:picChg>
      </pc:sldChg>
      <pc:sldChg chg="addSp modSp">
        <pc:chgData name="Åkerman, Ulla" userId="d0083935-d6d3-4ce6-bb83-b342513b4304" providerId="ADAL" clId="{7175CD6C-4134-4D3B-8597-90DE586A26A6}" dt="2020-12-18T14:44:48.035" v="153" actId="14100"/>
        <pc:sldMkLst>
          <pc:docMk/>
          <pc:sldMk cId="3473346265" sldId="324"/>
        </pc:sldMkLst>
        <pc:spChg chg="add mod">
          <ac:chgData name="Åkerman, Ulla" userId="d0083935-d6d3-4ce6-bb83-b342513b4304" providerId="ADAL" clId="{7175CD6C-4134-4D3B-8597-90DE586A26A6}" dt="2020-12-18T14:40:37.123" v="96" actId="571"/>
          <ac:spMkLst>
            <pc:docMk/>
            <pc:sldMk cId="3473346265" sldId="324"/>
            <ac:spMk id="30" creationId="{D40C12AE-D7E2-4C06-B017-22A50A6C85AF}"/>
          </ac:spMkLst>
        </pc:spChg>
        <pc:spChg chg="add mod">
          <ac:chgData name="Åkerman, Ulla" userId="d0083935-d6d3-4ce6-bb83-b342513b4304" providerId="ADAL" clId="{7175CD6C-4134-4D3B-8597-90DE586A26A6}" dt="2020-12-18T14:40:37.123" v="96" actId="571"/>
          <ac:spMkLst>
            <pc:docMk/>
            <pc:sldMk cId="3473346265" sldId="324"/>
            <ac:spMk id="31" creationId="{B7B3277F-3963-484D-B871-5E790CF92B3E}"/>
          </ac:spMkLst>
        </pc:spChg>
        <pc:spChg chg="mod">
          <ac:chgData name="Åkerman, Ulla" userId="d0083935-d6d3-4ce6-bb83-b342513b4304" providerId="ADAL" clId="{7175CD6C-4134-4D3B-8597-90DE586A26A6}" dt="2020-12-18T14:40:58.733" v="100" actId="1035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7175CD6C-4134-4D3B-8597-90DE586A26A6}" dt="2020-12-18T14:41:07.908" v="101" actId="14100"/>
          <ac:spMkLst>
            <pc:docMk/>
            <pc:sldMk cId="3473346265" sldId="324"/>
            <ac:spMk id="35" creationId="{395A03AC-0889-4F88-B6C7-ACFA25A82274}"/>
          </ac:spMkLst>
        </pc:spChg>
        <pc:spChg chg="mod">
          <ac:chgData name="Åkerman, Ulla" userId="d0083935-d6d3-4ce6-bb83-b342513b4304" providerId="ADAL" clId="{7175CD6C-4134-4D3B-8597-90DE586A26A6}" dt="2020-12-18T14:41:44.462" v="107" actId="1076"/>
          <ac:spMkLst>
            <pc:docMk/>
            <pc:sldMk cId="3473346265" sldId="324"/>
            <ac:spMk id="37" creationId="{3422310A-8952-4E96-B8C6-082B478F75AD}"/>
          </ac:spMkLst>
        </pc:spChg>
        <pc:spChg chg="mod">
          <ac:chgData name="Åkerman, Ulla" userId="d0083935-d6d3-4ce6-bb83-b342513b4304" providerId="ADAL" clId="{7175CD6C-4134-4D3B-8597-90DE586A26A6}" dt="2020-12-18T14:44:48.035" v="153" actId="14100"/>
          <ac:spMkLst>
            <pc:docMk/>
            <pc:sldMk cId="3473346265" sldId="324"/>
            <ac:spMk id="38" creationId="{F8D9DDEA-3B28-4497-AF0C-CCD5E3D65CC4}"/>
          </ac:spMkLst>
        </pc:spChg>
        <pc:spChg chg="mod">
          <ac:chgData name="Åkerman, Ulla" userId="d0083935-d6d3-4ce6-bb83-b342513b4304" providerId="ADAL" clId="{7175CD6C-4134-4D3B-8597-90DE586A26A6}" dt="2020-12-18T14:40:58.733" v="100" actId="1035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7175CD6C-4134-4D3B-8597-90DE586A26A6}" dt="2020-12-18T14:41:33.372" v="106" actId="554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7175CD6C-4134-4D3B-8597-90DE586A26A6}" dt="2020-12-18T14:41:33.372" v="106" actId="554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7175CD6C-4134-4D3B-8597-90DE586A26A6}" dt="2020-12-18T14:42:10.516" v="118" actId="554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7175CD6C-4134-4D3B-8597-90DE586A26A6}" dt="2020-12-18T14:42:10.516" v="118" actId="554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7175CD6C-4134-4D3B-8597-90DE586A26A6}" dt="2020-12-18T14:43:15.160" v="133" actId="1076"/>
          <ac:spMkLst>
            <pc:docMk/>
            <pc:sldMk cId="3473346265" sldId="324"/>
            <ac:spMk id="44" creationId="{9B484819-C9B2-43F2-9E0C-65114F3620FE}"/>
          </ac:spMkLst>
        </pc:spChg>
        <pc:spChg chg="mod">
          <ac:chgData name="Åkerman, Ulla" userId="d0083935-d6d3-4ce6-bb83-b342513b4304" providerId="ADAL" clId="{7175CD6C-4134-4D3B-8597-90DE586A26A6}" dt="2020-12-18T14:43:55.331" v="151" actId="1036"/>
          <ac:spMkLst>
            <pc:docMk/>
            <pc:sldMk cId="3473346265" sldId="324"/>
            <ac:spMk id="45" creationId="{571D07C4-C83F-4C68-A997-604AF67309E6}"/>
          </ac:spMkLst>
        </pc:spChg>
        <pc:spChg chg="mod">
          <ac:chgData name="Åkerman, Ulla" userId="d0083935-d6d3-4ce6-bb83-b342513b4304" providerId="ADAL" clId="{7175CD6C-4134-4D3B-8597-90DE586A26A6}" dt="2020-12-18T14:43:55.331" v="151" actId="1036"/>
          <ac:spMkLst>
            <pc:docMk/>
            <pc:sldMk cId="3473346265" sldId="324"/>
            <ac:spMk id="46" creationId="{E3FC0818-C62F-4619-8D23-717E0722EFDE}"/>
          </ac:spMkLst>
        </pc:spChg>
        <pc:spChg chg="mod">
          <ac:chgData name="Åkerman, Ulla" userId="d0083935-d6d3-4ce6-bb83-b342513b4304" providerId="ADAL" clId="{7175CD6C-4134-4D3B-8597-90DE586A26A6}" dt="2020-12-18T14:43:27.210" v="143" actId="1036"/>
          <ac:spMkLst>
            <pc:docMk/>
            <pc:sldMk cId="3473346265" sldId="324"/>
            <ac:spMk id="47" creationId="{B2997DAC-421D-4B21-A499-37A5133E0558}"/>
          </ac:spMkLst>
        </pc:spChg>
        <pc:spChg chg="mod">
          <ac:chgData name="Åkerman, Ulla" userId="d0083935-d6d3-4ce6-bb83-b342513b4304" providerId="ADAL" clId="{7175CD6C-4134-4D3B-8597-90DE586A26A6}" dt="2020-12-18T14:43:27.210" v="143" actId="1036"/>
          <ac:spMkLst>
            <pc:docMk/>
            <pc:sldMk cId="3473346265" sldId="324"/>
            <ac:spMk id="48" creationId="{5F835AD6-37EC-4A07-A325-DCBE8C50397B}"/>
          </ac:spMkLst>
        </pc:spChg>
        <pc:spChg chg="mod">
          <ac:chgData name="Åkerman, Ulla" userId="d0083935-d6d3-4ce6-bb83-b342513b4304" providerId="ADAL" clId="{7175CD6C-4134-4D3B-8597-90DE586A26A6}" dt="2020-12-18T14:40:47.388" v="98" actId="14100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7175CD6C-4134-4D3B-8597-90DE586A26A6}" dt="2020-12-18T14:43:27.210" v="143" actId="1036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7175CD6C-4134-4D3B-8597-90DE586A26A6}" dt="2020-12-18T14:43:27.210" v="143" actId="1036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7175CD6C-4134-4D3B-8597-90DE586A26A6}" dt="2020-12-18T14:43:27.210" v="143" actId="1036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7175CD6C-4134-4D3B-8597-90DE586A26A6}" dt="2020-12-18T14:43:27.210" v="143" actId="1036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7175CD6C-4134-4D3B-8597-90DE586A26A6}" dt="2020-12-18T14:42:16.180" v="128" actId="1035"/>
          <ac:spMkLst>
            <pc:docMk/>
            <pc:sldMk cId="3473346265" sldId="324"/>
            <ac:spMk id="54" creationId="{8AB71C34-85FD-4E4D-9F35-33E9C4308DD2}"/>
          </ac:spMkLst>
        </pc:spChg>
        <pc:picChg chg="add mod">
          <ac:chgData name="Åkerman, Ulla" userId="d0083935-d6d3-4ce6-bb83-b342513b4304" providerId="ADAL" clId="{7175CD6C-4134-4D3B-8597-90DE586A26A6}" dt="2020-12-18T14:44:28.675" v="152" actId="13244"/>
          <ac:picMkLst>
            <pc:docMk/>
            <pc:sldMk cId="3473346265" sldId="324"/>
            <ac:picMk id="32" creationId="{B180ABF1-4C29-42BC-AD2C-09F3E3F3789D}"/>
          </ac:picMkLst>
        </pc:picChg>
      </pc:sldChg>
      <pc:sldChg chg="addSp delSp modSp">
        <pc:chgData name="Åkerman, Ulla" userId="d0083935-d6d3-4ce6-bb83-b342513b4304" providerId="ADAL" clId="{7175CD6C-4134-4D3B-8597-90DE586A26A6}" dt="2020-12-17T07:58:31.411" v="47" actId="13244"/>
        <pc:sldMkLst>
          <pc:docMk/>
          <pc:sldMk cId="2615051094" sldId="326"/>
        </pc:sldMkLst>
        <pc:spChg chg="add del mod">
          <ac:chgData name="Åkerman, Ulla" userId="d0083935-d6d3-4ce6-bb83-b342513b4304" providerId="ADAL" clId="{7175CD6C-4134-4D3B-8597-90DE586A26A6}" dt="2020-12-17T07:53:05.342" v="14" actId="931"/>
          <ac:spMkLst>
            <pc:docMk/>
            <pc:sldMk cId="2615051094" sldId="326"/>
            <ac:spMk id="8" creationId="{EE8F3D8B-C025-4837-BB5F-DDFB95EBCA06}"/>
          </ac:spMkLst>
        </pc:spChg>
        <pc:spChg chg="add del mod">
          <ac:chgData name="Åkerman, Ulla" userId="d0083935-d6d3-4ce6-bb83-b342513b4304" providerId="ADAL" clId="{7175CD6C-4134-4D3B-8597-90DE586A26A6}" dt="2020-12-17T07:58:24.728" v="42" actId="931"/>
          <ac:spMkLst>
            <pc:docMk/>
            <pc:sldMk cId="2615051094" sldId="326"/>
            <ac:spMk id="12" creationId="{3F3149FD-D197-43B8-A609-79C2A913A985}"/>
          </ac:spMkLst>
        </pc:spChg>
        <pc:picChg chg="add del mod">
          <ac:chgData name="Åkerman, Ulla" userId="d0083935-d6d3-4ce6-bb83-b342513b4304" providerId="ADAL" clId="{7175CD6C-4134-4D3B-8597-90DE586A26A6}" dt="2020-12-17T07:58:16.011" v="41" actId="478"/>
          <ac:picMkLst>
            <pc:docMk/>
            <pc:sldMk cId="2615051094" sldId="326"/>
            <ac:picMk id="10" creationId="{63A5D6B9-DF76-44DA-97E4-EC38CED5E74C}"/>
          </ac:picMkLst>
        </pc:picChg>
        <pc:picChg chg="add mod">
          <ac:chgData name="Åkerman, Ulla" userId="d0083935-d6d3-4ce6-bb83-b342513b4304" providerId="ADAL" clId="{7175CD6C-4134-4D3B-8597-90DE586A26A6}" dt="2020-12-17T07:58:31.411" v="47" actId="13244"/>
          <ac:picMkLst>
            <pc:docMk/>
            <pc:sldMk cId="2615051094" sldId="326"/>
            <ac:picMk id="14" creationId="{54FFF4FD-9C54-4106-B7D7-9755A0D5B42C}"/>
          </ac:picMkLst>
        </pc:picChg>
        <pc:picChg chg="del">
          <ac:chgData name="Åkerman, Ulla" userId="d0083935-d6d3-4ce6-bb83-b342513b4304" providerId="ADAL" clId="{7175CD6C-4134-4D3B-8597-90DE586A26A6}" dt="2020-12-17T07:52:53.840" v="13" actId="478"/>
          <ac:picMkLst>
            <pc:docMk/>
            <pc:sldMk cId="2615051094" sldId="326"/>
            <ac:picMk id="23" creationId="{E5FDBC02-12B6-4E85-85F2-98218F8981B8}"/>
          </ac:picMkLst>
        </pc:picChg>
      </pc:sldChg>
      <pc:sldChg chg="addSp delSp modSp">
        <pc:chgData name="Åkerman, Ulla" userId="d0083935-d6d3-4ce6-bb83-b342513b4304" providerId="ADAL" clId="{7175CD6C-4134-4D3B-8597-90DE586A26A6}" dt="2020-12-17T08:14:05.588" v="66" actId="962"/>
        <pc:sldMkLst>
          <pc:docMk/>
          <pc:sldMk cId="3769486148" sldId="334"/>
        </pc:sldMkLst>
        <pc:spChg chg="add del mod">
          <ac:chgData name="Åkerman, Ulla" userId="d0083935-d6d3-4ce6-bb83-b342513b4304" providerId="ADAL" clId="{7175CD6C-4134-4D3B-8597-90DE586A26A6}" dt="2020-12-17T08:10:08.168" v="49" actId="931"/>
          <ac:spMkLst>
            <pc:docMk/>
            <pc:sldMk cId="3769486148" sldId="334"/>
            <ac:spMk id="8" creationId="{1CF36E9E-1644-4654-AF00-0087502E590F}"/>
          </ac:spMkLst>
        </pc:spChg>
        <pc:spChg chg="add del mod">
          <ac:chgData name="Åkerman, Ulla" userId="d0083935-d6d3-4ce6-bb83-b342513b4304" providerId="ADAL" clId="{7175CD6C-4134-4D3B-8597-90DE586A26A6}" dt="2020-12-17T08:11:40.974" v="56" actId="931"/>
          <ac:spMkLst>
            <pc:docMk/>
            <pc:sldMk cId="3769486148" sldId="334"/>
            <ac:spMk id="13" creationId="{0345E9B7-60AC-458B-9FFC-0CE257ADBEFC}"/>
          </ac:spMkLst>
        </pc:spChg>
        <pc:spChg chg="add del mod">
          <ac:chgData name="Åkerman, Ulla" userId="d0083935-d6d3-4ce6-bb83-b342513b4304" providerId="ADAL" clId="{7175CD6C-4134-4D3B-8597-90DE586A26A6}" dt="2020-12-17T08:13:44.953" v="62" actId="478"/>
          <ac:spMkLst>
            <pc:docMk/>
            <pc:sldMk cId="3769486148" sldId="334"/>
            <ac:spMk id="17" creationId="{18C39076-50D4-4B68-9FF0-2B0417FBAE51}"/>
          </ac:spMkLst>
        </pc:spChg>
        <pc:spChg chg="add del mod">
          <ac:chgData name="Åkerman, Ulla" userId="d0083935-d6d3-4ce6-bb83-b342513b4304" providerId="ADAL" clId="{7175CD6C-4134-4D3B-8597-90DE586A26A6}" dt="2020-12-17T08:14:02.945" v="64" actId="931"/>
          <ac:spMkLst>
            <pc:docMk/>
            <pc:sldMk cId="3769486148" sldId="334"/>
            <ac:spMk id="21" creationId="{F4720847-BD0C-4BFB-AEB4-B2B436A971F9}"/>
          </ac:spMkLst>
        </pc:spChg>
        <pc:picChg chg="del">
          <ac:chgData name="Åkerman, Ulla" userId="d0083935-d6d3-4ce6-bb83-b342513b4304" providerId="ADAL" clId="{7175CD6C-4134-4D3B-8597-90DE586A26A6}" dt="2020-12-17T08:09:53.516" v="48" actId="478"/>
          <ac:picMkLst>
            <pc:docMk/>
            <pc:sldMk cId="3769486148" sldId="334"/>
            <ac:picMk id="10" creationId="{BB5F2A51-4CF1-485C-975A-D3A75CAFFCAD}"/>
          </ac:picMkLst>
        </pc:picChg>
        <pc:picChg chg="add del mod">
          <ac:chgData name="Åkerman, Ulla" userId="d0083935-d6d3-4ce6-bb83-b342513b4304" providerId="ADAL" clId="{7175CD6C-4134-4D3B-8597-90DE586A26A6}" dt="2020-12-17T08:11:30.461" v="55" actId="478"/>
          <ac:picMkLst>
            <pc:docMk/>
            <pc:sldMk cId="3769486148" sldId="334"/>
            <ac:picMk id="11" creationId="{3F8E79BF-9DDF-47AF-B8F4-A09DB32DEA6F}"/>
          </ac:picMkLst>
        </pc:picChg>
        <pc:picChg chg="add del mod">
          <ac:chgData name="Åkerman, Ulla" userId="d0083935-d6d3-4ce6-bb83-b342513b4304" providerId="ADAL" clId="{7175CD6C-4134-4D3B-8597-90DE586A26A6}" dt="2020-12-17T08:13:52.523" v="63" actId="478"/>
          <ac:picMkLst>
            <pc:docMk/>
            <pc:sldMk cId="3769486148" sldId="334"/>
            <ac:picMk id="15" creationId="{5ACE0028-5281-4441-8ECD-8AB6C99615F3}"/>
          </ac:picMkLst>
        </pc:picChg>
        <pc:picChg chg="add del mod">
          <ac:chgData name="Åkerman, Ulla" userId="d0083935-d6d3-4ce6-bb83-b342513b4304" providerId="ADAL" clId="{7175CD6C-4134-4D3B-8597-90DE586A26A6}" dt="2020-12-17T08:13:44.328" v="61" actId="931"/>
          <ac:picMkLst>
            <pc:docMk/>
            <pc:sldMk cId="3769486148" sldId="334"/>
            <ac:picMk id="19" creationId="{E462A83C-875D-4FF7-A871-20840883DCDD}"/>
          </ac:picMkLst>
        </pc:picChg>
        <pc:picChg chg="add mod">
          <ac:chgData name="Åkerman, Ulla" userId="d0083935-d6d3-4ce6-bb83-b342513b4304" providerId="ADAL" clId="{7175CD6C-4134-4D3B-8597-90DE586A26A6}" dt="2020-12-17T08:14:05.588" v="66" actId="962"/>
          <ac:picMkLst>
            <pc:docMk/>
            <pc:sldMk cId="3769486148" sldId="334"/>
            <ac:picMk id="23" creationId="{5FF68A2B-195F-4DE4-B221-CCCEAE9F41C2}"/>
          </ac:picMkLst>
        </pc:picChg>
      </pc:sldChg>
      <pc:sldChg chg="addSp delSp modSp">
        <pc:chgData name="Åkerman, Ulla" userId="d0083935-d6d3-4ce6-bb83-b342513b4304" providerId="ADAL" clId="{7175CD6C-4134-4D3B-8597-90DE586A26A6}" dt="2020-12-17T08:16:44.141" v="76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7175CD6C-4134-4D3B-8597-90DE586A26A6}" dt="2020-12-17T08:16:37.424" v="71" actId="931"/>
          <ac:spMkLst>
            <pc:docMk/>
            <pc:sldMk cId="1158175688" sldId="336"/>
            <ac:spMk id="8" creationId="{33D0368B-6FB2-41A3-A318-284DB6592EDD}"/>
          </ac:spMkLst>
        </pc:spChg>
        <pc:picChg chg="add mod">
          <ac:chgData name="Åkerman, Ulla" userId="d0083935-d6d3-4ce6-bb83-b342513b4304" providerId="ADAL" clId="{7175CD6C-4134-4D3B-8597-90DE586A26A6}" dt="2020-12-17T08:16:44.141" v="76" actId="13244"/>
          <ac:picMkLst>
            <pc:docMk/>
            <pc:sldMk cId="1158175688" sldId="336"/>
            <ac:picMk id="10" creationId="{08EB3F69-9550-4D67-956E-391E39417769}"/>
          </ac:picMkLst>
        </pc:picChg>
        <pc:picChg chg="del mod">
          <ac:chgData name="Åkerman, Ulla" userId="d0083935-d6d3-4ce6-bb83-b342513b4304" providerId="ADAL" clId="{7175CD6C-4134-4D3B-8597-90DE586A26A6}" dt="2020-12-17T08:16:26.573" v="70" actId="478"/>
          <ac:picMkLst>
            <pc:docMk/>
            <pc:sldMk cId="1158175688" sldId="336"/>
            <ac:picMk id="11" creationId="{C47264DF-1530-49C0-9284-FA380795A1FE}"/>
          </ac:picMkLst>
        </pc:picChg>
      </pc:sldChg>
      <pc:sldChg chg="modSp">
        <pc:chgData name="Åkerman, Ulla" userId="d0083935-d6d3-4ce6-bb83-b342513b4304" providerId="ADAL" clId="{7175CD6C-4134-4D3B-8597-90DE586A26A6}" dt="2020-12-17T08:15:11.372" v="68" actId="14100"/>
        <pc:sldMkLst>
          <pc:docMk/>
          <pc:sldMk cId="3110583444" sldId="338"/>
        </pc:sldMkLst>
        <pc:picChg chg="mod">
          <ac:chgData name="Åkerman, Ulla" userId="d0083935-d6d3-4ce6-bb83-b342513b4304" providerId="ADAL" clId="{7175CD6C-4134-4D3B-8597-90DE586A26A6}" dt="2020-12-17T08:15:11.372" v="68" actId="14100"/>
          <ac:picMkLst>
            <pc:docMk/>
            <pc:sldMk cId="3110583444" sldId="338"/>
            <ac:picMk id="13" creationId="{73023BAE-E5E7-42D3-8506-5FCB944B085D}"/>
          </ac:picMkLst>
        </pc:picChg>
      </pc:sldChg>
      <pc:sldChg chg="modSp">
        <pc:chgData name="Åkerman, Ulla" userId="d0083935-d6d3-4ce6-bb83-b342513b4304" providerId="ADAL" clId="{7175CD6C-4134-4D3B-8597-90DE586A26A6}" dt="2020-12-17T08:19:30.404" v="80" actId="1076"/>
        <pc:sldMkLst>
          <pc:docMk/>
          <pc:sldMk cId="1340289225" sldId="341"/>
        </pc:sldMkLst>
        <pc:spChg chg="mod">
          <ac:chgData name="Åkerman, Ulla" userId="d0083935-d6d3-4ce6-bb83-b342513b4304" providerId="ADAL" clId="{7175CD6C-4134-4D3B-8597-90DE586A26A6}" dt="2020-12-17T08:19:24.676" v="79" actId="1076"/>
          <ac:spMkLst>
            <pc:docMk/>
            <pc:sldMk cId="1340289225" sldId="341"/>
            <ac:spMk id="7" creationId="{629B9EFA-C842-4BA8-B60C-91ECEBABA025}"/>
          </ac:spMkLst>
        </pc:spChg>
        <pc:picChg chg="mod">
          <ac:chgData name="Åkerman, Ulla" userId="d0083935-d6d3-4ce6-bb83-b342513b4304" providerId="ADAL" clId="{7175CD6C-4134-4D3B-8597-90DE586A26A6}" dt="2020-12-17T08:19:30.404" v="80" actId="1076"/>
          <ac:picMkLst>
            <pc:docMk/>
            <pc:sldMk cId="1340289225" sldId="341"/>
            <ac:picMk id="10" creationId="{5BA625EB-2276-4CB3-A3D1-CF010ED96227}"/>
          </ac:picMkLst>
        </pc:picChg>
      </pc:sldChg>
      <pc:sldChg chg="addSp delSp modSp add del">
        <pc:chgData name="Åkerman, Ulla" userId="d0083935-d6d3-4ce6-bb83-b342513b4304" providerId="ADAL" clId="{7175CD6C-4134-4D3B-8597-90DE586A26A6}" dt="2020-12-17T08:24:13.067" v="90" actId="2696"/>
        <pc:sldMkLst>
          <pc:docMk/>
          <pc:sldMk cId="2383280386" sldId="347"/>
        </pc:sldMkLst>
        <pc:spChg chg="del">
          <ac:chgData name="Åkerman, Ulla" userId="d0083935-d6d3-4ce6-bb83-b342513b4304" providerId="ADAL" clId="{7175CD6C-4134-4D3B-8597-90DE586A26A6}" dt="2020-12-17T08:22:55.869" v="82" actId="931"/>
          <ac:spMkLst>
            <pc:docMk/>
            <pc:sldMk cId="2383280386" sldId="347"/>
            <ac:spMk id="6" creationId="{35C357C5-0EF1-4DD9-BEE5-0BA67FE689E7}"/>
          </ac:spMkLst>
        </pc:spChg>
        <pc:spChg chg="add del mod">
          <ac:chgData name="Åkerman, Ulla" userId="d0083935-d6d3-4ce6-bb83-b342513b4304" providerId="ADAL" clId="{7175CD6C-4134-4D3B-8597-90DE586A26A6}" dt="2020-12-17T08:23:41.777" v="86" actId="931"/>
          <ac:spMkLst>
            <pc:docMk/>
            <pc:sldMk cId="2383280386" sldId="347"/>
            <ac:spMk id="11" creationId="{8D0B7FB0-7C6E-40A6-9375-D85E07252362}"/>
          </ac:spMkLst>
        </pc:spChg>
        <pc:picChg chg="add del mod">
          <ac:chgData name="Åkerman, Ulla" userId="d0083935-d6d3-4ce6-bb83-b342513b4304" providerId="ADAL" clId="{7175CD6C-4134-4D3B-8597-90DE586A26A6}" dt="2020-12-17T08:23:31.334" v="85" actId="478"/>
          <ac:picMkLst>
            <pc:docMk/>
            <pc:sldMk cId="2383280386" sldId="347"/>
            <ac:picMk id="9" creationId="{87DBB057-0AF2-47EF-B7AC-5BE436459CED}"/>
          </ac:picMkLst>
        </pc:picChg>
        <pc:picChg chg="add mod">
          <ac:chgData name="Åkerman, Ulla" userId="d0083935-d6d3-4ce6-bb83-b342513b4304" providerId="ADAL" clId="{7175CD6C-4134-4D3B-8597-90DE586A26A6}" dt="2020-12-17T08:23:45.762" v="89" actId="1076"/>
          <ac:picMkLst>
            <pc:docMk/>
            <pc:sldMk cId="2383280386" sldId="347"/>
            <ac:picMk id="13" creationId="{D45EB134-2B6A-4D9F-8E91-49112DE94AD9}"/>
          </ac:picMkLst>
        </pc:picChg>
      </pc:sldChg>
    </pc:docChg>
  </pc:docChgLst>
  <pc:docChgLst>
    <pc:chgData name="Åkerman, Ulla" userId="d0083935-d6d3-4ce6-bb83-b342513b4304" providerId="ADAL" clId="{7DD7DA2D-9618-4161-84CD-25554907B4B4}"/>
    <pc:docChg chg="custSel addSld delSld modSld">
      <pc:chgData name="Åkerman, Ulla" userId="d0083935-d6d3-4ce6-bb83-b342513b4304" providerId="ADAL" clId="{7DD7DA2D-9618-4161-84CD-25554907B4B4}" dt="2020-11-09T13:41:53.705" v="1236" actId="6549"/>
      <pc:docMkLst>
        <pc:docMk/>
      </pc:docMkLst>
      <pc:sldChg chg="addSp delSp modSp">
        <pc:chgData name="Åkerman, Ulla" userId="d0083935-d6d3-4ce6-bb83-b342513b4304" providerId="ADAL" clId="{7DD7DA2D-9618-4161-84CD-25554907B4B4}" dt="2020-10-26T07:23:16.188" v="936" actId="962"/>
        <pc:sldMkLst>
          <pc:docMk/>
          <pc:sldMk cId="3315617300" sldId="314"/>
        </pc:sldMkLst>
        <pc:spChg chg="add del mod">
          <ac:chgData name="Åkerman, Ulla" userId="d0083935-d6d3-4ce6-bb83-b342513b4304" providerId="ADAL" clId="{7DD7DA2D-9618-4161-84CD-25554907B4B4}" dt="2020-10-25T15:37:05.624" v="4" actId="478"/>
          <ac:spMkLst>
            <pc:docMk/>
            <pc:sldMk cId="3315617300" sldId="314"/>
            <ac:spMk id="9" creationId="{B99820D2-1D5B-4CEF-ABF1-3B36D84E02D9}"/>
          </ac:spMkLst>
        </pc:spChg>
        <pc:spChg chg="add del mod">
          <ac:chgData name="Åkerman, Ulla" userId="d0083935-d6d3-4ce6-bb83-b342513b4304" providerId="ADAL" clId="{7DD7DA2D-9618-4161-84CD-25554907B4B4}" dt="2020-10-25T15:38:45.955" v="8" actId="931"/>
          <ac:spMkLst>
            <pc:docMk/>
            <pc:sldMk cId="3315617300" sldId="314"/>
            <ac:spMk id="14" creationId="{B68B8D1C-A881-49A8-B405-DA8A44260336}"/>
          </ac:spMkLst>
        </pc:spChg>
        <pc:picChg chg="add del mod">
          <ac:chgData name="Åkerman, Ulla" userId="d0083935-d6d3-4ce6-bb83-b342513b4304" providerId="ADAL" clId="{7DD7DA2D-9618-4161-84CD-25554907B4B4}" dt="2020-10-25T15:37:05.624" v="4" actId="478"/>
          <ac:picMkLst>
            <pc:docMk/>
            <pc:sldMk cId="3315617300" sldId="314"/>
            <ac:picMk id="8" creationId="{AF65CBA1-036E-4738-892B-0B36C40751B2}"/>
          </ac:picMkLst>
        </pc:picChg>
        <pc:picChg chg="del">
          <ac:chgData name="Åkerman, Ulla" userId="d0083935-d6d3-4ce6-bb83-b342513b4304" providerId="ADAL" clId="{7DD7DA2D-9618-4161-84CD-25554907B4B4}" dt="2020-10-25T15:38:41.667" v="7" actId="478"/>
          <ac:picMkLst>
            <pc:docMk/>
            <pc:sldMk cId="3315617300" sldId="314"/>
            <ac:picMk id="10" creationId="{3C84390E-A470-483F-BFB4-E1DB43F8D75C}"/>
          </ac:picMkLst>
        </pc:picChg>
        <pc:picChg chg="add del mod">
          <ac:chgData name="Åkerman, Ulla" userId="d0083935-d6d3-4ce6-bb83-b342513b4304" providerId="ADAL" clId="{7DD7DA2D-9618-4161-84CD-25554907B4B4}" dt="2020-10-25T15:38:37.800" v="6" actId="478"/>
          <ac:picMkLst>
            <pc:docMk/>
            <pc:sldMk cId="3315617300" sldId="314"/>
            <ac:picMk id="12" creationId="{D688480E-351C-4A78-91B6-D71539749779}"/>
          </ac:picMkLst>
        </pc:picChg>
        <pc:picChg chg="add mod">
          <ac:chgData name="Åkerman, Ulla" userId="d0083935-d6d3-4ce6-bb83-b342513b4304" providerId="ADAL" clId="{7DD7DA2D-9618-4161-84CD-25554907B4B4}" dt="2020-10-26T07:23:16.188" v="936" actId="962"/>
          <ac:picMkLst>
            <pc:docMk/>
            <pc:sldMk cId="3315617300" sldId="314"/>
            <ac:picMk id="16" creationId="{89653ACB-E5C7-4123-8141-88C710A879DF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49:58.603" v="942" actId="962"/>
        <pc:sldMkLst>
          <pc:docMk/>
          <pc:sldMk cId="2779427517" sldId="321"/>
        </pc:sldMkLst>
        <pc:spChg chg="add del mod">
          <ac:chgData name="Åkerman, Ulla" userId="d0083935-d6d3-4ce6-bb83-b342513b4304" providerId="ADAL" clId="{7DD7DA2D-9618-4161-84CD-25554907B4B4}" dt="2020-10-25T15:41:25.275" v="11" actId="931"/>
          <ac:spMkLst>
            <pc:docMk/>
            <pc:sldMk cId="2779427517" sldId="321"/>
            <ac:spMk id="8" creationId="{C2432EC7-949B-4DCE-990D-13F60C188531}"/>
          </ac:spMkLst>
        </pc:spChg>
        <pc:spChg chg="add del mod">
          <ac:chgData name="Åkerman, Ulla" userId="d0083935-d6d3-4ce6-bb83-b342513b4304" providerId="ADAL" clId="{7DD7DA2D-9618-4161-84CD-25554907B4B4}" dt="2020-10-25T15:43:30.329" v="114" actId="931"/>
          <ac:spMkLst>
            <pc:docMk/>
            <pc:sldMk cId="2779427517" sldId="321"/>
            <ac:spMk id="13" creationId="{7A6389E9-3AC0-441D-8BA4-D88E3658CDBD}"/>
          </ac:spMkLst>
        </pc:spChg>
        <pc:picChg chg="del">
          <ac:chgData name="Åkerman, Ulla" userId="d0083935-d6d3-4ce6-bb83-b342513b4304" providerId="ADAL" clId="{7DD7DA2D-9618-4161-84CD-25554907B4B4}" dt="2020-10-25T15:41:18.022" v="10" actId="478"/>
          <ac:picMkLst>
            <pc:docMk/>
            <pc:sldMk cId="2779427517" sldId="321"/>
            <ac:picMk id="10" creationId="{98091146-15F1-473B-BF83-2597E27EDB98}"/>
          </ac:picMkLst>
        </pc:picChg>
        <pc:picChg chg="add del mod">
          <ac:chgData name="Åkerman, Ulla" userId="d0083935-d6d3-4ce6-bb83-b342513b4304" providerId="ADAL" clId="{7DD7DA2D-9618-4161-84CD-25554907B4B4}" dt="2020-10-25T15:43:25.805" v="113" actId="478"/>
          <ac:picMkLst>
            <pc:docMk/>
            <pc:sldMk cId="2779427517" sldId="321"/>
            <ac:picMk id="11" creationId="{4D0D8344-223C-4113-8A35-379A0E7E4AD7}"/>
          </ac:picMkLst>
        </pc:picChg>
        <pc:picChg chg="add mod">
          <ac:chgData name="Åkerman, Ulla" userId="d0083935-d6d3-4ce6-bb83-b342513b4304" providerId="ADAL" clId="{7DD7DA2D-9618-4161-84CD-25554907B4B4}" dt="2020-10-27T16:49:58.603" v="942" actId="962"/>
          <ac:picMkLst>
            <pc:docMk/>
            <pc:sldMk cId="2779427517" sldId="321"/>
            <ac:picMk id="15" creationId="{2081A8D3-93B1-4CCC-A2F3-A3D2164D6EDD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54:43.725" v="1032" actId="13244"/>
        <pc:sldMkLst>
          <pc:docMk/>
          <pc:sldMk cId="3473346265" sldId="324"/>
        </pc:sldMkLst>
        <pc:spChg chg="mod">
          <ac:chgData name="Åkerman, Ulla" userId="d0083935-d6d3-4ce6-bb83-b342513b4304" providerId="ADAL" clId="{7DD7DA2D-9618-4161-84CD-25554907B4B4}" dt="2020-10-27T16:50:10.172" v="943" actId="14100"/>
          <ac:spMkLst>
            <pc:docMk/>
            <pc:sldMk cId="3473346265" sldId="324"/>
            <ac:spMk id="2" creationId="{8148DC55-2228-495B-A7EC-459A85F21748}"/>
          </ac:spMkLst>
        </pc:spChg>
        <pc:spChg chg="mod">
          <ac:chgData name="Åkerman, Ulla" userId="d0083935-d6d3-4ce6-bb83-b342513b4304" providerId="ADAL" clId="{7DD7DA2D-9618-4161-84CD-25554907B4B4}" dt="2020-10-27T16:54:38.141" v="1031" actId="1076"/>
          <ac:spMkLst>
            <pc:docMk/>
            <pc:sldMk cId="3473346265" sldId="324"/>
            <ac:spMk id="33" creationId="{92070D61-C0B3-4480-A1D2-DA65CD5F8A84}"/>
          </ac:spMkLst>
        </pc:spChg>
        <pc:spChg chg="mod">
          <ac:chgData name="Åkerman, Ulla" userId="d0083935-d6d3-4ce6-bb83-b342513b4304" providerId="ADAL" clId="{7DD7DA2D-9618-4161-84CD-25554907B4B4}" dt="2020-10-27T16:54:26.573" v="1030" actId="1076"/>
          <ac:spMkLst>
            <pc:docMk/>
            <pc:sldMk cId="3473346265" sldId="324"/>
            <ac:spMk id="34" creationId="{BF4B1BE2-E72C-4BED-B900-9187A5C9A26D}"/>
          </ac:spMkLst>
        </pc:spChg>
        <pc:spChg chg="mod">
          <ac:chgData name="Åkerman, Ulla" userId="d0083935-d6d3-4ce6-bb83-b342513b4304" providerId="ADAL" clId="{7DD7DA2D-9618-4161-84CD-25554907B4B4}" dt="2020-10-27T16:54:22.244" v="1029" actId="1076"/>
          <ac:spMkLst>
            <pc:docMk/>
            <pc:sldMk cId="3473346265" sldId="324"/>
            <ac:spMk id="39" creationId="{54090655-818D-4603-A5CD-CB14B477FCFF}"/>
          </ac:spMkLst>
        </pc:spChg>
        <pc:spChg chg="mod">
          <ac:chgData name="Åkerman, Ulla" userId="d0083935-d6d3-4ce6-bb83-b342513b4304" providerId="ADAL" clId="{7DD7DA2D-9618-4161-84CD-25554907B4B4}" dt="2020-10-25T16:19:39.798" v="141" actId="20577"/>
          <ac:spMkLst>
            <pc:docMk/>
            <pc:sldMk cId="3473346265" sldId="324"/>
            <ac:spMk id="40" creationId="{1E38A87E-BB08-4AC5-83B4-99B009D752DD}"/>
          </ac:spMkLst>
        </pc:spChg>
        <pc:spChg chg="mod">
          <ac:chgData name="Åkerman, Ulla" userId="d0083935-d6d3-4ce6-bb83-b342513b4304" providerId="ADAL" clId="{7DD7DA2D-9618-4161-84CD-25554907B4B4}" dt="2020-10-25T16:19:44.529" v="146" actId="20577"/>
          <ac:spMkLst>
            <pc:docMk/>
            <pc:sldMk cId="3473346265" sldId="324"/>
            <ac:spMk id="41" creationId="{E7307835-8DBD-4B4C-8D25-827EFF553E1F}"/>
          </ac:spMkLst>
        </pc:spChg>
        <pc:spChg chg="mod">
          <ac:chgData name="Åkerman, Ulla" userId="d0083935-d6d3-4ce6-bb83-b342513b4304" providerId="ADAL" clId="{7DD7DA2D-9618-4161-84CD-25554907B4B4}" dt="2020-10-25T16:20:07.193" v="178" actId="20577"/>
          <ac:spMkLst>
            <pc:docMk/>
            <pc:sldMk cId="3473346265" sldId="324"/>
            <ac:spMk id="42" creationId="{78F753EA-6AC5-49F6-A905-4B0DA9477435}"/>
          </ac:spMkLst>
        </pc:spChg>
        <pc:spChg chg="mod">
          <ac:chgData name="Åkerman, Ulla" userId="d0083935-d6d3-4ce6-bb83-b342513b4304" providerId="ADAL" clId="{7DD7DA2D-9618-4161-84CD-25554907B4B4}" dt="2020-10-25T16:20:36.628" v="199" actId="20577"/>
          <ac:spMkLst>
            <pc:docMk/>
            <pc:sldMk cId="3473346265" sldId="324"/>
            <ac:spMk id="43" creationId="{C3038AE7-1999-42E4-A0D5-83C6C3E29B88}"/>
          </ac:spMkLst>
        </pc:spChg>
        <pc:spChg chg="mod">
          <ac:chgData name="Åkerman, Ulla" userId="d0083935-d6d3-4ce6-bb83-b342513b4304" providerId="ADAL" clId="{7DD7DA2D-9618-4161-84CD-25554907B4B4}" dt="2020-10-25T16:20:48.467" v="210" actId="20577"/>
          <ac:spMkLst>
            <pc:docMk/>
            <pc:sldMk cId="3473346265" sldId="324"/>
            <ac:spMk id="49" creationId="{F8907CD0-865F-4401-A3F6-28805565416D}"/>
          </ac:spMkLst>
        </pc:spChg>
        <pc:spChg chg="mod">
          <ac:chgData name="Åkerman, Ulla" userId="d0083935-d6d3-4ce6-bb83-b342513b4304" providerId="ADAL" clId="{7DD7DA2D-9618-4161-84CD-25554907B4B4}" dt="2020-10-25T16:20:55.724" v="225" actId="20577"/>
          <ac:spMkLst>
            <pc:docMk/>
            <pc:sldMk cId="3473346265" sldId="324"/>
            <ac:spMk id="50" creationId="{0957C5BE-211E-4328-8E40-4BB43369B08B}"/>
          </ac:spMkLst>
        </pc:spChg>
        <pc:spChg chg="mod">
          <ac:chgData name="Åkerman, Ulla" userId="d0083935-d6d3-4ce6-bb83-b342513b4304" providerId="ADAL" clId="{7DD7DA2D-9618-4161-84CD-25554907B4B4}" dt="2020-10-25T16:21:03.277" v="240" actId="20577"/>
          <ac:spMkLst>
            <pc:docMk/>
            <pc:sldMk cId="3473346265" sldId="324"/>
            <ac:spMk id="51" creationId="{E0E56D94-BEF6-417B-BE01-AA6012E2A853}"/>
          </ac:spMkLst>
        </pc:spChg>
        <pc:spChg chg="mod">
          <ac:chgData name="Åkerman, Ulla" userId="d0083935-d6d3-4ce6-bb83-b342513b4304" providerId="ADAL" clId="{7DD7DA2D-9618-4161-84CD-25554907B4B4}" dt="2020-10-25T16:21:14.950" v="241"/>
          <ac:spMkLst>
            <pc:docMk/>
            <pc:sldMk cId="3473346265" sldId="324"/>
            <ac:spMk id="52" creationId="{88FEA16C-2295-4E63-BD53-09B5C9093F27}"/>
          </ac:spMkLst>
        </pc:spChg>
        <pc:spChg chg="mod">
          <ac:chgData name="Åkerman, Ulla" userId="d0083935-d6d3-4ce6-bb83-b342513b4304" providerId="ADAL" clId="{7DD7DA2D-9618-4161-84CD-25554907B4B4}" dt="2020-10-25T16:22:05.803" v="263"/>
          <ac:spMkLst>
            <pc:docMk/>
            <pc:sldMk cId="3473346265" sldId="324"/>
            <ac:spMk id="53" creationId="{9C26B30E-3642-498D-9DC1-87A72F88199D}"/>
          </ac:spMkLst>
        </pc:spChg>
        <pc:spChg chg="mod">
          <ac:chgData name="Åkerman, Ulla" userId="d0083935-d6d3-4ce6-bb83-b342513b4304" providerId="ADAL" clId="{7DD7DA2D-9618-4161-84CD-25554907B4B4}" dt="2020-10-26T07:13:35.343" v="732" actId="6549"/>
          <ac:spMkLst>
            <pc:docMk/>
            <pc:sldMk cId="3473346265" sldId="324"/>
            <ac:spMk id="55" creationId="{0B14506A-2825-4BB1-804B-279904657466}"/>
          </ac:spMkLst>
        </pc:spChg>
        <pc:picChg chg="add mod">
          <ac:chgData name="Åkerman, Ulla" userId="d0083935-d6d3-4ce6-bb83-b342513b4304" providerId="ADAL" clId="{7DD7DA2D-9618-4161-84CD-25554907B4B4}" dt="2020-10-27T16:54:43.725" v="1032" actId="13244"/>
          <ac:picMkLst>
            <pc:docMk/>
            <pc:sldMk cId="3473346265" sldId="324"/>
            <ac:picMk id="7" creationId="{99CE7A46-7B9B-40E4-8927-CCDC9B014D8F}"/>
          </ac:picMkLst>
        </pc:picChg>
        <pc:picChg chg="del">
          <ac:chgData name="Åkerman, Ulla" userId="d0083935-d6d3-4ce6-bb83-b342513b4304" providerId="ADAL" clId="{7DD7DA2D-9618-4161-84CD-25554907B4B4}" dt="2020-10-27T16:53:26.764" v="986" actId="478"/>
          <ac:picMkLst>
            <pc:docMk/>
            <pc:sldMk cId="3473346265" sldId="324"/>
            <ac:picMk id="8" creationId="{FE101584-572C-412C-A463-03B06FD15202}"/>
          </ac:picMkLst>
        </pc:picChg>
      </pc:sldChg>
      <pc:sldChg chg="modSp">
        <pc:chgData name="Åkerman, Ulla" userId="d0083935-d6d3-4ce6-bb83-b342513b4304" providerId="ADAL" clId="{7DD7DA2D-9618-4161-84CD-25554907B4B4}" dt="2020-10-25T16:33:19.606" v="456" actId="6549"/>
        <pc:sldMkLst>
          <pc:docMk/>
          <pc:sldMk cId="2368783740" sldId="325"/>
        </pc:sldMkLst>
        <pc:spChg chg="mod">
          <ac:chgData name="Åkerman, Ulla" userId="d0083935-d6d3-4ce6-bb83-b342513b4304" providerId="ADAL" clId="{7DD7DA2D-9618-4161-84CD-25554907B4B4}" dt="2020-10-25T16:33:19.606" v="456" actId="6549"/>
          <ac:spMkLst>
            <pc:docMk/>
            <pc:sldMk cId="2368783740" sldId="325"/>
            <ac:spMk id="2" creationId="{67BE9C06-4D52-488E-A105-D3E45CCEA20C}"/>
          </ac:spMkLst>
        </pc:spChg>
      </pc:sldChg>
      <pc:sldChg chg="addSp delSp modSp">
        <pc:chgData name="Åkerman, Ulla" userId="d0083935-d6d3-4ce6-bb83-b342513b4304" providerId="ADAL" clId="{7DD7DA2D-9618-4161-84CD-25554907B4B4}" dt="2020-10-25T16:32:26.969" v="422" actId="6549"/>
        <pc:sldMkLst>
          <pc:docMk/>
          <pc:sldMk cId="2615051094" sldId="326"/>
        </pc:sldMkLst>
        <pc:spChg chg="mod">
          <ac:chgData name="Åkerman, Ulla" userId="d0083935-d6d3-4ce6-bb83-b342513b4304" providerId="ADAL" clId="{7DD7DA2D-9618-4161-84CD-25554907B4B4}" dt="2020-10-25T16:30:20.260" v="360" actId="14100"/>
          <ac:spMkLst>
            <pc:docMk/>
            <pc:sldMk cId="2615051094" sldId="326"/>
            <ac:spMk id="2" creationId="{C0A017F0-017B-473D-AF93-2AAEFE9258BE}"/>
          </ac:spMkLst>
        </pc:spChg>
        <pc:spChg chg="mod">
          <ac:chgData name="Åkerman, Ulla" userId="d0083935-d6d3-4ce6-bb83-b342513b4304" providerId="ADAL" clId="{7DD7DA2D-9618-4161-84CD-25554907B4B4}" dt="2020-10-25T16:32:26.969" v="422" actId="6549"/>
          <ac:spMkLst>
            <pc:docMk/>
            <pc:sldMk cId="2615051094" sldId="326"/>
            <ac:spMk id="7" creationId="{4736D399-2CFA-43B4-B9B8-CF59B9956A13}"/>
          </ac:spMkLst>
        </pc:spChg>
        <pc:spChg chg="add del mod">
          <ac:chgData name="Åkerman, Ulla" userId="d0083935-d6d3-4ce6-bb83-b342513b4304" providerId="ADAL" clId="{7DD7DA2D-9618-4161-84CD-25554907B4B4}" dt="2020-10-25T16:25:54.297" v="265" actId="931"/>
          <ac:spMkLst>
            <pc:docMk/>
            <pc:sldMk cId="2615051094" sldId="326"/>
            <ac:spMk id="8" creationId="{52B228CC-63B5-47F3-829E-C886FBF94029}"/>
          </ac:spMkLst>
        </pc:spChg>
        <pc:spChg chg="add del mod">
          <ac:chgData name="Åkerman, Ulla" userId="d0083935-d6d3-4ce6-bb83-b342513b4304" providerId="ADAL" clId="{7DD7DA2D-9618-4161-84CD-25554907B4B4}" dt="2020-10-25T16:26:43.400" v="271" actId="931"/>
          <ac:spMkLst>
            <pc:docMk/>
            <pc:sldMk cId="2615051094" sldId="326"/>
            <ac:spMk id="13" creationId="{144A777A-5CEF-4BFF-BB55-BEF0C04237F8}"/>
          </ac:spMkLst>
        </pc:spChg>
        <pc:spChg chg="add del mod">
          <ac:chgData name="Åkerman, Ulla" userId="d0083935-d6d3-4ce6-bb83-b342513b4304" providerId="ADAL" clId="{7DD7DA2D-9618-4161-84CD-25554907B4B4}" dt="2020-10-25T16:27:46.161" v="277" actId="931"/>
          <ac:spMkLst>
            <pc:docMk/>
            <pc:sldMk cId="2615051094" sldId="326"/>
            <ac:spMk id="17" creationId="{764ECE38-A8EF-47C9-B926-3FF30D28E771}"/>
          </ac:spMkLst>
        </pc:spChg>
        <pc:spChg chg="add del mod">
          <ac:chgData name="Åkerman, Ulla" userId="d0083935-d6d3-4ce6-bb83-b342513b4304" providerId="ADAL" clId="{7DD7DA2D-9618-4161-84CD-25554907B4B4}" dt="2020-10-25T16:28:39.172" v="281" actId="931"/>
          <ac:spMkLst>
            <pc:docMk/>
            <pc:sldMk cId="2615051094" sldId="326"/>
            <ac:spMk id="21" creationId="{4A004187-AE59-47BD-96C2-189B1FFE4E42}"/>
          </ac:spMkLst>
        </pc:spChg>
        <pc:picChg chg="del">
          <ac:chgData name="Åkerman, Ulla" userId="d0083935-d6d3-4ce6-bb83-b342513b4304" providerId="ADAL" clId="{7DD7DA2D-9618-4161-84CD-25554907B4B4}" dt="2020-10-25T16:25:48.090" v="264" actId="478"/>
          <ac:picMkLst>
            <pc:docMk/>
            <pc:sldMk cId="2615051094" sldId="326"/>
            <ac:picMk id="10" creationId="{4FB596C1-8F54-4A16-B464-6B721F91326A}"/>
          </ac:picMkLst>
        </pc:picChg>
        <pc:picChg chg="add del mod">
          <ac:chgData name="Åkerman, Ulla" userId="d0083935-d6d3-4ce6-bb83-b342513b4304" providerId="ADAL" clId="{7DD7DA2D-9618-4161-84CD-25554907B4B4}" dt="2020-10-25T16:26:39.548" v="270" actId="478"/>
          <ac:picMkLst>
            <pc:docMk/>
            <pc:sldMk cId="2615051094" sldId="326"/>
            <ac:picMk id="11" creationId="{E7B2DBB2-4D9D-4156-9E05-8E25395E5EC1}"/>
          </ac:picMkLst>
        </pc:picChg>
        <pc:picChg chg="add del mod">
          <ac:chgData name="Åkerman, Ulla" userId="d0083935-d6d3-4ce6-bb83-b342513b4304" providerId="ADAL" clId="{7DD7DA2D-9618-4161-84CD-25554907B4B4}" dt="2020-10-25T16:27:41.320" v="276" actId="478"/>
          <ac:picMkLst>
            <pc:docMk/>
            <pc:sldMk cId="2615051094" sldId="326"/>
            <ac:picMk id="15" creationId="{605E13C8-B0B0-4D28-9B3C-275895DBB2B9}"/>
          </ac:picMkLst>
        </pc:picChg>
        <pc:picChg chg="add del mod">
          <ac:chgData name="Åkerman, Ulla" userId="d0083935-d6d3-4ce6-bb83-b342513b4304" providerId="ADAL" clId="{7DD7DA2D-9618-4161-84CD-25554907B4B4}" dt="2020-10-25T16:28:35.094" v="280" actId="478"/>
          <ac:picMkLst>
            <pc:docMk/>
            <pc:sldMk cId="2615051094" sldId="326"/>
            <ac:picMk id="19" creationId="{2054829B-B4BF-414D-B337-767F5BDA8D02}"/>
          </ac:picMkLst>
        </pc:picChg>
        <pc:picChg chg="add mod">
          <ac:chgData name="Åkerman, Ulla" userId="d0083935-d6d3-4ce6-bb83-b342513b4304" providerId="ADAL" clId="{7DD7DA2D-9618-4161-84CD-25554907B4B4}" dt="2020-10-25T16:29:47.787" v="336" actId="13244"/>
          <ac:picMkLst>
            <pc:docMk/>
            <pc:sldMk cId="2615051094" sldId="326"/>
            <ac:picMk id="23" creationId="{E5FDBC02-12B6-4E85-85F2-98218F8981B8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57:34.784" v="1199" actId="962"/>
        <pc:sldMkLst>
          <pc:docMk/>
          <pc:sldMk cId="1660831285" sldId="335"/>
        </pc:sldMkLst>
        <pc:spChg chg="mod">
          <ac:chgData name="Åkerman, Ulla" userId="d0083935-d6d3-4ce6-bb83-b342513b4304" providerId="ADAL" clId="{7DD7DA2D-9618-4161-84CD-25554907B4B4}" dt="2020-10-27T16:50:40.197" v="945" actId="1076"/>
          <ac:spMkLst>
            <pc:docMk/>
            <pc:sldMk cId="1660831285" sldId="335"/>
            <ac:spMk id="8" creationId="{DF7ECD00-107E-4514-B1E9-BA1DF01889D7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9" creationId="{5E7BE952-0148-414E-97DB-F31514030E22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10" creationId="{B559AFF3-FEB2-4DE0-8A27-E597DBE2363C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11" creationId="{11C75B56-E3CF-417C-A5FA-B229F0ACA184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12" creationId="{BB1FFB9A-26D7-4AF8-9131-D2AE1978691E}"/>
          </ac:spMkLst>
        </pc:spChg>
        <pc:spChg chg="mod">
          <ac:chgData name="Åkerman, Ulla" userId="d0083935-d6d3-4ce6-bb83-b342513b4304" providerId="ADAL" clId="{7DD7DA2D-9618-4161-84CD-25554907B4B4}" dt="2020-10-25T16:34:42.608" v="534" actId="6549"/>
          <ac:spMkLst>
            <pc:docMk/>
            <pc:sldMk cId="1660831285" sldId="335"/>
            <ac:spMk id="14" creationId="{6197AF7D-6126-4BE0-8028-A7B2BD22D4CD}"/>
          </ac:spMkLst>
        </pc:spChg>
        <pc:spChg chg="mod">
          <ac:chgData name="Åkerman, Ulla" userId="d0083935-d6d3-4ce6-bb83-b342513b4304" providerId="ADAL" clId="{7DD7DA2D-9618-4161-84CD-25554907B4B4}" dt="2020-10-25T16:36:16.604" v="691" actId="20577"/>
          <ac:spMkLst>
            <pc:docMk/>
            <pc:sldMk cId="1660831285" sldId="335"/>
            <ac:spMk id="17" creationId="{1586EE3A-3AB0-40BD-8045-84107D5B5CCD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19" creationId="{AD297443-2C18-4F28-96DF-3EB6755B1A8B}"/>
          </ac:spMkLst>
        </pc:spChg>
        <pc:spChg chg="mod">
          <ac:chgData name="Åkerman, Ulla" userId="d0083935-d6d3-4ce6-bb83-b342513b4304" providerId="ADAL" clId="{7DD7DA2D-9618-4161-84CD-25554907B4B4}" dt="2020-10-27T16:57:34.784" v="1199" actId="962"/>
          <ac:spMkLst>
            <pc:docMk/>
            <pc:sldMk cId="1660831285" sldId="335"/>
            <ac:spMk id="20" creationId="{CE23FED9-2E8F-44C2-8D55-D02508731421}"/>
          </ac:spMkLst>
        </pc:spChg>
        <pc:spChg chg="mod">
          <ac:chgData name="Åkerman, Ulla" userId="d0083935-d6d3-4ce6-bb83-b342513b4304" providerId="ADAL" clId="{7DD7DA2D-9618-4161-84CD-25554907B4B4}" dt="2020-10-25T16:35:49.110" v="679" actId="20577"/>
          <ac:spMkLst>
            <pc:docMk/>
            <pc:sldMk cId="1660831285" sldId="335"/>
            <ac:spMk id="22" creationId="{58BF11DC-6837-4A15-BF07-5EC2875586EC}"/>
          </ac:spMkLst>
        </pc:spChg>
        <pc:spChg chg="mod">
          <ac:chgData name="Åkerman, Ulla" userId="d0083935-d6d3-4ce6-bb83-b342513b4304" providerId="ADAL" clId="{7DD7DA2D-9618-4161-84CD-25554907B4B4}" dt="2020-10-25T16:35:55.523" v="683" actId="6549"/>
          <ac:spMkLst>
            <pc:docMk/>
            <pc:sldMk cId="1660831285" sldId="335"/>
            <ac:spMk id="26" creationId="{13C5F01A-5FB1-4C2E-8A8D-857FB5D789B6}"/>
          </ac:spMkLst>
        </pc:spChg>
        <pc:spChg chg="mod">
          <ac:chgData name="Åkerman, Ulla" userId="d0083935-d6d3-4ce6-bb83-b342513b4304" providerId="ADAL" clId="{7DD7DA2D-9618-4161-84CD-25554907B4B4}" dt="2020-10-27T16:50:36.847" v="944" actId="1076"/>
          <ac:spMkLst>
            <pc:docMk/>
            <pc:sldMk cId="1660831285" sldId="335"/>
            <ac:spMk id="31" creationId="{FDD7DC87-C266-4DD1-8ED9-BD79109812B4}"/>
          </ac:spMkLst>
        </pc:spChg>
        <pc:spChg chg="mod">
          <ac:chgData name="Åkerman, Ulla" userId="d0083935-d6d3-4ce6-bb83-b342513b4304" providerId="ADAL" clId="{7DD7DA2D-9618-4161-84CD-25554907B4B4}" dt="2020-10-27T16:50:46.780" v="947" actId="1076"/>
          <ac:spMkLst>
            <pc:docMk/>
            <pc:sldMk cId="1660831285" sldId="335"/>
            <ac:spMk id="32" creationId="{AF9D6DF9-D2EF-4756-BF66-43B102B6B071}"/>
          </ac:spMkLst>
        </pc:spChg>
        <pc:grpChg chg="mod">
          <ac:chgData name="Åkerman, Ulla" userId="d0083935-d6d3-4ce6-bb83-b342513b4304" providerId="ADAL" clId="{7DD7DA2D-9618-4161-84CD-25554907B4B4}" dt="2020-10-27T16:50:36.847" v="944" actId="1076"/>
          <ac:grpSpMkLst>
            <pc:docMk/>
            <pc:sldMk cId="1660831285" sldId="335"/>
            <ac:grpSpMk id="13" creationId="{79C54EE0-CF7E-4CD6-A183-2888872BB055}"/>
          </ac:grpSpMkLst>
        </pc:grpChg>
        <pc:grpChg chg="mod">
          <ac:chgData name="Åkerman, Ulla" userId="d0083935-d6d3-4ce6-bb83-b342513b4304" providerId="ADAL" clId="{7DD7DA2D-9618-4161-84CD-25554907B4B4}" dt="2020-10-27T16:50:36.847" v="944" actId="1076"/>
          <ac:grpSpMkLst>
            <pc:docMk/>
            <pc:sldMk cId="1660831285" sldId="335"/>
            <ac:grpSpMk id="16" creationId="{94B1CAE7-9B85-481C-9DD6-61FB1B87E28C}"/>
          </ac:grpSpMkLst>
        </pc:grpChg>
        <pc:grpChg chg="mod">
          <ac:chgData name="Åkerman, Ulla" userId="d0083935-d6d3-4ce6-bb83-b342513b4304" providerId="ADAL" clId="{7DD7DA2D-9618-4161-84CD-25554907B4B4}" dt="2020-10-27T16:50:36.847" v="944" actId="1076"/>
          <ac:grpSpMkLst>
            <pc:docMk/>
            <pc:sldMk cId="1660831285" sldId="335"/>
            <ac:grpSpMk id="21" creationId="{41160F09-EC80-4E9E-A6DA-63E96ABC9D94}"/>
          </ac:grpSpMkLst>
        </pc:grpChg>
        <pc:grpChg chg="mod">
          <ac:chgData name="Åkerman, Ulla" userId="d0083935-d6d3-4ce6-bb83-b342513b4304" providerId="ADAL" clId="{7DD7DA2D-9618-4161-84CD-25554907B4B4}" dt="2020-10-27T16:50:36.847" v="944" actId="1076"/>
          <ac:grpSpMkLst>
            <pc:docMk/>
            <pc:sldMk cId="1660831285" sldId="335"/>
            <ac:grpSpMk id="24" creationId="{BBEF9CE3-88FE-470A-BE37-0FD7879DA3BE}"/>
          </ac:grpSpMkLst>
        </pc:grpChg>
        <pc:picChg chg="del mod">
          <ac:chgData name="Åkerman, Ulla" userId="d0083935-d6d3-4ce6-bb83-b342513b4304" providerId="ADAL" clId="{7DD7DA2D-9618-4161-84CD-25554907B4B4}" dt="2020-10-27T16:55:46.325" v="1035" actId="478"/>
          <ac:picMkLst>
            <pc:docMk/>
            <pc:sldMk cId="1660831285" sldId="335"/>
            <ac:picMk id="3" creationId="{8AB25414-19BB-4D90-A76B-50616A8115F4}"/>
          </ac:picMkLst>
        </pc:picChg>
        <pc:picChg chg="add mod">
          <ac:chgData name="Åkerman, Ulla" userId="d0083935-d6d3-4ce6-bb83-b342513b4304" providerId="ADAL" clId="{7DD7DA2D-9618-4161-84CD-25554907B4B4}" dt="2020-10-27T16:56:25.652" v="1094" actId="13244"/>
          <ac:picMkLst>
            <pc:docMk/>
            <pc:sldMk cId="1660831285" sldId="335"/>
            <ac:picMk id="27" creationId="{4626F224-CDAA-4BE4-A3F1-22FE15306B12}"/>
          </ac:picMkLst>
        </pc:picChg>
      </pc:sldChg>
      <pc:sldChg chg="addSp delSp modSp">
        <pc:chgData name="Åkerman, Ulla" userId="d0083935-d6d3-4ce6-bb83-b342513b4304" providerId="ADAL" clId="{7DD7DA2D-9618-4161-84CD-25554907B4B4}" dt="2020-10-26T07:14:40.737" v="733" actId="13244"/>
        <pc:sldMkLst>
          <pc:docMk/>
          <pc:sldMk cId="1158175688" sldId="336"/>
        </pc:sldMkLst>
        <pc:spChg chg="add del mod">
          <ac:chgData name="Åkerman, Ulla" userId="d0083935-d6d3-4ce6-bb83-b342513b4304" providerId="ADAL" clId="{7DD7DA2D-9618-4161-84CD-25554907B4B4}" dt="2020-10-25T16:40:04.083" v="693" actId="931"/>
          <ac:spMkLst>
            <pc:docMk/>
            <pc:sldMk cId="1158175688" sldId="336"/>
            <ac:spMk id="8" creationId="{91A24342-8795-4143-9395-4021682A2A66}"/>
          </ac:spMkLst>
        </pc:spChg>
        <pc:picChg chg="del">
          <ac:chgData name="Åkerman, Ulla" userId="d0083935-d6d3-4ce6-bb83-b342513b4304" providerId="ADAL" clId="{7DD7DA2D-9618-4161-84CD-25554907B4B4}" dt="2020-10-25T16:39:58.536" v="692" actId="478"/>
          <ac:picMkLst>
            <pc:docMk/>
            <pc:sldMk cId="1158175688" sldId="336"/>
            <ac:picMk id="10" creationId="{FB53E034-1666-4BB9-ADE5-B255A3C3C358}"/>
          </ac:picMkLst>
        </pc:picChg>
        <pc:picChg chg="add mod">
          <ac:chgData name="Åkerman, Ulla" userId="d0083935-d6d3-4ce6-bb83-b342513b4304" providerId="ADAL" clId="{7DD7DA2D-9618-4161-84CD-25554907B4B4}" dt="2020-10-26T07:14:40.737" v="733" actId="13244"/>
          <ac:picMkLst>
            <pc:docMk/>
            <pc:sldMk cId="1158175688" sldId="336"/>
            <ac:picMk id="11" creationId="{C47264DF-1530-49C0-9284-FA380795A1FE}"/>
          </ac:picMkLst>
        </pc:picChg>
      </pc:sldChg>
      <pc:sldChg chg="modSp">
        <pc:chgData name="Åkerman, Ulla" userId="d0083935-d6d3-4ce6-bb83-b342513b4304" providerId="ADAL" clId="{7DD7DA2D-9618-4161-84CD-25554907B4B4}" dt="2020-11-09T13:21:59.859" v="1235" actId="20577"/>
        <pc:sldMkLst>
          <pc:docMk/>
          <pc:sldMk cId="3110583444" sldId="338"/>
        </pc:sldMkLst>
        <pc:spChg chg="mod">
          <ac:chgData name="Åkerman, Ulla" userId="d0083935-d6d3-4ce6-bb83-b342513b4304" providerId="ADAL" clId="{7DD7DA2D-9618-4161-84CD-25554907B4B4}" dt="2020-11-09T13:21:59.859" v="1235" actId="20577"/>
          <ac:spMkLst>
            <pc:docMk/>
            <pc:sldMk cId="3110583444" sldId="338"/>
            <ac:spMk id="7" creationId="{44A708AF-15D1-4FCF-904D-BE9B29A1079F}"/>
          </ac:spMkLst>
        </pc:spChg>
        <pc:picChg chg="mod">
          <ac:chgData name="Åkerman, Ulla" userId="d0083935-d6d3-4ce6-bb83-b342513b4304" providerId="ADAL" clId="{7DD7DA2D-9618-4161-84CD-25554907B4B4}" dt="2020-10-27T16:51:02.642" v="979" actId="962"/>
          <ac:picMkLst>
            <pc:docMk/>
            <pc:sldMk cId="3110583444" sldId="338"/>
            <ac:picMk id="13" creationId="{73023BAE-E5E7-42D3-8506-5FCB944B085D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57:42.367" v="1201" actId="962"/>
        <pc:sldMkLst>
          <pc:docMk/>
          <pc:sldMk cId="1247457502" sldId="339"/>
        </pc:sldMkLst>
        <pc:spChg chg="mod">
          <ac:chgData name="Åkerman, Ulla" userId="d0083935-d6d3-4ce6-bb83-b342513b4304" providerId="ADAL" clId="{7DD7DA2D-9618-4161-84CD-25554907B4B4}" dt="2020-10-26T07:19:55.240" v="774" actId="20577"/>
          <ac:spMkLst>
            <pc:docMk/>
            <pc:sldMk cId="1247457502" sldId="339"/>
            <ac:spMk id="14" creationId="{F5150737-17D9-4429-BD97-A04D8ECE222D}"/>
          </ac:spMkLst>
        </pc:spChg>
        <pc:spChg chg="mod">
          <ac:chgData name="Åkerman, Ulla" userId="d0083935-d6d3-4ce6-bb83-b342513b4304" providerId="ADAL" clId="{7DD7DA2D-9618-4161-84CD-25554907B4B4}" dt="2020-10-26T07:20:17.402" v="775"/>
          <ac:spMkLst>
            <pc:docMk/>
            <pc:sldMk cId="1247457502" sldId="339"/>
            <ac:spMk id="17" creationId="{C396E6F2-0529-410A-BAA5-3B4EC4F652BA}"/>
          </ac:spMkLst>
        </pc:spChg>
        <pc:spChg chg="mod">
          <ac:chgData name="Åkerman, Ulla" userId="d0083935-d6d3-4ce6-bb83-b342513b4304" providerId="ADAL" clId="{7DD7DA2D-9618-4161-84CD-25554907B4B4}" dt="2020-10-27T16:57:42.367" v="1201" actId="962"/>
          <ac:spMkLst>
            <pc:docMk/>
            <pc:sldMk cId="1247457502" sldId="339"/>
            <ac:spMk id="20" creationId="{0E389D7A-37C8-4DAB-A868-64DDBF9F6870}"/>
          </ac:spMkLst>
        </pc:spChg>
        <pc:spChg chg="mod">
          <ac:chgData name="Åkerman, Ulla" userId="d0083935-d6d3-4ce6-bb83-b342513b4304" providerId="ADAL" clId="{7DD7DA2D-9618-4161-84CD-25554907B4B4}" dt="2020-10-26T07:20:57.774" v="780" actId="20577"/>
          <ac:spMkLst>
            <pc:docMk/>
            <pc:sldMk cId="1247457502" sldId="339"/>
            <ac:spMk id="22" creationId="{8F4D8DA0-6873-4772-9C8B-4C7AAA350C97}"/>
          </ac:spMkLst>
        </pc:spChg>
        <pc:spChg chg="mod">
          <ac:chgData name="Åkerman, Ulla" userId="d0083935-d6d3-4ce6-bb83-b342513b4304" providerId="ADAL" clId="{7DD7DA2D-9618-4161-84CD-25554907B4B4}" dt="2020-10-26T07:21:33.282" v="786" actId="20577"/>
          <ac:spMkLst>
            <pc:docMk/>
            <pc:sldMk cId="1247457502" sldId="339"/>
            <ac:spMk id="26" creationId="{08AE36F2-0E95-4EF8-86EA-ED5D0475077E}"/>
          </ac:spMkLst>
        </pc:spChg>
        <pc:spChg chg="mod">
          <ac:chgData name="Åkerman, Ulla" userId="d0083935-d6d3-4ce6-bb83-b342513b4304" providerId="ADAL" clId="{7DD7DA2D-9618-4161-84CD-25554907B4B4}" dt="2020-10-26T07:19:14.891" v="771" actId="20577"/>
          <ac:spMkLst>
            <pc:docMk/>
            <pc:sldMk cId="1247457502" sldId="339"/>
            <ac:spMk id="27" creationId="{99012F31-5832-4EA8-B919-447823ECF36E}"/>
          </ac:spMkLst>
        </pc:spChg>
        <pc:picChg chg="add mod">
          <ac:chgData name="Åkerman, Ulla" userId="d0083935-d6d3-4ce6-bb83-b342513b4304" providerId="ADAL" clId="{7DD7DA2D-9618-4161-84CD-25554907B4B4}" dt="2020-10-27T16:57:12.461" v="1145" actId="962"/>
          <ac:picMkLst>
            <pc:docMk/>
            <pc:sldMk cId="1247457502" sldId="339"/>
            <ac:picMk id="8" creationId="{306182C6-57AA-4BEA-AAB8-8DBB4A208F6F}"/>
          </ac:picMkLst>
        </pc:picChg>
        <pc:picChg chg="del mod">
          <ac:chgData name="Åkerman, Ulla" userId="d0083935-d6d3-4ce6-bb83-b342513b4304" providerId="ADAL" clId="{7DD7DA2D-9618-4161-84CD-25554907B4B4}" dt="2020-10-27T16:56:44.539" v="1097" actId="478"/>
          <ac:picMkLst>
            <pc:docMk/>
            <pc:sldMk cId="1247457502" sldId="339"/>
            <ac:picMk id="33" creationId="{18EAB739-1041-40CA-A3D3-5D8ED386D1B2}"/>
          </ac:picMkLst>
        </pc:picChg>
      </pc:sldChg>
      <pc:sldChg chg="addSp delSp modSp">
        <pc:chgData name="Åkerman, Ulla" userId="d0083935-d6d3-4ce6-bb83-b342513b4304" providerId="ADAL" clId="{7DD7DA2D-9618-4161-84CD-25554907B4B4}" dt="2020-11-09T13:41:53.705" v="1236" actId="6549"/>
        <pc:sldMkLst>
          <pc:docMk/>
          <pc:sldMk cId="1340289225" sldId="341"/>
        </pc:sldMkLst>
        <pc:spChg chg="mod">
          <ac:chgData name="Åkerman, Ulla" userId="d0083935-d6d3-4ce6-bb83-b342513b4304" providerId="ADAL" clId="{7DD7DA2D-9618-4161-84CD-25554907B4B4}" dt="2020-11-09T13:41:53.705" v="1236" actId="6549"/>
          <ac:spMkLst>
            <pc:docMk/>
            <pc:sldMk cId="1340289225" sldId="341"/>
            <ac:spMk id="7" creationId="{629B9EFA-C842-4BA8-B60C-91ECEBABA025}"/>
          </ac:spMkLst>
        </pc:spChg>
        <pc:spChg chg="add del mod">
          <ac:chgData name="Åkerman, Ulla" userId="d0083935-d6d3-4ce6-bb83-b342513b4304" providerId="ADAL" clId="{7DD7DA2D-9618-4161-84CD-25554907B4B4}" dt="2020-10-25T16:41:54.081" v="699" actId="931"/>
          <ac:spMkLst>
            <pc:docMk/>
            <pc:sldMk cId="1340289225" sldId="341"/>
            <ac:spMk id="8" creationId="{F84FF76A-4A43-418F-8A1A-C3C458A8CE60}"/>
          </ac:spMkLst>
        </pc:spChg>
        <pc:picChg chg="add mod">
          <ac:chgData name="Åkerman, Ulla" userId="d0083935-d6d3-4ce6-bb83-b342513b4304" providerId="ADAL" clId="{7DD7DA2D-9618-4161-84CD-25554907B4B4}" dt="2020-10-26T07:15:24.804" v="736" actId="962"/>
          <ac:picMkLst>
            <pc:docMk/>
            <pc:sldMk cId="1340289225" sldId="341"/>
            <ac:picMk id="10" creationId="{5BA625EB-2276-4CB3-A3D1-CF010ED96227}"/>
          </ac:picMkLst>
        </pc:picChg>
        <pc:picChg chg="del">
          <ac:chgData name="Åkerman, Ulla" userId="d0083935-d6d3-4ce6-bb83-b342513b4304" providerId="ADAL" clId="{7DD7DA2D-9618-4161-84CD-25554907B4B4}" dt="2020-10-25T16:41:49.948" v="698" actId="478"/>
          <ac:picMkLst>
            <pc:docMk/>
            <pc:sldMk cId="1340289225" sldId="341"/>
            <ac:picMk id="13" creationId="{0255993B-6594-440E-B740-A79D979280C3}"/>
          </ac:picMkLst>
        </pc:picChg>
      </pc:sldChg>
      <pc:sldChg chg="addSp delSp modSp">
        <pc:chgData name="Åkerman, Ulla" userId="d0083935-d6d3-4ce6-bb83-b342513b4304" providerId="ADAL" clId="{7DD7DA2D-9618-4161-84CD-25554907B4B4}" dt="2020-10-27T16:51:21.168" v="985" actId="962"/>
        <pc:sldMkLst>
          <pc:docMk/>
          <pc:sldMk cId="1828284210" sldId="345"/>
        </pc:sldMkLst>
        <pc:spChg chg="add del mod">
          <ac:chgData name="Åkerman, Ulla" userId="d0083935-d6d3-4ce6-bb83-b342513b4304" providerId="ADAL" clId="{7DD7DA2D-9618-4161-84CD-25554907B4B4}" dt="2020-10-25T16:43:01.614" v="703" actId="931"/>
          <ac:spMkLst>
            <pc:docMk/>
            <pc:sldMk cId="1828284210" sldId="345"/>
            <ac:spMk id="8" creationId="{08B03B99-93E5-4602-AA6F-35B73EDF636F}"/>
          </ac:spMkLst>
        </pc:spChg>
        <pc:spChg chg="add del mod">
          <ac:chgData name="Åkerman, Ulla" userId="d0083935-d6d3-4ce6-bb83-b342513b4304" providerId="ADAL" clId="{7DD7DA2D-9618-4161-84CD-25554907B4B4}" dt="2020-10-25T16:43:40.342" v="707" actId="931"/>
          <ac:spMkLst>
            <pc:docMk/>
            <pc:sldMk cId="1828284210" sldId="345"/>
            <ac:spMk id="13" creationId="{FE400110-49E2-4FBB-AACA-08F574B20023}"/>
          </ac:spMkLst>
        </pc:spChg>
        <pc:picChg chg="add del mod">
          <ac:chgData name="Åkerman, Ulla" userId="d0083935-d6d3-4ce6-bb83-b342513b4304" providerId="ADAL" clId="{7DD7DA2D-9618-4161-84CD-25554907B4B4}" dt="2020-10-25T16:43:36.096" v="706" actId="478"/>
          <ac:picMkLst>
            <pc:docMk/>
            <pc:sldMk cId="1828284210" sldId="345"/>
            <ac:picMk id="10" creationId="{9B812D74-80EC-4FDC-A705-71B29C7756AB}"/>
          </ac:picMkLst>
        </pc:picChg>
        <pc:picChg chg="del">
          <ac:chgData name="Åkerman, Ulla" userId="d0083935-d6d3-4ce6-bb83-b342513b4304" providerId="ADAL" clId="{7DD7DA2D-9618-4161-84CD-25554907B4B4}" dt="2020-10-25T16:42:57.113" v="702" actId="478"/>
          <ac:picMkLst>
            <pc:docMk/>
            <pc:sldMk cId="1828284210" sldId="345"/>
            <ac:picMk id="11" creationId="{09757147-4CBE-400D-8684-CC3B54294586}"/>
          </ac:picMkLst>
        </pc:picChg>
        <pc:picChg chg="add mod">
          <ac:chgData name="Åkerman, Ulla" userId="d0083935-d6d3-4ce6-bb83-b342513b4304" providerId="ADAL" clId="{7DD7DA2D-9618-4161-84CD-25554907B4B4}" dt="2020-10-27T16:51:21.168" v="985" actId="962"/>
          <ac:picMkLst>
            <pc:docMk/>
            <pc:sldMk cId="1828284210" sldId="345"/>
            <ac:picMk id="15" creationId="{0A49B508-1019-46D9-BB1E-9C3FD53BE8B2}"/>
          </ac:picMkLst>
        </pc:picChg>
      </pc:sldChg>
      <pc:sldChg chg="add">
        <pc:chgData name="Åkerman, Ulla" userId="d0083935-d6d3-4ce6-bb83-b342513b4304" providerId="ADAL" clId="{7DD7DA2D-9618-4161-84CD-25554907B4B4}" dt="2020-11-02T07:31:14.640" v="1202"/>
        <pc:sldMkLst>
          <pc:docMk/>
          <pc:sldMk cId="1118752469" sldId="346"/>
        </pc:sldMkLst>
      </pc:sldChg>
      <pc:sldChg chg="del">
        <pc:chgData name="Åkerman, Ulla" userId="d0083935-d6d3-4ce6-bb83-b342513b4304" providerId="ADAL" clId="{7DD7DA2D-9618-4161-84CD-25554907B4B4}" dt="2020-10-25T16:31:56.219" v="413" actId="2696"/>
        <pc:sldMkLst>
          <pc:docMk/>
          <pc:sldMk cId="3822753235" sldId="346"/>
        </pc:sldMkLst>
      </pc:sldChg>
      <pc:sldChg chg="del">
        <pc:chgData name="Åkerman, Ulla" userId="d0083935-d6d3-4ce6-bb83-b342513b4304" providerId="ADAL" clId="{7DD7DA2D-9618-4161-84CD-25554907B4B4}" dt="2020-10-25T16:32:45.379" v="423" actId="2696"/>
        <pc:sldMkLst>
          <pc:docMk/>
          <pc:sldMk cId="1962986173" sldId="347"/>
        </pc:sldMkLst>
      </pc:sldChg>
    </pc:docChg>
  </pc:docChgLst>
  <pc:docChgLst>
    <pc:chgData name="Åkerman, Ulla" userId="d0083935-d6d3-4ce6-bb83-b342513b4304" providerId="ADAL" clId="{6BBB4330-A437-4610-8B85-8102175DAE9D}"/>
    <pc:docChg chg="modSld">
      <pc:chgData name="Åkerman, Ulla" userId="d0083935-d6d3-4ce6-bb83-b342513b4304" providerId="ADAL" clId="{6BBB4330-A437-4610-8B85-8102175DAE9D}" dt="2020-10-25T15:31:20.050" v="71" actId="20577"/>
      <pc:docMkLst>
        <pc:docMk/>
      </pc:docMkLst>
      <pc:sldChg chg="modSp">
        <pc:chgData name="Åkerman, Ulla" userId="d0083935-d6d3-4ce6-bb83-b342513b4304" providerId="ADAL" clId="{6BBB4330-A437-4610-8B85-8102175DAE9D}" dt="2020-10-25T15:31:06.959" v="41" actId="20577"/>
        <pc:sldMkLst>
          <pc:docMk/>
          <pc:sldMk cId="3315617300" sldId="314"/>
        </pc:sldMkLst>
        <pc:spChg chg="mod">
          <ac:chgData name="Åkerman, Ulla" userId="d0083935-d6d3-4ce6-bb83-b342513b4304" providerId="ADAL" clId="{6BBB4330-A437-4610-8B85-8102175DAE9D}" dt="2020-10-25T15:31:06.959" v="41" actId="20577"/>
          <ac:spMkLst>
            <pc:docMk/>
            <pc:sldMk cId="3315617300" sldId="314"/>
            <ac:spMk id="7" creationId="{8786C1A2-0088-4716-8523-4DF8799E79DD}"/>
          </ac:spMkLst>
        </pc:spChg>
      </pc:sldChg>
      <pc:sldChg chg="modSp">
        <pc:chgData name="Åkerman, Ulla" userId="d0083935-d6d3-4ce6-bb83-b342513b4304" providerId="ADAL" clId="{6BBB4330-A437-4610-8B85-8102175DAE9D}" dt="2020-10-25T15:31:20.050" v="71" actId="20577"/>
        <pc:sldMkLst>
          <pc:docMk/>
          <pc:sldMk cId="141904808" sldId="318"/>
        </pc:sldMkLst>
        <pc:spChg chg="mod">
          <ac:chgData name="Åkerman, Ulla" userId="d0083935-d6d3-4ce6-bb83-b342513b4304" providerId="ADAL" clId="{6BBB4330-A437-4610-8B85-8102175DAE9D}" dt="2020-10-25T15:31:20.050" v="71" actId="20577"/>
          <ac:spMkLst>
            <pc:docMk/>
            <pc:sldMk cId="141904808" sldId="318"/>
            <ac:spMk id="7" creationId="{D4422397-E787-42A5-9BAA-88253D23C9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DA4F-C733-4485-BCAA-ED66A1937FEB}" type="datetimeFigureOut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E7156-62F3-4CA3-9C03-D68BF7374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7279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1673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393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AE7156-62F3-4CA3-9C03-D68BF7374B4F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5206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med bild, rubrik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ubrik 1"/>
          <p:cNvSpPr>
            <a:spLocks noGrp="1"/>
          </p:cNvSpPr>
          <p:nvPr>
            <p:ph type="title" hasCustomPrompt="1"/>
          </p:nvPr>
        </p:nvSpPr>
        <p:spPr>
          <a:xfrm>
            <a:off x="5004048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/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3" name="Platshållare för bild 2"/>
          <p:cNvSpPr>
            <a:spLocks noGrp="1" noChangeAspect="1"/>
          </p:cNvSpPr>
          <p:nvPr>
            <p:ph type="pic" sz="quarter" idx="13"/>
          </p:nvPr>
        </p:nvSpPr>
        <p:spPr>
          <a:xfrm>
            <a:off x="-252536" y="1387425"/>
            <a:ext cx="4860000" cy="324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004048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/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pic>
        <p:nvPicPr>
          <p:cNvPr id="9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8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gande bild, rubrik, punktl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8136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706400"/>
            <a:ext cx="4165200" cy="27756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08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31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, rubrik,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29557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vä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4"/>
          </p:nvPr>
        </p:nvSpPr>
        <p:spPr>
          <a:xfrm>
            <a:off x="612000" y="0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5"/>
          </p:nvPr>
        </p:nvSpPr>
        <p:spPr>
          <a:xfrm>
            <a:off x="612000" y="2319902"/>
            <a:ext cx="324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6"/>
          </p:nvPr>
        </p:nvSpPr>
        <p:spPr>
          <a:xfrm>
            <a:off x="4320000" y="464400"/>
            <a:ext cx="3596400" cy="3600000"/>
          </a:xfrm>
        </p:spPr>
        <p:txBody>
          <a:bodyPr>
            <a:noAutofit/>
          </a:bodyPr>
          <a:lstStyle>
            <a:lvl1pPr marL="12700" indent="0">
              <a:buFontTx/>
              <a:buNone/>
              <a:defRPr sz="2000"/>
            </a:lvl1pPr>
            <a:lvl2pPr marL="43425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12200" indent="0">
              <a:buFontTx/>
              <a:buNone/>
              <a:defRPr sz="1800"/>
            </a:lvl4pPr>
            <a:lvl5pPr marL="1828800" indent="0">
              <a:buFontTx/>
              <a:buNone/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47853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liggande toppbilder,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2304000"/>
            <a:ext cx="7347600" cy="15552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8424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1" name="Platshållare för bild 10"/>
          <p:cNvSpPr>
            <a:spLocks noGrp="1"/>
          </p:cNvSpPr>
          <p:nvPr>
            <p:ph type="pic" sz="quarter" idx="14"/>
          </p:nvPr>
        </p:nvSpPr>
        <p:spPr>
          <a:xfrm>
            <a:off x="4590000" y="0"/>
            <a:ext cx="3600000" cy="216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625016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åe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2739600"/>
          </a:xfrm>
        </p:spPr>
        <p:txBody>
          <a:bodyPr>
            <a:noAutofit/>
          </a:bodyPr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12000" y="0"/>
            <a:ext cx="3060000" cy="459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77698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ehåll utan bild, text,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360000" y="270000"/>
            <a:ext cx="8460000" cy="44079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1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2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3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127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gr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17F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D5329F3-D0E0-4E7F-8B15-6A56B66E78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ubrik 1"/>
          <p:cNvSpPr txBox="1">
            <a:spLocks/>
          </p:cNvSpPr>
          <p:nvPr userDrawn="1"/>
        </p:nvSpPr>
        <p:spPr>
          <a:xfrm>
            <a:off x="3420000" y="1412777"/>
            <a:ext cx="3780000" cy="108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1" kern="1200" cap="all" baseline="0">
                <a:solidFill>
                  <a:srgbClr val="5F5F5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 blå med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1386000"/>
            <a:ext cx="9147600" cy="3240000"/>
          </a:xfrm>
          <a:prstGeom prst="rect">
            <a:avLst/>
          </a:prstGeom>
          <a:solidFill>
            <a:srgbClr val="7E99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DB20D2D8-1CB8-430C-8B77-FBDC8A53D0B9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Picture 8" descr="NV_4F_PC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4" y="260352"/>
            <a:ext cx="720000" cy="807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latshållare för text 11"/>
          <p:cNvSpPr>
            <a:spLocks noGrp="1"/>
          </p:cNvSpPr>
          <p:nvPr>
            <p:ph type="body" sz="quarter" idx="15" hasCustomPrompt="1"/>
          </p:nvPr>
        </p:nvSpPr>
        <p:spPr>
          <a:xfrm>
            <a:off x="3420000" y="2556000"/>
            <a:ext cx="3780000" cy="2052000"/>
          </a:xfrm>
        </p:spPr>
        <p:txBody>
          <a:bodyPr>
            <a:noAutofit/>
          </a:bodyPr>
          <a:lstStyle>
            <a:lvl1pPr marL="0" indent="0" algn="ctr" eaLnBrk="1" hangingPunct="1">
              <a:spcAft>
                <a:spcPts val="0"/>
              </a:spcAft>
              <a:buFont typeface="Arial" charset="0"/>
              <a:buNone/>
              <a:defRPr sz="2400">
                <a:solidFill>
                  <a:schemeClr val="bg1"/>
                </a:solidFill>
              </a:defRPr>
            </a:lvl1pPr>
            <a:lvl2pPr marL="434250" indent="0" algn="ctr">
              <a:buFontTx/>
              <a:buNone/>
              <a:defRPr sz="2000"/>
            </a:lvl2pPr>
            <a:lvl3pPr marL="914400" indent="0" algn="ctr">
              <a:buFontTx/>
              <a:buNone/>
              <a:defRPr sz="2000"/>
            </a:lvl3pPr>
            <a:lvl4pPr marL="1312200" indent="0" algn="ctr">
              <a:buFontTx/>
              <a:buNone/>
              <a:defRPr sz="2000"/>
            </a:lvl4pPr>
            <a:lvl5pPr marL="1828800" indent="0" algn="ctr">
              <a:buFontTx/>
              <a:buNone/>
              <a:defRPr sz="2000"/>
            </a:lvl5pPr>
          </a:lstStyle>
          <a:p>
            <a:pPr marL="0" indent="0" algn="ctr" eaLnBrk="1" hangingPunct="1">
              <a:buFont typeface="Arial" charset="0"/>
              <a:buNone/>
            </a:pPr>
            <a:r>
              <a:rPr lang="de-DE" dirty="0">
                <a:latin typeface="Arial" charset="0"/>
                <a:cs typeface="Arial" charset="0"/>
              </a:rPr>
              <a:t>Stockholm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20–21 </a:t>
            </a:r>
            <a:r>
              <a:rPr lang="de-DE" dirty="0" err="1">
                <a:latin typeface="Arial" charset="0"/>
                <a:cs typeface="Arial" charset="0"/>
              </a:rPr>
              <a:t>september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>
                <a:latin typeface="Arial" charset="0"/>
                <a:cs typeface="Arial" charset="0"/>
              </a:rPr>
              <a:t> Sven Svensson,</a:t>
            </a:r>
            <a:br>
              <a:rPr lang="de-DE" dirty="0">
                <a:latin typeface="Arial" charset="0"/>
                <a:cs typeface="Arial" charset="0"/>
              </a:rPr>
            </a:br>
            <a:r>
              <a:rPr lang="de-DE" dirty="0" err="1">
                <a:latin typeface="Arial" charset="0"/>
                <a:cs typeface="Arial" charset="0"/>
              </a:rPr>
              <a:t>generaldirektör</a:t>
            </a:r>
            <a:endParaRPr lang="sv-SE" dirty="0">
              <a:latin typeface="Arial" charset="0"/>
              <a:cs typeface="Arial" charset="0"/>
            </a:endParaRPr>
          </a:p>
        </p:txBody>
      </p:sp>
      <p:sp>
        <p:nvSpPr>
          <p:cNvPr id="11" name="Rubrik 1">
            <a:extLst>
              <a:ext uri="{FF2B5EF4-FFF2-40B4-BE49-F238E27FC236}">
                <a16:creationId xmlns:a16="http://schemas.microsoft.com/office/drawing/2014/main" id="{D8A85128-4B2E-4995-9DDA-E09BF020E9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19872" y="1412777"/>
            <a:ext cx="3780000" cy="1080000"/>
          </a:xfrm>
        </p:spPr>
        <p:txBody>
          <a:bodyPr>
            <a:noAutofit/>
          </a:bodyPr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Miljöekonomi-dagarna 2050</a:t>
            </a:r>
          </a:p>
        </p:txBody>
      </p:sp>
    </p:spTree>
    <p:extLst>
      <p:ext uri="{BB962C8B-B14F-4D97-AF65-F5344CB8AC3E}">
        <p14:creationId xmlns:p14="http://schemas.microsoft.com/office/powerpoint/2010/main" val="58617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, punktlista,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 anchor="t">
            <a:noAutofit/>
          </a:bodyPr>
          <a:lstStyle>
            <a:lvl1pPr algn="l">
              <a:defRPr sz="3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24400" y="1548000"/>
            <a:ext cx="7344000" cy="3267419"/>
          </a:xfrm>
        </p:spPr>
        <p:txBody>
          <a:bodyPr>
            <a:no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 marL="756000" indent="-2520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5255"/>
            <a:ext cx="752320" cy="189000"/>
          </a:xfrm>
          <a:prstGeom prst="rect">
            <a:avLst/>
          </a:prstGeom>
        </p:spPr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5255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5255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58688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diagram och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1080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iagram 6"/>
          <p:cNvSpPr>
            <a:spLocks noGrp="1"/>
          </p:cNvSpPr>
          <p:nvPr>
            <p:ph type="chart" sz="quarter" idx="13"/>
          </p:nvPr>
        </p:nvSpPr>
        <p:spPr>
          <a:xfrm>
            <a:off x="824400" y="1547999"/>
            <a:ext cx="4140000" cy="32688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0" name="Platshållare för text 10"/>
          <p:cNvSpPr>
            <a:spLocks noGrp="1"/>
          </p:cNvSpPr>
          <p:nvPr>
            <p:ph type="body" sz="quarter" idx="15"/>
          </p:nvPr>
        </p:nvSpPr>
        <p:spPr>
          <a:xfrm>
            <a:off x="5129015" y="1548000"/>
            <a:ext cx="3038328" cy="3268800"/>
          </a:xfrm>
        </p:spPr>
        <p:txBody>
          <a:bodyPr>
            <a:no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75486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0709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424593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2313" y="421115"/>
            <a:ext cx="7810500" cy="3780000"/>
          </a:xfr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9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48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 liggande bild uta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0" y="459001"/>
            <a:ext cx="6300192" cy="4200128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18376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liggande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0000" y="3653100"/>
            <a:ext cx="6552000" cy="1080000"/>
          </a:xfrm>
        </p:spPr>
        <p:txBody>
          <a:bodyPr>
            <a:noAutofit/>
          </a:bodyPr>
          <a:lstStyle>
            <a:lvl1pPr>
              <a:defRPr cap="all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/>
          <a:lstStyle/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900000" y="-18900"/>
            <a:ext cx="4680000" cy="351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56885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91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24247" y="1444500"/>
            <a:ext cx="7344000" cy="291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099600" y="4846500"/>
            <a:ext cx="75232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990" y="4846500"/>
            <a:ext cx="303885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r>
              <a:rPr lang="sv-SE" dirty="0"/>
              <a:t>Naturvårdsverket | Swedish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Protection</a:t>
            </a:r>
            <a:r>
              <a:rPr lang="sv-SE" dirty="0"/>
              <a:t> Agency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837600" y="4846500"/>
            <a:ext cx="360000" cy="189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844E2AD-2CA4-4022-8F3B-D585D66E2E3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7" descr="NV_4F_PC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178" y="4340143"/>
            <a:ext cx="576000" cy="645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5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50" r:id="rId4"/>
    <p:sldLayoutId id="2147483680" r:id="rId5"/>
    <p:sldLayoutId id="2147483651" r:id="rId6"/>
    <p:sldLayoutId id="2147483679" r:id="rId7"/>
    <p:sldLayoutId id="2147483671" r:id="rId8"/>
    <p:sldLayoutId id="2147483678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6" r:id="rId1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5F5F5F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252000" indent="-2520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756000" indent="-2520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08000" indent="-2520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260000" indent="-2520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naturvardsverket.se/Stod-i-miljoarbetet/Vagledningar/Avfall/Farligt-avfall/Klassificering-av-farligt-avfall-/#rapportering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turvardsverket.se/avfallsregister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84F17AF-3D64-4385-8D6B-695902557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45AC699-DAFE-4220-B024-4F088E17D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BAF0DA9-3C18-47DF-B9BE-7ADA08B3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</a:t>
            </a:fld>
            <a:endParaRPr lang="sv-SE"/>
          </a:p>
        </p:txBody>
      </p:sp>
      <p:pic>
        <p:nvPicPr>
          <p:cNvPr id="16" name="Platshållare för bild 15" descr="Ett handslag som symboliserar en genomfört köp, försäljning eller mäkleri.">
            <a:extLst>
              <a:ext uri="{FF2B5EF4-FFF2-40B4-BE49-F238E27FC236}">
                <a16:creationId xmlns:a16="http://schemas.microsoft.com/office/drawing/2014/main" id="{89653ACB-E5C7-4123-8141-88C710A879D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7" r="25777"/>
          <a:stretch>
            <a:fillRect/>
          </a:stretch>
        </p:blipFill>
        <p:spPr>
          <a:xfrm>
            <a:off x="612000" y="0"/>
            <a:ext cx="3038850" cy="45900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8786C1A2-0088-4716-8523-4DF8799E79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 genomgång av alla steg med uppgifter som behövs för en mäklare/handlare att rapportera farligt avfall till avfallsregistret hos Naturvårdsverket.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D9FD98-6431-4481-AFA7-5B222F4A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Så fungerar </a:t>
            </a:r>
            <a:br>
              <a:rPr lang="sv-SE"/>
            </a:br>
            <a:r>
              <a:rPr lang="sv-SE"/>
              <a:t>e-tjänsten</a:t>
            </a:r>
          </a:p>
        </p:txBody>
      </p:sp>
    </p:spTree>
    <p:extLst>
      <p:ext uri="{BB962C8B-B14F-4D97-AF65-F5344CB8AC3E}">
        <p14:creationId xmlns:p14="http://schemas.microsoft.com/office/powerpoint/2010/main" val="33156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553BBF-15DA-4915-A2BB-CBB8986E1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1F7270-158E-4493-8482-9745B8D73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159B51-7CDE-4B02-A6E8-108F5408C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53" name="Rektangel 52">
            <a:extLst>
              <a:ext uri="{FF2B5EF4-FFF2-40B4-BE49-F238E27FC236}">
                <a16:creationId xmlns:a16="http://schemas.microsoft.com/office/drawing/2014/main" id="{9C26B30E-3642-498D-9DC1-87A72F88199D}"/>
              </a:ext>
            </a:extLst>
          </p:cNvPr>
          <p:cNvSpPr/>
          <p:nvPr/>
        </p:nvSpPr>
        <p:spPr>
          <a:xfrm>
            <a:off x="5445040" y="4651356"/>
            <a:ext cx="1818531" cy="22638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018-159 46 25</a:t>
            </a:r>
          </a:p>
        </p:txBody>
      </p:sp>
      <p:sp>
        <p:nvSpPr>
          <p:cNvPr id="48" name="Rektangel 47">
            <a:extLst>
              <a:ext uri="{FF2B5EF4-FFF2-40B4-BE49-F238E27FC236}">
                <a16:creationId xmlns:a16="http://schemas.microsoft.com/office/drawing/2014/main" id="{5F835AD6-37EC-4A07-A325-DCBE8C50397B}"/>
              </a:ext>
            </a:extLst>
          </p:cNvPr>
          <p:cNvSpPr/>
          <p:nvPr/>
        </p:nvSpPr>
        <p:spPr>
          <a:xfrm>
            <a:off x="5445041" y="4482042"/>
            <a:ext cx="1169954" cy="107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2" name="Rektangel 51">
            <a:extLst>
              <a:ext uri="{FF2B5EF4-FFF2-40B4-BE49-F238E27FC236}">
                <a16:creationId xmlns:a16="http://schemas.microsoft.com/office/drawing/2014/main" id="{88FEA16C-2295-4E63-BD53-09B5C9093F27}"/>
              </a:ext>
            </a:extLst>
          </p:cNvPr>
          <p:cNvSpPr/>
          <p:nvPr/>
        </p:nvSpPr>
        <p:spPr>
          <a:xfrm>
            <a:off x="1168287" y="4637034"/>
            <a:ext cx="2343306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eva-marie.welin@hanssonshandel.se</a:t>
            </a:r>
          </a:p>
        </p:txBody>
      </p:sp>
      <p:sp>
        <p:nvSpPr>
          <p:cNvPr id="47" name="Rektangel 46">
            <a:extLst>
              <a:ext uri="{FF2B5EF4-FFF2-40B4-BE49-F238E27FC236}">
                <a16:creationId xmlns:a16="http://schemas.microsoft.com/office/drawing/2014/main" id="{B2997DAC-421D-4B21-A499-37A5133E0558}"/>
              </a:ext>
            </a:extLst>
          </p:cNvPr>
          <p:cNvSpPr/>
          <p:nvPr/>
        </p:nvSpPr>
        <p:spPr>
          <a:xfrm>
            <a:off x="1168287" y="4482753"/>
            <a:ext cx="2245631" cy="1234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E-post: </a:t>
            </a:r>
            <a:r>
              <a:rPr lang="sv-SE" sz="1000" dirty="0">
                <a:solidFill>
                  <a:srgbClr val="C00000"/>
                </a:solidFill>
              </a:rPr>
              <a:t>* </a:t>
            </a:r>
          </a:p>
        </p:txBody>
      </p:sp>
      <p:sp>
        <p:nvSpPr>
          <p:cNvPr id="51" name="Rektangel 50">
            <a:extLst>
              <a:ext uri="{FF2B5EF4-FFF2-40B4-BE49-F238E27FC236}">
                <a16:creationId xmlns:a16="http://schemas.microsoft.com/office/drawing/2014/main" id="{E0E56D94-BEF6-417B-BE01-AA6012E2A853}"/>
              </a:ext>
            </a:extLst>
          </p:cNvPr>
          <p:cNvSpPr/>
          <p:nvPr/>
        </p:nvSpPr>
        <p:spPr>
          <a:xfrm>
            <a:off x="5445041" y="4255659"/>
            <a:ext cx="1818530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Eva-Marie Welin</a:t>
            </a:r>
          </a:p>
        </p:txBody>
      </p:sp>
      <p:sp>
        <p:nvSpPr>
          <p:cNvPr id="46" name="Rektangel 45">
            <a:extLst>
              <a:ext uri="{FF2B5EF4-FFF2-40B4-BE49-F238E27FC236}">
                <a16:creationId xmlns:a16="http://schemas.microsoft.com/office/drawing/2014/main" id="{E3FC0818-C62F-4619-8D23-717E0722EFDE}"/>
              </a:ext>
            </a:extLst>
          </p:cNvPr>
          <p:cNvSpPr/>
          <p:nvPr/>
        </p:nvSpPr>
        <p:spPr>
          <a:xfrm>
            <a:off x="5417061" y="3991537"/>
            <a:ext cx="1867391" cy="2161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Kontaktperson: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50" name="Rektangel 49">
            <a:extLst>
              <a:ext uri="{FF2B5EF4-FFF2-40B4-BE49-F238E27FC236}">
                <a16:creationId xmlns:a16="http://schemas.microsoft.com/office/drawing/2014/main" id="{0957C5BE-211E-4328-8E40-4BB43369B08B}"/>
              </a:ext>
            </a:extLst>
          </p:cNvPr>
          <p:cNvSpPr/>
          <p:nvPr/>
        </p:nvSpPr>
        <p:spPr>
          <a:xfrm>
            <a:off x="1168286" y="4241338"/>
            <a:ext cx="2343307" cy="190031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Hanssons Handel AB</a:t>
            </a:r>
          </a:p>
        </p:txBody>
      </p:sp>
      <p:sp>
        <p:nvSpPr>
          <p:cNvPr id="45" name="Rektangel 44">
            <a:extLst>
              <a:ext uri="{FF2B5EF4-FFF2-40B4-BE49-F238E27FC236}">
                <a16:creationId xmlns:a16="http://schemas.microsoft.com/office/drawing/2014/main" id="{571D07C4-C83F-4C68-A997-604AF67309E6}"/>
              </a:ext>
            </a:extLst>
          </p:cNvPr>
          <p:cNvSpPr/>
          <p:nvPr/>
        </p:nvSpPr>
        <p:spPr>
          <a:xfrm>
            <a:off x="1140308" y="4020229"/>
            <a:ext cx="2245631" cy="198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Verksamhetens 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9" name="Rektangel 48">
            <a:extLst>
              <a:ext uri="{FF2B5EF4-FFF2-40B4-BE49-F238E27FC236}">
                <a16:creationId xmlns:a16="http://schemas.microsoft.com/office/drawing/2014/main" id="{F8907CD0-865F-4401-A3F6-28805565416D}"/>
              </a:ext>
            </a:extLst>
          </p:cNvPr>
          <p:cNvSpPr/>
          <p:nvPr/>
        </p:nvSpPr>
        <p:spPr>
          <a:xfrm>
            <a:off x="5417062" y="3731744"/>
            <a:ext cx="1846510" cy="182323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567437-8905</a:t>
            </a:r>
          </a:p>
        </p:txBody>
      </p:sp>
      <p:sp>
        <p:nvSpPr>
          <p:cNvPr id="44" name="Rektangel 43">
            <a:extLst>
              <a:ext uri="{FF2B5EF4-FFF2-40B4-BE49-F238E27FC236}">
                <a16:creationId xmlns:a16="http://schemas.microsoft.com/office/drawing/2014/main" id="{9B484819-C9B2-43F2-9E0C-65114F3620FE}"/>
              </a:ext>
            </a:extLst>
          </p:cNvPr>
          <p:cNvSpPr/>
          <p:nvPr/>
        </p:nvSpPr>
        <p:spPr>
          <a:xfrm>
            <a:off x="5392995" y="3496542"/>
            <a:ext cx="2775405" cy="1823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Organisationsnummer/personnummer: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pic>
        <p:nvPicPr>
          <p:cNvPr id="32" name="Bildobjekt 31">
            <a:extLst>
              <a:ext uri="{FF2B5EF4-FFF2-40B4-BE49-F238E27FC236}">
                <a16:creationId xmlns:a16="http://schemas.microsoft.com/office/drawing/2014/main" id="{B180ABF1-4C29-42BC-AD2C-09F3E3F378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887" y="3379024"/>
            <a:ext cx="2918713" cy="685859"/>
          </a:xfrm>
          <a:prstGeom prst="rect">
            <a:avLst/>
          </a:prstGeom>
        </p:spPr>
      </p:pic>
      <p:sp>
        <p:nvSpPr>
          <p:cNvPr id="54" name="Rektangel 53">
            <a:extLst>
              <a:ext uri="{FF2B5EF4-FFF2-40B4-BE49-F238E27FC236}">
                <a16:creationId xmlns:a16="http://schemas.microsoft.com/office/drawing/2014/main" id="{8AB71C34-85FD-4E4D-9F35-33E9C4308DD2}"/>
              </a:ext>
            </a:extLst>
          </p:cNvPr>
          <p:cNvSpPr/>
          <p:nvPr/>
        </p:nvSpPr>
        <p:spPr>
          <a:xfrm>
            <a:off x="1115496" y="3159748"/>
            <a:ext cx="6148076" cy="260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Verksamhetsutövare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C3038AE7-1999-42E4-A0D5-83C6C3E29B88}"/>
              </a:ext>
            </a:extLst>
          </p:cNvPr>
          <p:cNvSpPr/>
          <p:nvPr/>
        </p:nvSpPr>
        <p:spPr>
          <a:xfrm>
            <a:off x="5470930" y="2904026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018-159 46 25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F8D9DDEA-3B28-4497-AF0C-CCD5E3D65CC4}"/>
              </a:ext>
            </a:extLst>
          </p:cNvPr>
          <p:cNvSpPr/>
          <p:nvPr/>
        </p:nvSpPr>
        <p:spPr>
          <a:xfrm>
            <a:off x="5470930" y="2708220"/>
            <a:ext cx="1260998" cy="142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Telefon: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78F753EA-6AC5-49F6-A905-4B0DA9477435}"/>
              </a:ext>
            </a:extLst>
          </p:cNvPr>
          <p:cNvSpPr/>
          <p:nvPr/>
        </p:nvSpPr>
        <p:spPr>
          <a:xfrm>
            <a:off x="1169986" y="2904026"/>
            <a:ext cx="2343308" cy="214502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eva-marie.welin@hanssonshandel.se</a:t>
            </a: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3422310A-8952-4E96-B8C6-082B478F75AD}"/>
              </a:ext>
            </a:extLst>
          </p:cNvPr>
          <p:cNvSpPr/>
          <p:nvPr/>
        </p:nvSpPr>
        <p:spPr>
          <a:xfrm>
            <a:off x="1169986" y="2691044"/>
            <a:ext cx="1260999" cy="206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E-post: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E7307835-8DBD-4B4C-8D25-827EFF553E1F}"/>
              </a:ext>
            </a:extLst>
          </p:cNvPr>
          <p:cNvSpPr/>
          <p:nvPr/>
        </p:nvSpPr>
        <p:spPr>
          <a:xfrm>
            <a:off x="5470930" y="2489372"/>
            <a:ext cx="1792642" cy="20353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Welin</a:t>
            </a: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A248994F-EDD8-4921-ADB4-D0291BA7A16D}"/>
              </a:ext>
            </a:extLst>
          </p:cNvPr>
          <p:cNvSpPr/>
          <p:nvPr/>
        </p:nvSpPr>
        <p:spPr>
          <a:xfrm>
            <a:off x="5470930" y="2211710"/>
            <a:ext cx="1169954" cy="2478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Efternamn: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1E38A87E-BB08-4AC5-83B4-99B009D752DD}"/>
              </a:ext>
            </a:extLst>
          </p:cNvPr>
          <p:cNvSpPr/>
          <p:nvPr/>
        </p:nvSpPr>
        <p:spPr>
          <a:xfrm>
            <a:off x="1169986" y="2489372"/>
            <a:ext cx="2343309" cy="1968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Eva-Marie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395A03AC-0889-4F88-B6C7-ACFA25A82274}"/>
              </a:ext>
            </a:extLst>
          </p:cNvPr>
          <p:cNvSpPr/>
          <p:nvPr/>
        </p:nvSpPr>
        <p:spPr>
          <a:xfrm>
            <a:off x="1169986" y="2251926"/>
            <a:ext cx="1169954" cy="2076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Förnamn: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54090655-818D-4603-A5CD-CB14B477FCFF}"/>
              </a:ext>
            </a:extLst>
          </p:cNvPr>
          <p:cNvSpPr/>
          <p:nvPr/>
        </p:nvSpPr>
        <p:spPr>
          <a:xfrm>
            <a:off x="1157040" y="2065339"/>
            <a:ext cx="2317417" cy="198798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19900924-1382</a:t>
            </a:r>
          </a:p>
        </p:txBody>
      </p:sp>
      <p:sp>
        <p:nvSpPr>
          <p:cNvPr id="55" name="Rektangulär pratbubbla 8">
            <a:extLst>
              <a:ext uri="{FF2B5EF4-FFF2-40B4-BE49-F238E27FC236}">
                <a16:creationId xmlns:a16="http://schemas.microsoft.com/office/drawing/2014/main" id="{0B14506A-2825-4BB1-804B-279904657466}"/>
              </a:ext>
            </a:extLst>
          </p:cNvPr>
          <p:cNvSpPr/>
          <p:nvPr/>
        </p:nvSpPr>
        <p:spPr>
          <a:xfrm>
            <a:off x="3158326" y="2179486"/>
            <a:ext cx="2245631" cy="905478"/>
          </a:xfrm>
          <a:prstGeom prst="wedgeRectCallout">
            <a:avLst>
              <a:gd name="adj1" fmla="val -58029"/>
              <a:gd name="adj2" fmla="val 82551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Verksamhetsutövare är i det här fallet handlare/mäklare av farligt avfall. I andra anteckningar är verksamhetsutövare utförare som yrkesmässigt producerar, transporterar, samlar in eller behandlar farligt avfall.</a:t>
            </a: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BF4B1BE2-E72C-4BED-B900-9187A5C9A26D}"/>
              </a:ext>
            </a:extLst>
          </p:cNvPr>
          <p:cNvSpPr/>
          <p:nvPr/>
        </p:nvSpPr>
        <p:spPr>
          <a:xfrm>
            <a:off x="1157040" y="1826911"/>
            <a:ext cx="2928929" cy="236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Uppgiftslämnares personnummer: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92070D61-C0B3-4480-A1D2-DA65CD5F8A84}"/>
              </a:ext>
            </a:extLst>
          </p:cNvPr>
          <p:cNvSpPr/>
          <p:nvPr/>
        </p:nvSpPr>
        <p:spPr>
          <a:xfrm>
            <a:off x="1115496" y="1583168"/>
            <a:ext cx="13003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200" dirty="0"/>
              <a:t>Uppgiftslämnare</a:t>
            </a:r>
          </a:p>
        </p:txBody>
      </p:sp>
      <p:pic>
        <p:nvPicPr>
          <p:cNvPr id="7" name="Bildobjekt 6" descr="Skärmdump på e-tjänstens navigering med Steget Kontaktuppgifter aktiverat. Steget innan är Start och efterföljande steg är: Handel och mäklare, Farligt avfall, Summering och Klar.">
            <a:extLst>
              <a:ext uri="{FF2B5EF4-FFF2-40B4-BE49-F238E27FC236}">
                <a16:creationId xmlns:a16="http://schemas.microsoft.com/office/drawing/2014/main" id="{99CE7A46-7B9B-40E4-8927-CCDC9B014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24" y="1024349"/>
            <a:ext cx="5068007" cy="562053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8148DC55-2228-495B-A7EC-459A85F2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11821"/>
          </a:xfrm>
        </p:spPr>
        <p:txBody>
          <a:bodyPr/>
          <a:lstStyle/>
          <a:p>
            <a:r>
              <a:rPr lang="sv-SE" dirty="0"/>
              <a:t>Exempel med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47334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ED40943-3202-4A79-A4D8-B7BEB2193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A001973-7464-4C18-8561-FB9EC7815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204392B-8475-4D19-BEBF-C82B81A85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7BE9C06-4D52-488E-A105-D3E45CCE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4</a:t>
            </a:r>
            <a:br>
              <a:rPr lang="sv-SE" dirty="0"/>
            </a:br>
            <a:r>
              <a:rPr lang="sv-SE" dirty="0"/>
              <a:t>information om handel/mäkleri</a:t>
            </a:r>
          </a:p>
        </p:txBody>
      </p:sp>
    </p:spTree>
    <p:extLst>
      <p:ext uri="{BB962C8B-B14F-4D97-AF65-F5344CB8AC3E}">
        <p14:creationId xmlns:p14="http://schemas.microsoft.com/office/powerpoint/2010/main" val="2368783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1C9B311-099E-4DA8-99AD-305E0F4DE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B0C485-C51B-40DD-A205-C3D6CCDC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5A830F6-04DB-4A1F-B855-25213B49D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12</a:t>
            </a:fld>
            <a:endParaRPr lang="sv-SE"/>
          </a:p>
        </p:txBody>
      </p:sp>
      <p:pic>
        <p:nvPicPr>
          <p:cNvPr id="14" name="Platshållare för bild 13" descr="Skärmdump på e-tjänstens steg: information om handel och mäkleri med flera inmatningsfält.">
            <a:extLst>
              <a:ext uri="{FF2B5EF4-FFF2-40B4-BE49-F238E27FC236}">
                <a16:creationId xmlns:a16="http://schemas.microsoft.com/office/drawing/2014/main" id="{54FFF4FD-9C54-4106-B7D7-9755A0D5B42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3" r="12823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736D399-2CFA-43B4-B9B8-CF59B9956A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27984" y="1544400"/>
            <a:ext cx="3686400" cy="27000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Här ska uppgifter lämnas om :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Köp, sälj eller förmedling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Tidigare och ny innehavare</a:t>
            </a:r>
          </a:p>
          <a:p>
            <a:pPr marL="0" indent="0">
              <a:buNone/>
            </a:pPr>
            <a:br>
              <a:rPr lang="sv-SE" dirty="0"/>
            </a:br>
            <a:endParaRPr lang="sv-SE" dirty="0"/>
          </a:p>
        </p:txBody>
      </p:sp>
      <p:sp>
        <p:nvSpPr>
          <p:cNvPr id="2" name="Rubrik 1" descr="Skärmdump på e-tjänstens steg: Insamlingsinformation med flera inmatningsfält.">
            <a:extLst>
              <a:ext uri="{FF2B5EF4-FFF2-40B4-BE49-F238E27FC236}">
                <a16:creationId xmlns:a16="http://schemas.microsoft.com/office/drawing/2014/main" id="{C0A017F0-017B-473D-AF93-2AAEFE925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464400"/>
            <a:ext cx="4212000" cy="1080000"/>
          </a:xfrm>
        </p:spPr>
        <p:txBody>
          <a:bodyPr/>
          <a:lstStyle/>
          <a:p>
            <a:r>
              <a:rPr lang="sv-SE" dirty="0"/>
              <a:t>Information om handel och mäkleri</a:t>
            </a:r>
          </a:p>
        </p:txBody>
      </p:sp>
    </p:spTree>
    <p:extLst>
      <p:ext uri="{BB962C8B-B14F-4D97-AF65-F5344CB8AC3E}">
        <p14:creationId xmlns:p14="http://schemas.microsoft.com/office/powerpoint/2010/main" val="2615051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8213F11-D9AE-48F2-A67D-40F22FC6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01DFD91-37B9-4A43-A031-19FEE5CC8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6D758D-DF2C-4DF8-996C-3E4B9D662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9BF528C-4107-435F-935B-86CCE7062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5</a:t>
            </a:r>
            <a:br>
              <a:rPr lang="sv-SE"/>
            </a:br>
            <a:r>
              <a:rPr lang="sv-SE"/>
              <a:t>uppgifter om avfallet</a:t>
            </a:r>
          </a:p>
        </p:txBody>
      </p:sp>
    </p:spTree>
    <p:extLst>
      <p:ext uri="{BB962C8B-B14F-4D97-AF65-F5344CB8AC3E}">
        <p14:creationId xmlns:p14="http://schemas.microsoft.com/office/powerpoint/2010/main" val="231031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D2BC0-4DDE-4C39-B0BB-21B927545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06F683-6A39-44FE-BD04-ABC8D550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39522F2-F6D2-4876-B748-14D3A77AF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14</a:t>
            </a:fld>
            <a:endParaRPr lang="sv-SE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A7DE232-EA80-43E6-9FF1-80EFB33B81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Här ska alla uppgifter om avfallet lämnas. Till exempel avfallstyp samt mängden avfall i kilo.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Se exempel på nästa bild. 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38669A0-0EA8-4BE2-9A30-D4DE43DCD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Farligt avfall</a:t>
            </a:r>
          </a:p>
        </p:txBody>
      </p:sp>
      <p:pic>
        <p:nvPicPr>
          <p:cNvPr id="23" name="Platshållare för bild 22" descr="Skärmdump med e-tjänstens steg: Farligt avfall med inmatningsfält om själva avfallet. Bland annat visas inmatningsfält för: Avfallstyp med huvudgrupp och undergrupp samt själva avfallstypen. Inmatningsfält för avfallsmängd och referens visas också.">
            <a:extLst>
              <a:ext uri="{FF2B5EF4-FFF2-40B4-BE49-F238E27FC236}">
                <a16:creationId xmlns:a16="http://schemas.microsoft.com/office/drawing/2014/main" id="{5FF68A2B-195F-4DE4-B221-CCCEAE9F41C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1" r="1539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69486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418D821-FF91-401E-AC91-97470418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3A8173-AB44-4CD9-9CCC-D207132D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EC2BEDC-7090-41D3-AADC-1629D90F6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15</a:t>
            </a:fld>
            <a:endParaRPr lang="sv-SE"/>
          </a:p>
        </p:txBody>
      </p:sp>
      <p:sp>
        <p:nvSpPr>
          <p:cNvPr id="20" name="Rektangel 19" descr="Inmatningsfält för referens">
            <a:extLst>
              <a:ext uri="{FF2B5EF4-FFF2-40B4-BE49-F238E27FC236}">
                <a16:creationId xmlns:a16="http://schemas.microsoft.com/office/drawing/2014/main" id="{CE23FED9-2E8F-44C2-8D55-D02508731421}"/>
              </a:ext>
            </a:extLst>
          </p:cNvPr>
          <p:cNvSpPr/>
          <p:nvPr/>
        </p:nvSpPr>
        <p:spPr>
          <a:xfrm>
            <a:off x="906493" y="397789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AD297443-2C18-4F28-96DF-3EB6755B1A8B}"/>
              </a:ext>
            </a:extLst>
          </p:cNvPr>
          <p:cNvSpPr/>
          <p:nvPr/>
        </p:nvSpPr>
        <p:spPr>
          <a:xfrm>
            <a:off x="906493" y="3818746"/>
            <a:ext cx="780891" cy="136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et för avfallsmängd är ifyllt med 100 kilo">
            <a:extLst>
              <a:ext uri="{FF2B5EF4-FFF2-40B4-BE49-F238E27FC236}">
                <a16:creationId xmlns:a16="http://schemas.microsoft.com/office/drawing/2014/main" id="{BBEF9CE3-88FE-470A-BE37-0FD7879DA3BE}"/>
              </a:ext>
            </a:extLst>
          </p:cNvPr>
          <p:cNvGrpSpPr/>
          <p:nvPr/>
        </p:nvGrpSpPr>
        <p:grpSpPr>
          <a:xfrm>
            <a:off x="906493" y="354584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753262F9-DE92-4000-9D22-0BC6397CD478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13C5F01A-5FB1-4C2E-8A8D-857FB5D789B6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850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BB1FFB9A-26D7-4AF8-9131-D2AE1978691E}"/>
              </a:ext>
            </a:extLst>
          </p:cNvPr>
          <p:cNvSpPr/>
          <p:nvPr/>
        </p:nvSpPr>
        <p:spPr>
          <a:xfrm>
            <a:off x="895959" y="3367914"/>
            <a:ext cx="1760620" cy="143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grpSp>
        <p:nvGrpSpPr>
          <p:cNvPr id="21" name="Grupp 20" descr="Inmatningsfältet är ifyllt med avfallstypen 080111 Färg- och lackavfall som innehåller organiska lösningsmedel eller andra farliga ämnen">
            <a:extLst>
              <a:ext uri="{FF2B5EF4-FFF2-40B4-BE49-F238E27FC236}">
                <a16:creationId xmlns:a16="http://schemas.microsoft.com/office/drawing/2014/main" id="{41160F09-EC80-4E9E-A6DA-63E96ABC9D94}"/>
              </a:ext>
            </a:extLst>
          </p:cNvPr>
          <p:cNvGrpSpPr/>
          <p:nvPr/>
        </p:nvGrpSpPr>
        <p:grpSpPr>
          <a:xfrm>
            <a:off x="906493" y="309219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58BF11DC-6837-4A15-BF07-5EC2875586EC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130204 Mineralbaserade klorerade motor-, transmissions- och smörjoljor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6FF7A085-E135-4293-B6E7-16B80CF4BFA0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FDD7DC87-C266-4DD1-8ED9-BD79109812B4}"/>
              </a:ext>
            </a:extLst>
          </p:cNvPr>
          <p:cNvSpPr/>
          <p:nvPr/>
        </p:nvSpPr>
        <p:spPr>
          <a:xfrm>
            <a:off x="2316030" y="3324263"/>
            <a:ext cx="2105803" cy="593798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Här kan handlaren/mäklaren t.ex. ange sin egen kod för avfallet eller annat, fri kommentar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11C75B56-E3CF-417C-A5FA-B229F0ACA184}"/>
              </a:ext>
            </a:extLst>
          </p:cNvPr>
          <p:cNvSpPr/>
          <p:nvPr/>
        </p:nvSpPr>
        <p:spPr>
          <a:xfrm>
            <a:off x="906493" y="2876608"/>
            <a:ext cx="1274797" cy="1651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et är ifyllt med avfallstypen 0801 Avfall från tillverkning, formulering, distribution, osv">
            <a:extLst>
              <a:ext uri="{FF2B5EF4-FFF2-40B4-BE49-F238E27FC236}">
                <a16:creationId xmlns:a16="http://schemas.microsoft.com/office/drawing/2014/main" id="{94B1CAE7-9B85-481C-9DD6-61FB1B87E28C}"/>
              </a:ext>
            </a:extLst>
          </p:cNvPr>
          <p:cNvGrpSpPr/>
          <p:nvPr/>
        </p:nvGrpSpPr>
        <p:grpSpPr>
          <a:xfrm>
            <a:off x="906493" y="2609734"/>
            <a:ext cx="7106483" cy="251619"/>
            <a:chOff x="1800828" y="3213161"/>
            <a:chExt cx="8801276" cy="265232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1586EE3A-3AB0-40BD-8045-84107D5B5CCD}"/>
                </a:ext>
              </a:extLst>
            </p:cNvPr>
            <p:cNvSpPr/>
            <p:nvPr/>
          </p:nvSpPr>
          <p:spPr>
            <a:xfrm>
              <a:off x="1800828" y="3213162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1302 Motorolje-,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transmissionsolje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- och smörjoljeavfall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C536C0B4-60E5-4546-8FC2-2910AE6BB00B}"/>
                </a:ext>
              </a:extLst>
            </p:cNvPr>
            <p:cNvSpPr/>
            <p:nvPr/>
          </p:nvSpPr>
          <p:spPr>
            <a:xfrm rot="16200000">
              <a:off x="10316806" y="3193093"/>
              <a:ext cx="265230" cy="305366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B559AFF3-FEB2-4DE0-8A27-E597DBE2363C}"/>
              </a:ext>
            </a:extLst>
          </p:cNvPr>
          <p:cNvSpPr/>
          <p:nvPr/>
        </p:nvSpPr>
        <p:spPr>
          <a:xfrm>
            <a:off x="906493" y="2467131"/>
            <a:ext cx="2139146" cy="118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et är ifyllt med 08 Avfall från tillverksning, formulering, distribution, osv">
            <a:extLst>
              <a:ext uri="{FF2B5EF4-FFF2-40B4-BE49-F238E27FC236}">
                <a16:creationId xmlns:a16="http://schemas.microsoft.com/office/drawing/2014/main" id="{79C54EE0-CF7E-4CD6-A183-2888872BB055}"/>
              </a:ext>
            </a:extLst>
          </p:cNvPr>
          <p:cNvGrpSpPr/>
          <p:nvPr/>
        </p:nvGrpSpPr>
        <p:grpSpPr>
          <a:xfrm>
            <a:off x="906493" y="2141680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6197AF7D-6126-4BE0-8028-A7B2BD22D4C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 Oljeavfall och avfall från flytande bränslen (utom ätliga oljor 05 och 12)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594C1BC5-60F5-413D-A511-97F3F5E55944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32" name="Rektangulär pratbubbla 8">
            <a:extLst>
              <a:ext uri="{FF2B5EF4-FFF2-40B4-BE49-F238E27FC236}">
                <a16:creationId xmlns:a16="http://schemas.microsoft.com/office/drawing/2014/main" id="{AF9D6DF9-D2EF-4756-BF66-43B102B6B071}"/>
              </a:ext>
            </a:extLst>
          </p:cNvPr>
          <p:cNvSpPr/>
          <p:nvPr/>
        </p:nvSpPr>
        <p:spPr>
          <a:xfrm>
            <a:off x="6309243" y="1364162"/>
            <a:ext cx="1713832" cy="517669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E7BE952-0148-414E-97DB-F31514030E22}"/>
              </a:ext>
            </a:extLst>
          </p:cNvPr>
          <p:cNvSpPr/>
          <p:nvPr/>
        </p:nvSpPr>
        <p:spPr>
          <a:xfrm>
            <a:off x="930739" y="1910322"/>
            <a:ext cx="2139146" cy="2169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F7ECD00-107E-4514-B1E9-BA1DF01889D7}"/>
              </a:ext>
            </a:extLst>
          </p:cNvPr>
          <p:cNvSpPr/>
          <p:nvPr/>
        </p:nvSpPr>
        <p:spPr>
          <a:xfrm>
            <a:off x="893544" y="1596873"/>
            <a:ext cx="2139146" cy="260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pic>
        <p:nvPicPr>
          <p:cNvPr id="27" name="Bildobjekt 26" descr="Skärmdump på e-tjänstens navigering med Steget Farligt avfall aktiverat. Stegen innan är Start, Kontaktuppgifter och Handel o mäklare. Efterföljande steg är:  Summering och Klar.">
            <a:extLst>
              <a:ext uri="{FF2B5EF4-FFF2-40B4-BE49-F238E27FC236}">
                <a16:creationId xmlns:a16="http://schemas.microsoft.com/office/drawing/2014/main" id="{4626F224-CDAA-4BE4-A3F1-22FE15306B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96" y="1028960"/>
            <a:ext cx="4982270" cy="504895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D9C6293-DDDE-4A1E-B92D-1EC283F3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23173"/>
          </a:xfrm>
        </p:spPr>
        <p:txBody>
          <a:bodyPr/>
          <a:lstStyle/>
          <a:p>
            <a:r>
              <a:rPr lang="sv-SE" dirty="0"/>
              <a:t>Exempel på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166083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0377CA6-9294-4E76-B704-169F58C85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109AA50-E234-498C-88DD-A85AE2F6A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A982C-5D0B-4C78-BE51-0E9BFD62F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16</a:t>
            </a:fld>
            <a:endParaRPr lang="sv-SE" dirty="0"/>
          </a:p>
        </p:txBody>
      </p:sp>
      <p:pic>
        <p:nvPicPr>
          <p:cNvPr id="13" name="Platshållare för bild 12" descr="Skärmdump på e-tjänstens formulär där handlare/mäklare lämnar uppgifter om det farliga avfallet. Knapp för att rensa uppgifter syns liksom knapp för att Lägga till fler uppgifter om fler avfall.">
            <a:extLst>
              <a:ext uri="{FF2B5EF4-FFF2-40B4-BE49-F238E27FC236}">
                <a16:creationId xmlns:a16="http://schemas.microsoft.com/office/drawing/2014/main" id="{73023BAE-E5E7-42D3-8506-5FCB944B085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" r="77"/>
          <a:stretch>
            <a:fillRect/>
          </a:stretch>
        </p:blipFill>
        <p:spPr>
          <a:xfrm>
            <a:off x="727200" y="1523421"/>
            <a:ext cx="3592800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4A708AF-15D1-4FCF-904D-BE9B29A107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/>
              <a:t>Välj ”Lägg till efter” för att lämna fler uppgifter om mer farligt avfall som köps, säljs, </a:t>
            </a:r>
            <a:r>
              <a:rPr lang="sv-SE"/>
              <a:t>eller förmedlas </a:t>
            </a:r>
            <a:r>
              <a:rPr lang="sv-SE" dirty="0"/>
              <a:t>samtidigt.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0E6F01B-EEE1-4EA1-9D74-23B85D1B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Lämna uppgifter om farligt avfall</a:t>
            </a:r>
          </a:p>
        </p:txBody>
      </p:sp>
    </p:spTree>
    <p:extLst>
      <p:ext uri="{BB962C8B-B14F-4D97-AF65-F5344CB8AC3E}">
        <p14:creationId xmlns:p14="http://schemas.microsoft.com/office/powerpoint/2010/main" val="3110583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DAE69DE-25BD-428C-95F1-25AC11F76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23186FE-F326-4D8A-A485-6428B3B6E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0A1BECA-BD17-49F2-B229-459F7675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17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05CEB8F-E62C-45DB-A0CA-3CB982665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6</a:t>
            </a:r>
            <a:br>
              <a:rPr lang="sv-SE"/>
            </a:br>
            <a:r>
              <a:rPr lang="sv-SE"/>
              <a:t>summering &amp; granskning</a:t>
            </a:r>
          </a:p>
        </p:txBody>
      </p:sp>
    </p:spTree>
    <p:extLst>
      <p:ext uri="{BB962C8B-B14F-4D97-AF65-F5344CB8AC3E}">
        <p14:creationId xmlns:p14="http://schemas.microsoft.com/office/powerpoint/2010/main" val="867636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9ED2853-FFAB-410C-AC49-DB849CDE2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CC5D3ED-3104-4EBF-AB36-ED689327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7023E4E-30B4-4520-95C1-EE8F41C78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18</a:t>
            </a:fld>
            <a:endParaRPr lang="sv-SE"/>
          </a:p>
        </p:txBody>
      </p:sp>
      <p:pic>
        <p:nvPicPr>
          <p:cNvPr id="10" name="Platshållare för bild 9" descr="Skärmdump på e-tjänstens steg: Summering med alla inmatade uppgifter och synliga knapp för att &quot;Ändra sidans uppgifter&quot;.">
            <a:extLst>
              <a:ext uri="{FF2B5EF4-FFF2-40B4-BE49-F238E27FC236}">
                <a16:creationId xmlns:a16="http://schemas.microsoft.com/office/drawing/2014/main" id="{08EB3F69-9550-4D67-956E-391E3941776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5" b="97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004A39AC-7E45-4C2E-BBE6-70F51A8FB92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/>
              <a:t>I steget för summering granskar du uppgifterna. </a:t>
            </a:r>
          </a:p>
          <a:p>
            <a:r>
              <a:rPr lang="sv-SE"/>
              <a:t>Du kan gå till olika avsnitt och ändra uppgifterna.</a:t>
            </a:r>
          </a:p>
          <a:p>
            <a:r>
              <a:rPr lang="sv-SE"/>
              <a:t>Efter att du har ändrat uppgifter i ett tidigare avsnitt kan du gå direkt till Summering.</a:t>
            </a:r>
          </a:p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FBF524-336F-43CD-80E6-6382140E4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Summering</a:t>
            </a:r>
          </a:p>
        </p:txBody>
      </p:sp>
    </p:spTree>
    <p:extLst>
      <p:ext uri="{BB962C8B-B14F-4D97-AF65-F5344CB8AC3E}">
        <p14:creationId xmlns:p14="http://schemas.microsoft.com/office/powerpoint/2010/main" val="1158175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92088D9-B00B-4C1B-A633-F3DA51A1D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63DD76C-EF6D-464F-A792-2AAB89C68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775A755-D161-4291-ABEB-CCE7A2BE3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19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51CE25A-F2B6-4EDB-A3B1-602C1D79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7</a:t>
            </a:r>
            <a:br>
              <a:rPr lang="sv-SE" dirty="0"/>
            </a:br>
            <a:r>
              <a:rPr lang="sv-SE" dirty="0"/>
              <a:t>snart klar!</a:t>
            </a:r>
          </a:p>
        </p:txBody>
      </p:sp>
    </p:spTree>
    <p:extLst>
      <p:ext uri="{BB962C8B-B14F-4D97-AF65-F5344CB8AC3E}">
        <p14:creationId xmlns:p14="http://schemas.microsoft.com/office/powerpoint/2010/main" val="1744381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3D9259-DD12-4E40-B308-D4E3FE88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 om bildrättigheter i denna presentation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C6632B-D3EB-4E56-A0BE-0A9E9D80D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Fotografierna i denna presentation kan inte </a:t>
            </a:r>
            <a:r>
              <a:rPr lang="sv-SE"/>
              <a:t>kopieras till </a:t>
            </a:r>
            <a:r>
              <a:rPr lang="sv-SE" dirty="0"/>
              <a:t>andra presentationer.</a:t>
            </a:r>
          </a:p>
          <a:p>
            <a:r>
              <a:rPr lang="sv-SE" dirty="0"/>
              <a:t>Bildrättigheterna gäller enbart att visas i den här presentationen från Naturvårdsverket.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BFB288-C405-461F-9323-5ABFE4720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AEF4565-537A-46A7-9B9F-CF96A7BE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8FEFB57-BB45-44A9-80EB-BDA44E7CE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8752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D0B11B-EB86-481F-9FBF-4FB9B0D5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C86E77-F9D6-4C72-B250-4F4556086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7CF2C6-D7CF-40A7-B0CC-90751FA3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20</a:t>
            </a:fld>
            <a:endParaRPr lang="sv-SE"/>
          </a:p>
        </p:txBody>
      </p:sp>
      <p:pic>
        <p:nvPicPr>
          <p:cNvPr id="10" name="Platshållare för bild 9" descr="Skärmdump på e-tjänstens bekräftelse över att registreringen är inskickad. Klar är aktiverat i en visuell navigering.">
            <a:extLst>
              <a:ext uri="{FF2B5EF4-FFF2-40B4-BE49-F238E27FC236}">
                <a16:creationId xmlns:a16="http://schemas.microsoft.com/office/drawing/2014/main" id="{5BA625EB-2276-4CB3-A3D1-CF010ED9622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8" r="3008"/>
          <a:stretch>
            <a:fillRect/>
          </a:stretch>
        </p:blipFill>
        <p:spPr>
          <a:xfrm>
            <a:off x="971600" y="1419622"/>
            <a:ext cx="4059056" cy="2775600"/>
          </a:xfrm>
        </p:spPr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629B9EFA-C842-4BA8-B60C-91ECEBABA02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06150" y="1544400"/>
            <a:ext cx="3686400" cy="2808000"/>
          </a:xfrm>
        </p:spPr>
        <p:txBody>
          <a:bodyPr/>
          <a:lstStyle/>
          <a:p>
            <a:r>
              <a:rPr lang="sv-SE" sz="1800" dirty="0"/>
              <a:t>Tack för denna gång! </a:t>
            </a:r>
          </a:p>
          <a:p>
            <a:r>
              <a:rPr lang="sv-SE" sz="1800" dirty="0"/>
              <a:t>Spara avfalls-ID (finns i </a:t>
            </a:r>
            <a:r>
              <a:rPr lang="sv-SE" sz="1800" dirty="0" err="1"/>
              <a:t>pdf-filen</a:t>
            </a:r>
            <a:r>
              <a:rPr lang="sv-SE" sz="1800" dirty="0"/>
              <a:t>) för att kunna revidera registreringen.</a:t>
            </a:r>
          </a:p>
          <a:p>
            <a:r>
              <a:rPr lang="sv-SE" sz="1800" dirty="0"/>
              <a:t>Logga ut från e-tjänsten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4AF77A1-435B-4BF4-845F-BCBAC93FD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När summeringen är inskickad är du klar</a:t>
            </a:r>
          </a:p>
        </p:txBody>
      </p:sp>
    </p:spTree>
    <p:extLst>
      <p:ext uri="{BB962C8B-B14F-4D97-AF65-F5344CB8AC3E}">
        <p14:creationId xmlns:p14="http://schemas.microsoft.com/office/powerpoint/2010/main" val="1340289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28CBC32-1B90-4C4B-90FF-3F1217D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22B783-21C2-4853-BD62-0C72E13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F58FCA-9E44-4B84-9D74-F2ABC794F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21</a:t>
            </a:fld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3BAC78C-1A05-4C00-B6F2-6EB56D49B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Vänta! </a:t>
            </a:r>
            <a:br>
              <a:rPr lang="sv-SE" dirty="0"/>
            </a:br>
            <a:r>
              <a:rPr lang="sv-SE" dirty="0"/>
              <a:t>Hur ändrar jag i efterhand?</a:t>
            </a:r>
          </a:p>
        </p:txBody>
      </p:sp>
    </p:spTree>
    <p:extLst>
      <p:ext uri="{BB962C8B-B14F-4D97-AF65-F5344CB8AC3E}">
        <p14:creationId xmlns:p14="http://schemas.microsoft.com/office/powerpoint/2010/main" val="4963755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22</a:t>
            </a:fld>
            <a:endParaRPr lang="sv-SE"/>
          </a:p>
        </p:txBody>
      </p:sp>
      <p:pic>
        <p:nvPicPr>
          <p:cNvPr id="15" name="Platshållare för bild 14" descr="Start, där det ställs två frågor med ja-nej-svar. Ja-alternativet är aktiverat för frågan &quot;Skall du ändra en tidigare inlämnad handling?">
            <a:extLst>
              <a:ext uri="{FF2B5EF4-FFF2-40B4-BE49-F238E27FC236}">
                <a16:creationId xmlns:a16="http://schemas.microsoft.com/office/drawing/2014/main" id="{0A49B508-1019-46D9-BB1E-9C3FD53BE8B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" r="4031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82395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Du ändrar en inskickad anteckning, genom att ersätta den. Du behöver då ha </a:t>
            </a:r>
            <a:r>
              <a:rPr lang="sv-SE" sz="1600" dirty="0" err="1"/>
              <a:t>avfallsID</a:t>
            </a:r>
            <a:r>
              <a:rPr lang="sv-SE" sz="1600" dirty="0"/>
              <a:t>.</a:t>
            </a:r>
            <a:br>
              <a:rPr lang="sv-SE" sz="1600" dirty="0"/>
            </a:b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Välj ”ja” i startfrågan om att ändra/ersätta en inskickad handling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Uppge </a:t>
            </a:r>
            <a:r>
              <a:rPr lang="sv-SE" sz="1400" dirty="0" err="1"/>
              <a:t>avfallsID</a:t>
            </a:r>
            <a:r>
              <a:rPr lang="sv-SE" sz="1400" dirty="0"/>
              <a:t> och mata in alla uppgifter igen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Den nya anteckningen ersätter den tidigare och får ett nytt </a:t>
            </a:r>
            <a:r>
              <a:rPr lang="sv-SE" sz="1600" dirty="0" err="1"/>
              <a:t>avfallsID</a:t>
            </a:r>
            <a:endParaRPr lang="sv-SE" sz="1600" dirty="0"/>
          </a:p>
          <a:p>
            <a:pPr marL="457200" indent="-457200">
              <a:buFont typeface="+mj-lt"/>
              <a:buAutoNum type="arabicPeriod"/>
            </a:pPr>
            <a:r>
              <a:rPr lang="sv-SE" sz="1400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1828284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358876-4E7E-4117-A51B-6C001BB8B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AAC4-2748-4E53-A84E-4A6AD65B6C1B}" type="datetime1">
              <a:rPr lang="sv-SE" smtClean="0"/>
              <a:t>2020-12-21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1EC4FE-0E6A-4B03-A5DA-8E56922E0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BE6E33D-489F-4FBC-A7BF-59746D72A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23</a:t>
            </a:fld>
            <a:endParaRPr lang="sv-SE"/>
          </a:p>
        </p:txBody>
      </p:sp>
      <p:sp>
        <p:nvSpPr>
          <p:cNvPr id="20" name="Rektangel 19" descr="Inmatningsfält för referens">
            <a:extLst>
              <a:ext uri="{FF2B5EF4-FFF2-40B4-BE49-F238E27FC236}">
                <a16:creationId xmlns:a16="http://schemas.microsoft.com/office/drawing/2014/main" id="{0E389D7A-37C8-4DAB-A868-64DDBF9F6870}"/>
              </a:ext>
            </a:extLst>
          </p:cNvPr>
          <p:cNvSpPr/>
          <p:nvPr/>
        </p:nvSpPr>
        <p:spPr>
          <a:xfrm>
            <a:off x="974209" y="4515966"/>
            <a:ext cx="7119514" cy="217247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sv-SE" sz="1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C8C0A60-3048-4BE3-86AC-D28A2E48F089}"/>
              </a:ext>
            </a:extLst>
          </p:cNvPr>
          <p:cNvSpPr/>
          <p:nvPr/>
        </p:nvSpPr>
        <p:spPr>
          <a:xfrm>
            <a:off x="974209" y="4371950"/>
            <a:ext cx="780891" cy="139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Referens:</a:t>
            </a:r>
          </a:p>
        </p:txBody>
      </p:sp>
      <p:grpSp>
        <p:nvGrpSpPr>
          <p:cNvPr id="24" name="Grupp 23" descr="Inmatningsfält">
            <a:extLst>
              <a:ext uri="{FF2B5EF4-FFF2-40B4-BE49-F238E27FC236}">
                <a16:creationId xmlns:a16="http://schemas.microsoft.com/office/drawing/2014/main" id="{303537BB-BA3E-4628-B0C1-18C9FD701425}"/>
              </a:ext>
            </a:extLst>
          </p:cNvPr>
          <p:cNvGrpSpPr/>
          <p:nvPr/>
        </p:nvGrpSpPr>
        <p:grpSpPr>
          <a:xfrm>
            <a:off x="974209" y="4083918"/>
            <a:ext cx="7125138" cy="253648"/>
            <a:chOff x="1766523" y="3145782"/>
            <a:chExt cx="7125138" cy="253648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EFB824DC-47DC-471D-83B6-6A75B5B3F8F3}"/>
                </a:ext>
              </a:extLst>
            </p:cNvPr>
            <p:cNvSpPr/>
            <p:nvPr/>
          </p:nvSpPr>
          <p:spPr>
            <a:xfrm>
              <a:off x="8388424" y="3145782"/>
              <a:ext cx="501150" cy="2536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0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KG</a:t>
              </a: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08AE36F2-0E95-4EF8-86EA-ED5D0475077E}"/>
                </a:ext>
              </a:extLst>
            </p:cNvPr>
            <p:cNvSpPr/>
            <p:nvPr/>
          </p:nvSpPr>
          <p:spPr>
            <a:xfrm>
              <a:off x="1766523" y="3147811"/>
              <a:ext cx="7125138" cy="251619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850</a:t>
              </a:r>
            </a:p>
          </p:txBody>
        </p:sp>
      </p:grpSp>
      <p:sp>
        <p:nvSpPr>
          <p:cNvPr id="12" name="Rektangel 11">
            <a:extLst>
              <a:ext uri="{FF2B5EF4-FFF2-40B4-BE49-F238E27FC236}">
                <a16:creationId xmlns:a16="http://schemas.microsoft.com/office/drawing/2014/main" id="{1342AAB2-F086-4EB5-9C1B-A18E560C99DA}"/>
              </a:ext>
            </a:extLst>
          </p:cNvPr>
          <p:cNvSpPr/>
          <p:nvPr/>
        </p:nvSpPr>
        <p:spPr>
          <a:xfrm>
            <a:off x="974209" y="3867894"/>
            <a:ext cx="1760620" cy="1961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Avfallsmängd (kg):*</a:t>
            </a:r>
          </a:p>
        </p:txBody>
      </p:sp>
      <p:sp>
        <p:nvSpPr>
          <p:cNvPr id="29" name="Rektangulär pratbubbla 8">
            <a:extLst>
              <a:ext uri="{FF2B5EF4-FFF2-40B4-BE49-F238E27FC236}">
                <a16:creationId xmlns:a16="http://schemas.microsoft.com/office/drawing/2014/main" id="{05A23B71-6EC0-4749-AB21-B6EF7EB3FA2D}"/>
              </a:ext>
            </a:extLst>
          </p:cNvPr>
          <p:cNvSpPr/>
          <p:nvPr/>
        </p:nvSpPr>
        <p:spPr>
          <a:xfrm>
            <a:off x="2420182" y="3946483"/>
            <a:ext cx="2151818" cy="515247"/>
          </a:xfrm>
          <a:prstGeom prst="wedgeRectCallout">
            <a:avLst>
              <a:gd name="adj1" fmla="val -66245"/>
              <a:gd name="adj2" fmla="val 87369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800" dirty="0">
                <a:solidFill>
                  <a:schemeClr val="tx1"/>
                </a:solidFill>
              </a:rPr>
              <a:t>Här kan avfallsinsamlaren t.ex. ange sin egen kod för avfallet eller annat, fri kommentar</a:t>
            </a:r>
          </a:p>
        </p:txBody>
      </p:sp>
      <p:grpSp>
        <p:nvGrpSpPr>
          <p:cNvPr id="21" name="Grupp 20" descr="Inmatningsfält">
            <a:extLst>
              <a:ext uri="{FF2B5EF4-FFF2-40B4-BE49-F238E27FC236}">
                <a16:creationId xmlns:a16="http://schemas.microsoft.com/office/drawing/2014/main" id="{1FD00366-5D83-4A21-B745-960912C5C599}"/>
              </a:ext>
            </a:extLst>
          </p:cNvPr>
          <p:cNvGrpSpPr/>
          <p:nvPr/>
        </p:nvGrpSpPr>
        <p:grpSpPr>
          <a:xfrm>
            <a:off x="974209" y="3630268"/>
            <a:ext cx="7119515" cy="237626"/>
            <a:chOff x="1717920" y="2694158"/>
            <a:chExt cx="7119515" cy="237626"/>
          </a:xfrm>
        </p:grpSpPr>
        <p:sp>
          <p:nvSpPr>
            <p:cNvPr id="22" name="Rektangel 21">
              <a:extLst>
                <a:ext uri="{FF2B5EF4-FFF2-40B4-BE49-F238E27FC236}">
                  <a16:creationId xmlns:a16="http://schemas.microsoft.com/office/drawing/2014/main" id="{8F4D8DA0-6873-4772-9C8B-4C7AAA350C97}"/>
                </a:ext>
              </a:extLst>
            </p:cNvPr>
            <p:cNvSpPr/>
            <p:nvPr/>
          </p:nvSpPr>
          <p:spPr>
            <a:xfrm>
              <a:off x="1717920" y="2694158"/>
              <a:ext cx="7119515" cy="237626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130204 Mineralbaserade klorerade motor-, transmissions- och smörjoljor</a:t>
              </a:r>
            </a:p>
          </p:txBody>
        </p:sp>
        <p:sp>
          <p:nvSpPr>
            <p:cNvPr id="23" name="Bakåt eller föregående 22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DDCBB2A5-1F91-43DB-9C53-52B10418F941}"/>
                </a:ext>
              </a:extLst>
            </p:cNvPr>
            <p:cNvSpPr/>
            <p:nvPr/>
          </p:nvSpPr>
          <p:spPr>
            <a:xfrm rot="16200000">
              <a:off x="8587888" y="2685170"/>
              <a:ext cx="236566" cy="256661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95349CA9-E8DB-4DAA-A2ED-62065D4EBC65}"/>
              </a:ext>
            </a:extLst>
          </p:cNvPr>
          <p:cNvSpPr/>
          <p:nvPr/>
        </p:nvSpPr>
        <p:spPr>
          <a:xfrm>
            <a:off x="974209" y="3425044"/>
            <a:ext cx="1274797" cy="1796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6" name="Grupp 15" descr="inmatningsfält">
            <a:extLst>
              <a:ext uri="{FF2B5EF4-FFF2-40B4-BE49-F238E27FC236}">
                <a16:creationId xmlns:a16="http://schemas.microsoft.com/office/drawing/2014/main" id="{342D8152-8A16-463D-AC45-31F127321276}"/>
              </a:ext>
            </a:extLst>
          </p:cNvPr>
          <p:cNvGrpSpPr/>
          <p:nvPr/>
        </p:nvGrpSpPr>
        <p:grpSpPr>
          <a:xfrm>
            <a:off x="974209" y="3147814"/>
            <a:ext cx="7119516" cy="252041"/>
            <a:chOff x="1800828" y="3251100"/>
            <a:chExt cx="8817416" cy="265676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C396E6F2-0529-410A-BAA5-3B4EC4F652BA}"/>
                </a:ext>
              </a:extLst>
            </p:cNvPr>
            <p:cNvSpPr/>
            <p:nvPr/>
          </p:nvSpPr>
          <p:spPr>
            <a:xfrm>
              <a:off x="1800828" y="3251545"/>
              <a:ext cx="8801276" cy="265231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1302 Motorolje-, </a:t>
              </a:r>
              <a:r>
                <a:rPr lang="sv-SE" sz="1000" dirty="0" err="1">
                  <a:solidFill>
                    <a:schemeClr val="accent1">
                      <a:lumMod val="75000"/>
                    </a:schemeClr>
                  </a:solidFill>
                </a:rPr>
                <a:t>transmissionsolje</a:t>
              </a:r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- och smörjoljeavfall</a:t>
              </a:r>
            </a:p>
          </p:txBody>
        </p:sp>
        <p:sp>
          <p:nvSpPr>
            <p:cNvPr id="18" name="Bakåt eller föregående 17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229B6F6C-B210-491C-93B0-12B1B6254790}"/>
                </a:ext>
              </a:extLst>
            </p:cNvPr>
            <p:cNvSpPr/>
            <p:nvPr/>
          </p:nvSpPr>
          <p:spPr>
            <a:xfrm rot="16200000">
              <a:off x="10332271" y="3230359"/>
              <a:ext cx="265231" cy="30671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10" name="Rektangel 9">
            <a:extLst>
              <a:ext uri="{FF2B5EF4-FFF2-40B4-BE49-F238E27FC236}">
                <a16:creationId xmlns:a16="http://schemas.microsoft.com/office/drawing/2014/main" id="{883FCFD6-2CB2-4BF0-AE97-5757B6A24217}"/>
              </a:ext>
            </a:extLst>
          </p:cNvPr>
          <p:cNvSpPr/>
          <p:nvPr/>
        </p:nvSpPr>
        <p:spPr>
          <a:xfrm>
            <a:off x="974209" y="2931790"/>
            <a:ext cx="2139146" cy="18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undergrupp: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grpSp>
        <p:nvGrpSpPr>
          <p:cNvPr id="13" name="Grupp 12" descr="Inmatningsfält">
            <a:extLst>
              <a:ext uri="{FF2B5EF4-FFF2-40B4-BE49-F238E27FC236}">
                <a16:creationId xmlns:a16="http://schemas.microsoft.com/office/drawing/2014/main" id="{29D239AB-8329-4D7C-9C52-A467952C0EE6}"/>
              </a:ext>
            </a:extLst>
          </p:cNvPr>
          <p:cNvGrpSpPr/>
          <p:nvPr/>
        </p:nvGrpSpPr>
        <p:grpSpPr>
          <a:xfrm>
            <a:off x="975254" y="2643758"/>
            <a:ext cx="7125138" cy="252040"/>
            <a:chOff x="1700484" y="2220223"/>
            <a:chExt cx="7125138" cy="252040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F5150737-17D9-4429-BD97-A04D8ECE222D}"/>
                </a:ext>
              </a:extLst>
            </p:cNvPr>
            <p:cNvSpPr/>
            <p:nvPr/>
          </p:nvSpPr>
          <p:spPr>
            <a:xfrm>
              <a:off x="1700484" y="2220223"/>
              <a:ext cx="7119516" cy="252040"/>
            </a:xfrm>
            <a:prstGeom prst="rect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sv-SE" sz="1000" dirty="0">
                  <a:solidFill>
                    <a:schemeClr val="accent1">
                      <a:lumMod val="75000"/>
                    </a:schemeClr>
                  </a:solidFill>
                </a:rPr>
                <a:t>13 Oljeavfall och avfall från flytande bränslen (utom ätliga oljor 05 och 12)</a:t>
              </a:r>
            </a:p>
          </p:txBody>
        </p:sp>
        <p:sp>
          <p:nvSpPr>
            <p:cNvPr id="15" name="Bakåt eller föregående 14">
              <a:hlinkClick r:id="" action="ppaction://noaction" highlightClick="1"/>
              <a:extLst>
                <a:ext uri="{FF2B5EF4-FFF2-40B4-BE49-F238E27FC236}">
                  <a16:creationId xmlns:a16="http://schemas.microsoft.com/office/drawing/2014/main" id="{EF589C8D-D641-401E-9895-805FFEC20F9A}"/>
                </a:ext>
              </a:extLst>
            </p:cNvPr>
            <p:cNvSpPr/>
            <p:nvPr/>
          </p:nvSpPr>
          <p:spPr>
            <a:xfrm rot="16200000">
              <a:off x="8580955" y="2227596"/>
              <a:ext cx="252040" cy="237294"/>
            </a:xfrm>
            <a:prstGeom prst="actionButtonBackPrevious">
              <a:avLst/>
            </a:prstGeom>
            <a:solidFill>
              <a:schemeClr val="bg1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000"/>
            </a:p>
          </p:txBody>
        </p:sp>
      </p:grpSp>
      <p:sp>
        <p:nvSpPr>
          <p:cNvPr id="28" name="Rektangel 27">
            <a:extLst>
              <a:ext uri="{FF2B5EF4-FFF2-40B4-BE49-F238E27FC236}">
                <a16:creationId xmlns:a16="http://schemas.microsoft.com/office/drawing/2014/main" id="{757793D8-18BC-4537-9373-ABE5810612AA}"/>
              </a:ext>
            </a:extLst>
          </p:cNvPr>
          <p:cNvSpPr/>
          <p:nvPr/>
        </p:nvSpPr>
        <p:spPr>
          <a:xfrm>
            <a:off x="936790" y="2457230"/>
            <a:ext cx="2139146" cy="1588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tx1"/>
                </a:solidFill>
              </a:rPr>
              <a:t>Avfallstyp, huvudgrupp: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99012F31-5832-4EA8-B919-447823ECF36E}"/>
              </a:ext>
            </a:extLst>
          </p:cNvPr>
          <p:cNvSpPr/>
          <p:nvPr/>
        </p:nvSpPr>
        <p:spPr>
          <a:xfrm>
            <a:off x="974209" y="2211710"/>
            <a:ext cx="7123051" cy="197085"/>
          </a:xfrm>
          <a:prstGeom prst="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>
                <a:solidFill>
                  <a:schemeClr val="accent1">
                    <a:lumMod val="75000"/>
                  </a:schemeClr>
                </a:solidFill>
              </a:rPr>
              <a:t>61ee0685-714f-576c-afb6-2d0ce1O6c52d2</a:t>
            </a:r>
          </a:p>
        </p:txBody>
      </p:sp>
      <p:sp>
        <p:nvSpPr>
          <p:cNvPr id="31" name="Rektangulär pratbubbla 8">
            <a:extLst>
              <a:ext uri="{FF2B5EF4-FFF2-40B4-BE49-F238E27FC236}">
                <a16:creationId xmlns:a16="http://schemas.microsoft.com/office/drawing/2014/main" id="{36A46812-7912-42B7-B2BD-9DF340D4B3D5}"/>
              </a:ext>
            </a:extLst>
          </p:cNvPr>
          <p:cNvSpPr/>
          <p:nvPr/>
        </p:nvSpPr>
        <p:spPr>
          <a:xfrm>
            <a:off x="6391654" y="1901428"/>
            <a:ext cx="1713832" cy="587786"/>
          </a:xfrm>
          <a:prstGeom prst="wedgeRectCallout">
            <a:avLst>
              <a:gd name="adj1" fmla="val -48091"/>
              <a:gd name="adj2" fmla="val 92474"/>
            </a:avLst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800" dirty="0">
                <a:solidFill>
                  <a:schemeClr val="tx1"/>
                </a:solidFill>
              </a:rPr>
              <a:t>Avfallstypernas koder är hämtade ur Avfallsförordningen (2020:614)</a:t>
            </a:r>
          </a:p>
          <a:p>
            <a:pPr algn="ctr"/>
            <a:r>
              <a:rPr lang="sv-SE" sz="800" dirty="0">
                <a:solidFill>
                  <a:schemeClr val="tx1"/>
                </a:solidFill>
              </a:rPr>
              <a:t>Är det krångligt? </a:t>
            </a:r>
            <a:r>
              <a:rPr lang="sv-SE" sz="800" dirty="0">
                <a:solidFill>
                  <a:schemeClr val="tx1"/>
                </a:solidFill>
                <a:hlinkClick r:id="rId2"/>
              </a:rPr>
              <a:t>Läs en introduktion till avfallskodning</a:t>
            </a:r>
            <a:endParaRPr lang="sv-SE" sz="800" dirty="0">
              <a:solidFill>
                <a:schemeClr val="tx1"/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E189A35-8550-4A99-9E55-147E75E2A577}"/>
              </a:ext>
            </a:extLst>
          </p:cNvPr>
          <p:cNvSpPr/>
          <p:nvPr/>
        </p:nvSpPr>
        <p:spPr>
          <a:xfrm>
            <a:off x="919630" y="1916570"/>
            <a:ext cx="2212210" cy="2124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000" dirty="0" err="1">
                <a:solidFill>
                  <a:schemeClr val="tx1"/>
                </a:solidFill>
              </a:rPr>
              <a:t>AvfallsId</a:t>
            </a:r>
            <a:r>
              <a:rPr lang="sv-SE" sz="1000" dirty="0">
                <a:solidFill>
                  <a:schemeClr val="tx1"/>
                </a:solidFill>
              </a:rPr>
              <a:t> som ska ändras: </a:t>
            </a:r>
            <a:r>
              <a:rPr lang="sv-SE" sz="1000" dirty="0">
                <a:solidFill>
                  <a:srgbClr val="C00000"/>
                </a:solidFill>
              </a:rPr>
              <a:t>*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0E4815E8-5C15-425A-87FF-825FB7FDA363}"/>
              </a:ext>
            </a:extLst>
          </p:cNvPr>
          <p:cNvSpPr/>
          <p:nvPr/>
        </p:nvSpPr>
        <p:spPr>
          <a:xfrm>
            <a:off x="919631" y="1663449"/>
            <a:ext cx="2179969" cy="17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200" dirty="0">
                <a:solidFill>
                  <a:schemeClr val="tx1"/>
                </a:solidFill>
              </a:rPr>
              <a:t>Farligt avfall, avfall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0265B38-711E-4D8A-A6A0-098C08F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400" y="464400"/>
            <a:ext cx="7344000" cy="587786"/>
          </a:xfrm>
        </p:spPr>
        <p:txBody>
          <a:bodyPr/>
          <a:lstStyle/>
          <a:p>
            <a:r>
              <a:rPr lang="sv-SE" dirty="0"/>
              <a:t>Exempel på ändring av tidigare uppgift</a:t>
            </a:r>
          </a:p>
        </p:txBody>
      </p:sp>
      <p:pic>
        <p:nvPicPr>
          <p:cNvPr id="8" name="Bildobjekt 7" descr="Skärmdump på e-tjänstens navigering med Steget Farligt avfall aktiverat. Stegen innan är Start, Kontaktuppgifter och Handel o mäklare. Efterföljande steg är:  Summering och Klar.">
            <a:extLst>
              <a:ext uri="{FF2B5EF4-FFF2-40B4-BE49-F238E27FC236}">
                <a16:creationId xmlns:a16="http://schemas.microsoft.com/office/drawing/2014/main" id="{306182C6-57AA-4BEA-AAB8-8DBB4A208F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20" y="1054405"/>
            <a:ext cx="4982270" cy="504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8AB997F-85D3-49A8-9EAE-577AA418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5356018-F9C0-453C-ABBA-C9FECA280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44BBC2-01B6-4183-92EB-100772BC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3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5700E6-206E-4C4C-BD26-A1C9E4C7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1</a:t>
            </a:r>
            <a:br>
              <a:rPr lang="sv-SE"/>
            </a:br>
            <a:r>
              <a:rPr lang="sv-SE"/>
              <a:t>logga in</a:t>
            </a:r>
          </a:p>
        </p:txBody>
      </p:sp>
    </p:spTree>
    <p:extLst>
      <p:ext uri="{BB962C8B-B14F-4D97-AF65-F5344CB8AC3E}">
        <p14:creationId xmlns:p14="http://schemas.microsoft.com/office/powerpoint/2010/main" val="2332786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7499404-BA00-49A4-91DF-66CB0D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2584E8-E9B9-4A28-B05A-131BA131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3BBBC9-27D3-4E86-A439-E00146CA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11" name="Platshållare för bild 10" descr="Skärmdump på www.naturvardsverket.se/avfallsregister med åtta olika ingångar till e-tjänsterna. ">
            <a:extLst>
              <a:ext uri="{FF2B5EF4-FFF2-40B4-BE49-F238E27FC236}">
                <a16:creationId xmlns:a16="http://schemas.microsoft.com/office/drawing/2014/main" id="{1153D70B-253E-4728-8616-A6C0E9899CF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D4422397-E787-42A5-9BAA-88253D23C9A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Enklaste vägen att nå avfallsregistret är via adressen: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www.naturvardsverket.se/</a:t>
            </a:r>
            <a:br>
              <a:rPr lang="sv-SE" dirty="0">
                <a:hlinkClick r:id="rId3"/>
              </a:rPr>
            </a:br>
            <a:r>
              <a:rPr lang="sv-SE" dirty="0">
                <a:hlinkClick r:id="rId3"/>
              </a:rPr>
              <a:t>avfallsregister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Välj ingången:</a:t>
            </a:r>
            <a:br>
              <a:rPr lang="sv-SE" dirty="0"/>
            </a:br>
            <a:r>
              <a:rPr lang="sv-SE" dirty="0"/>
              <a:t>”Mäklare och handlare”</a:t>
            </a:r>
          </a:p>
          <a:p>
            <a:pPr marL="0" indent="0">
              <a:buNone/>
            </a:pPr>
            <a:r>
              <a:rPr lang="sv-SE" sz="1200" dirty="0"/>
              <a:t>OBS! Gäller från 1 nov 2020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D2B00BA-A544-41B3-936D-480DA53D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www.naturvardsverket.se/avfallsregister</a:t>
            </a:r>
          </a:p>
        </p:txBody>
      </p:sp>
    </p:spTree>
    <p:extLst>
      <p:ext uri="{BB962C8B-B14F-4D97-AF65-F5344CB8AC3E}">
        <p14:creationId xmlns:p14="http://schemas.microsoft.com/office/powerpoint/2010/main" val="141904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B773AA1-2602-45C5-90A7-90E381354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4F3299D-BB3A-44DF-8A2F-6266C2DB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9BA7D8-28FB-41DF-A658-6061D426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5</a:t>
            </a:fld>
            <a:endParaRPr lang="sv-SE"/>
          </a:p>
        </p:txBody>
      </p:sp>
      <p:pic>
        <p:nvPicPr>
          <p:cNvPr id="11" name="Platshållare för bild 10" descr="En man i förkläde använder sin laptop på ett arbetsbord med snickeriverktyg">
            <a:extLst>
              <a:ext uri="{FF2B5EF4-FFF2-40B4-BE49-F238E27FC236}">
                <a16:creationId xmlns:a16="http://schemas.microsoft.com/office/drawing/2014/main" id="{5079D606-6997-4824-9A99-17611DACFA9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" b="78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36F6BDEC-0039-481F-A6CF-97F613C71E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Innan du kommer in i e-tjänsten behöver du legitimera dig med en e-legitimation.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B20D011-AFBF-4AD3-B4D1-1615B5E38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Nästan inne i e-tjänsten</a:t>
            </a:r>
          </a:p>
        </p:txBody>
      </p:sp>
    </p:spTree>
    <p:extLst>
      <p:ext uri="{BB962C8B-B14F-4D97-AF65-F5344CB8AC3E}">
        <p14:creationId xmlns:p14="http://schemas.microsoft.com/office/powerpoint/2010/main" val="2693255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3054241-56F2-404F-B22A-77B82F08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16CD44B-F15E-42DA-9FF3-81EED293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C25A1AC-399F-4E50-BA6A-D455CF57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6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CD27516-431F-4010-9782-95E548CB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2</a:t>
            </a:r>
            <a:br>
              <a:rPr lang="sv-SE"/>
            </a:br>
            <a:r>
              <a:rPr lang="sv-SE"/>
              <a:t>de första uppgifterna</a:t>
            </a:r>
          </a:p>
        </p:txBody>
      </p:sp>
    </p:spTree>
    <p:extLst>
      <p:ext uri="{BB962C8B-B14F-4D97-AF65-F5344CB8AC3E}">
        <p14:creationId xmlns:p14="http://schemas.microsoft.com/office/powerpoint/2010/main" val="3034249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F0275D6-DF83-42F6-9D3A-9127AEBA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93A526-BCC0-4CBB-8F37-AD792604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7CB0642-AC46-42F7-B933-6616010DA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7</a:t>
            </a:fld>
            <a:endParaRPr lang="sv-SE"/>
          </a:p>
        </p:txBody>
      </p:sp>
      <p:pic>
        <p:nvPicPr>
          <p:cNvPr id="15" name="Platshållare för bild 14" descr="Skärmdump på e-tjänstens första steg: Start, där det ställs två frågor med ja-nej-svar.beskrivning">
            <a:extLst>
              <a:ext uri="{FF2B5EF4-FFF2-40B4-BE49-F238E27FC236}">
                <a16:creationId xmlns:a16="http://schemas.microsoft.com/office/drawing/2014/main" id="{2081A8D3-93B1-4CCC-A2F3-A3D2164D6EDD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5" r="1785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793213FD-CD3D-4EC6-B0E8-92240D72F0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 första uppgifterna är ja-nej-frågor för att ta reda på om du rapporterar som ombud eller vill ändra en tidigare inskickad handling.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1400" dirty="0"/>
              <a:t>Ombud har fullmakt att föra talan för annan person. Benämns också fullmaktstagare eller fullmäktig.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EFED33B-4A2D-4797-9C4E-22F3DAEC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Start</a:t>
            </a:r>
          </a:p>
        </p:txBody>
      </p:sp>
    </p:spTree>
    <p:extLst>
      <p:ext uri="{BB962C8B-B14F-4D97-AF65-F5344CB8AC3E}">
        <p14:creationId xmlns:p14="http://schemas.microsoft.com/office/powerpoint/2010/main" val="2779427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C2EFA79-36DC-45AF-A1DB-5649457C0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86DA5-3779-4115-B9FF-F6458A5B1E08}" type="datetime1">
              <a:rPr lang="sv-SE" smtClean="0"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CEDBB6-DC77-4598-900F-A3202CE4F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D5CF80F-6947-429F-8B2A-2FD2A36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4E2AD-2CA4-4022-8F3B-D585D66E2E30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B3CFDD9-D770-4E53-86E3-9425BA99D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Steg 3</a:t>
            </a:r>
            <a:br>
              <a:rPr lang="sv-SE"/>
            </a:br>
            <a:r>
              <a:rPr lang="sv-SE"/>
              <a:t>kontakt-uppgifter</a:t>
            </a:r>
          </a:p>
        </p:txBody>
      </p:sp>
    </p:spTree>
    <p:extLst>
      <p:ext uri="{BB962C8B-B14F-4D97-AF65-F5344CB8AC3E}">
        <p14:creationId xmlns:p14="http://schemas.microsoft.com/office/powerpoint/2010/main" val="2207101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B4C0593-A3B5-4801-ADDB-1408F361AA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99600" y="4846500"/>
            <a:ext cx="752320" cy="189000"/>
          </a:xfrm>
        </p:spPr>
        <p:txBody>
          <a:bodyPr/>
          <a:lstStyle/>
          <a:p>
            <a:fld id="{5B8BE423-1780-43BB-A8FE-3025F34AD1F8}" type="datetime1">
              <a:rPr lang="sv-SE" smtClean="0"/>
              <a:pPr/>
              <a:t>2020-12-21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11C82EA-3599-4B6D-AE5C-C06E1A6BD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990" y="4846500"/>
            <a:ext cx="3038850" cy="189000"/>
          </a:xfrm>
        </p:spPr>
        <p:txBody>
          <a:bodyPr/>
          <a:lstStyle/>
          <a:p>
            <a:pPr algn="l"/>
            <a:r>
              <a:rPr lang="sv-SE"/>
              <a:t>Naturvårdsverket | Swedish Environmental Protection Agency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8DA35FD-D6FF-46C9-8A23-9EA3776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37600" y="4846500"/>
            <a:ext cx="360000" cy="189000"/>
          </a:xfrm>
        </p:spPr>
        <p:txBody>
          <a:bodyPr/>
          <a:lstStyle/>
          <a:p>
            <a:fld id="{1844E2AD-2CA4-4022-8F3B-D585D66E2E30}" type="slidenum">
              <a:rPr lang="sv-SE" smtClean="0"/>
              <a:pPr/>
              <a:t>9</a:t>
            </a:fld>
            <a:endParaRPr lang="sv-SE"/>
          </a:p>
        </p:txBody>
      </p:sp>
      <p:pic>
        <p:nvPicPr>
          <p:cNvPr id="23" name="Platshållare för bild 22" descr="Skärmdump på e-tjänstens steg: Kontaktuppgifter med två inmatningsområden. Ett om uppgiftslämnaren och det andra om verksamheten, kallat &quot;verksamhetsutövare&quot;.">
            <a:extLst>
              <a:ext uri="{FF2B5EF4-FFF2-40B4-BE49-F238E27FC236}">
                <a16:creationId xmlns:a16="http://schemas.microsoft.com/office/drawing/2014/main" id="{AC0F7AC9-1396-4E77-ACEA-F75751E123B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4" b="794"/>
          <a:stretch>
            <a:fillRect/>
          </a:stretch>
        </p:blipFill>
        <p:spPr/>
      </p:pic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289BF15A-6100-470A-862E-4C2C3B61E4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320000" y="1620000"/>
            <a:ext cx="3686400" cy="2700000"/>
          </a:xfrm>
        </p:spPr>
        <p:txBody>
          <a:bodyPr/>
          <a:lstStyle/>
          <a:p>
            <a:r>
              <a:rPr lang="sv-SE" dirty="0"/>
              <a:t>Vissa uppgifter om dig som uppgiftslämnare fylls i automatiskt och går inte att ändra.</a:t>
            </a:r>
          </a:p>
          <a:p>
            <a:r>
              <a:rPr lang="sv-SE" dirty="0"/>
              <a:t>Fyll i uppgifter om verksamhetsutövaren, dvs företaget du representerar.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Se exempel på nästa bild.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5B75A53-8462-4C21-99A2-67E5C3D7A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0" y="464400"/>
            <a:ext cx="3600000" cy="1080000"/>
          </a:xfrm>
        </p:spPr>
        <p:txBody>
          <a:bodyPr/>
          <a:lstStyle/>
          <a:p>
            <a:r>
              <a:rPr lang="sv-SE" dirty="0"/>
              <a:t>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141246981"/>
      </p:ext>
    </p:extLst>
  </p:cSld>
  <p:clrMapOvr>
    <a:masterClrMapping/>
  </p:clrMapOvr>
</p:sld>
</file>

<file path=ppt/theme/theme1.xml><?xml version="1.0" encoding="utf-8"?>
<a:theme xmlns:a="http://schemas.openxmlformats.org/drawingml/2006/main" name="NV-9-16-pptmall">
  <a:themeElements>
    <a:clrScheme name="NV 1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A7E92"/>
      </a:accent1>
      <a:accent2>
        <a:srgbClr val="8DB9E5"/>
      </a:accent2>
      <a:accent3>
        <a:srgbClr val="7E99AA"/>
      </a:accent3>
      <a:accent4>
        <a:srgbClr val="FFD451"/>
      </a:accent4>
      <a:accent5>
        <a:srgbClr val="ECAC00"/>
      </a:accent5>
      <a:accent6>
        <a:srgbClr val="C79316"/>
      </a:accent6>
      <a:hlink>
        <a:srgbClr val="0000FF"/>
      </a:hlink>
      <a:folHlink>
        <a:srgbClr val="800080"/>
      </a:folHlink>
    </a:clrScheme>
    <a:fontScheme name="Naturvårdsverk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-180605.pptx" id="{27DE7B3B-CD40-49AC-95D8-DD8DB7AD80D4}" vid="{336341B7-7227-4206-B1E4-BAB1583F373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D831C48063F174ABFB7FF2760EA7110" ma:contentTypeVersion="31" ma:contentTypeDescription="Skapa ett nytt dokument." ma:contentTypeScope="" ma:versionID="2c74a3c71d4f666aa7a2f71e0ad23d45">
  <xsd:schema xmlns:xsd="http://www.w3.org/2001/XMLSchema" xmlns:xs="http://www.w3.org/2001/XMLSchema" xmlns:p="http://schemas.microsoft.com/office/2006/metadata/properties" xmlns:ns1="http://schemas.microsoft.com/sharepoint/v3" xmlns:ns2="7996adfb-96da-4ad1-ae3a-7c6b46cd9d70" xmlns:ns3="ea7ce805-1af7-4231-833e-976235cb0fec" targetNamespace="http://schemas.microsoft.com/office/2006/metadata/properties" ma:root="true" ma:fieldsID="f7f3cd6fc2ec7cd212eae7e97726fe97" ns1:_="" ns2:_="" ns3:_="">
    <xsd:import namespace="http://schemas.microsoft.com/sharepoint/v3"/>
    <xsd:import namespace="7996adfb-96da-4ad1-ae3a-7c6b46cd9d70"/>
    <xsd:import namespace="ea7ce805-1af7-4231-833e-976235cb0f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DLCPolicyLabelValue" minOccurs="0"/>
                <xsd:element ref="ns2:DLCPolicyLabelClientValue" minOccurs="0"/>
                <xsd:element ref="ns2:DLCPolicyLabelLock" minOccurs="0"/>
                <xsd:element ref="ns1:_dlc_Exempt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2" nillable="true" ma:displayName="Undanta från princip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96adfb-96da-4ad1-ae3a-7c6b46cd9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DLCPolicyLabelValue" ma:index="18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19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0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7ce805-1af7-4231-833e-976235cb0f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dokument</p:Name>
  <p:Description/>
  <p:Statement/>
  <p:PolicyItems>
    <p:PolicyItem featureId="Microsoft.Office.RecordsManagement.PolicyFeatures.PolicyLabel" staticId="0x010100FD831C48063F174ABFB7FF2760EA7110|-765956145" UniqueId="228d7f00-5f42-430a-a069-7ee3523801a0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properties>
            <justification>Right</justification>
            <font>Arial</font>
          </properties>
          <segment type="literal">Version i SP: </segment>
          <segment type="metadata">_UIVersionString</segment>
        </label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LCPolicyLabelValue xmlns="7996adfb-96da-4ad1-ae3a-7c6b46cd9d70">Version i SP: 0.7</DLCPolicyLabelValue>
    <DLCPolicyLabelClientValue xmlns="7996adfb-96da-4ad1-ae3a-7c6b46cd9d70" xsi:nil="true"/>
    <DLCPolicyLabelLock xmlns="7996adfb-96da-4ad1-ae3a-7c6b46cd9d70" xsi:nil="true"/>
  </documentManagement>
</p:properties>
</file>

<file path=customXml/itemProps1.xml><?xml version="1.0" encoding="utf-8"?>
<ds:datastoreItem xmlns:ds="http://schemas.openxmlformats.org/officeDocument/2006/customXml" ds:itemID="{DF702550-8F3B-4129-B26B-4252B077F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996adfb-96da-4ad1-ae3a-7c6b46cd9d70"/>
    <ds:schemaRef ds:uri="ea7ce805-1af7-4231-833e-976235cb0f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8EBEDA-2334-4C55-B0D3-C61C36BEAED5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E927B890-F382-46C0-9478-E1A8C2C5385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68F4E4-2881-43EA-A478-5B9DD9BD10DB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ea7ce805-1af7-4231-833e-976235cb0fec"/>
    <ds:schemaRef ds:uri="7996adfb-96da-4ad1-ae3a-7c6b46cd9d7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NV-presentation-bred-16-9</Template>
  <TotalTime>1995</TotalTime>
  <Words>822</Words>
  <Application>Microsoft Office PowerPoint</Application>
  <PresentationFormat>Bildspel på skärmen (16:9)</PresentationFormat>
  <Paragraphs>182</Paragraphs>
  <Slides>23</Slides>
  <Notes>3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NV-9-16-pptmall</vt:lpstr>
      <vt:lpstr>Så fungerar  e-tjänsten</vt:lpstr>
      <vt:lpstr>Info om bildrättigheter i denna presentation</vt:lpstr>
      <vt:lpstr>Steg 1 logga in</vt:lpstr>
      <vt:lpstr>www.naturvardsverket.se/avfallsregister</vt:lpstr>
      <vt:lpstr>Nästan inne i e-tjänsten</vt:lpstr>
      <vt:lpstr>Steg 2 de första uppgifterna</vt:lpstr>
      <vt:lpstr>Start</vt:lpstr>
      <vt:lpstr>Steg 3 kontakt-uppgifter</vt:lpstr>
      <vt:lpstr>Kontaktuppgifter</vt:lpstr>
      <vt:lpstr>Exempel med kontaktuppgifter</vt:lpstr>
      <vt:lpstr>Steg 4 information om handel/mäkleri</vt:lpstr>
      <vt:lpstr>Information om handel och mäkleri</vt:lpstr>
      <vt:lpstr>Steg 5 uppgifter om avfallet</vt:lpstr>
      <vt:lpstr>Farligt avfall</vt:lpstr>
      <vt:lpstr>Exempel på uppgifter om farligt avfall</vt:lpstr>
      <vt:lpstr>Lämna uppgifter om farligt avfall</vt:lpstr>
      <vt:lpstr>Steg 6 summering &amp; granskning</vt:lpstr>
      <vt:lpstr>Summering</vt:lpstr>
      <vt:lpstr>Steg 7 snart klar!</vt:lpstr>
      <vt:lpstr>När summeringen är inskickad är du klar</vt:lpstr>
      <vt:lpstr>Vänta!  Hur ändrar jag i efterhand?</vt:lpstr>
      <vt:lpstr>Start</vt:lpstr>
      <vt:lpstr>Exempel på ändring av tidigare uppgift</vt:lpstr>
    </vt:vector>
  </TitlesOfParts>
  <Company>Naturvårdsverket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Miljöekonomi- dagarna 2050</dc:title>
  <dc:subject>Naturvårdsverket PowerPointmall</dc:subject>
  <dc:creator>Åkerman, Ulla</dc:creator>
  <dc:description>Maj 2012, MS Office 2010_x000d_
LexiConsult 08-566 107 00, MC</dc:description>
  <cp:lastModifiedBy>Åkerman, Ulla</cp:lastModifiedBy>
  <cp:revision>50</cp:revision>
  <dcterms:created xsi:type="dcterms:W3CDTF">2020-10-01T08:14:16Z</dcterms:created>
  <dcterms:modified xsi:type="dcterms:W3CDTF">2020-12-21T09:59:52Z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0x010100FD831C48063F174ABFB7FF2760EA7110</vt:lpwstr>
  </property>
</Properties>
</file>