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2" r:id="rId5"/>
  </p:sldMasterIdLst>
  <p:notesMasterIdLst>
    <p:notesMasterId r:id="rId32"/>
  </p:notesMasterIdLst>
  <p:handoutMasterIdLst>
    <p:handoutMasterId r:id="rId33"/>
  </p:handoutMasterIdLst>
  <p:sldIdLst>
    <p:sldId id="341" r:id="rId6"/>
    <p:sldId id="343" r:id="rId7"/>
    <p:sldId id="344" r:id="rId8"/>
    <p:sldId id="345" r:id="rId9"/>
    <p:sldId id="346" r:id="rId10"/>
    <p:sldId id="348" r:id="rId11"/>
    <p:sldId id="347" r:id="rId12"/>
    <p:sldId id="349" r:id="rId13"/>
    <p:sldId id="361" r:id="rId14"/>
    <p:sldId id="350" r:id="rId15"/>
    <p:sldId id="351" r:id="rId16"/>
    <p:sldId id="362" r:id="rId17"/>
    <p:sldId id="352" r:id="rId18"/>
    <p:sldId id="363" r:id="rId19"/>
    <p:sldId id="353" r:id="rId20"/>
    <p:sldId id="364" r:id="rId21"/>
    <p:sldId id="354" r:id="rId22"/>
    <p:sldId id="365" r:id="rId23"/>
    <p:sldId id="355" r:id="rId24"/>
    <p:sldId id="2054" r:id="rId25"/>
    <p:sldId id="356" r:id="rId26"/>
    <p:sldId id="366" r:id="rId27"/>
    <p:sldId id="357" r:id="rId28"/>
    <p:sldId id="367" r:id="rId29"/>
    <p:sldId id="358" r:id="rId30"/>
    <p:sldId id="2018" r:id="rId3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7D6B37-9BF7-ADB5-EBF6-C701768F6FF2}" name="Proos, Mikael" initials="MP" userId="S::Mikael.Proos@naturvardsverket.se::345501b7-d664-4500-bd15-e1c8932b60a0" providerId="AD"/>
  <p188:author id="{A911CAF9-6995-7C61-7E46-AAE46F5DE031}" name="Diehl, Lisa" initials="LD" userId="S::lisa.diehl@naturvardsverket.se::edf11e13-2f09-46ba-b3d6-8f10664b146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44241D-7116-4334-A9C2-F8F0217240E4}" v="24" dt="2026-08-20T13:18:11.6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56" autoAdjust="0"/>
  </p:normalViewPr>
  <p:slideViewPr>
    <p:cSldViewPr snapToGrid="0">
      <p:cViewPr varScale="1">
        <p:scale>
          <a:sx n="38" d="100"/>
          <a:sy n="38" d="100"/>
        </p:scale>
        <p:origin x="892"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39670C39-1CAE-C4C9-2508-95C76410D3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6B128D87-EDBC-E213-46E8-659E6E2F34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262C15-0874-45AB-AD03-2B32F0308D69}" type="datetimeFigureOut">
              <a:rPr lang="sv-SE" smtClean="0"/>
              <a:t>2026-10-26</a:t>
            </a:fld>
            <a:endParaRPr lang="sv-SE"/>
          </a:p>
        </p:txBody>
      </p:sp>
      <p:sp>
        <p:nvSpPr>
          <p:cNvPr id="4" name="Platshållare för sidfot 3">
            <a:extLst>
              <a:ext uri="{FF2B5EF4-FFF2-40B4-BE49-F238E27FC236}">
                <a16:creationId xmlns:a16="http://schemas.microsoft.com/office/drawing/2014/main" id="{F54483C2-3A3B-7743-16F9-AD7BD6CCAB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32D7E77A-2E88-3BF5-F311-21D2EA49AF7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7474A3-5F09-492C-8543-58F0CF281CBA}" type="slidenum">
              <a:rPr lang="sv-SE" smtClean="0"/>
              <a:t>‹#›</a:t>
            </a:fld>
            <a:endParaRPr lang="sv-SE"/>
          </a:p>
        </p:txBody>
      </p:sp>
    </p:spTree>
    <p:extLst>
      <p:ext uri="{BB962C8B-B14F-4D97-AF65-F5344CB8AC3E}">
        <p14:creationId xmlns:p14="http://schemas.microsoft.com/office/powerpoint/2010/main" val="107593346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2F9A1C-42F1-423F-9AFD-55F9E754D5EA}" type="datetimeFigureOut">
              <a:rPr lang="sv-SE" smtClean="0"/>
              <a:t>2026-10-26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B7EC45-545D-4DF5-AFC0-AABB930E03F1}" type="slidenum">
              <a:rPr lang="sv-SE" smtClean="0"/>
              <a:t>‹#›</a:t>
            </a:fld>
            <a:endParaRPr lang="sv-SE"/>
          </a:p>
        </p:txBody>
      </p:sp>
    </p:spTree>
    <p:extLst>
      <p:ext uri="{BB962C8B-B14F-4D97-AF65-F5344CB8AC3E}">
        <p14:creationId xmlns:p14="http://schemas.microsoft.com/office/powerpoint/2010/main" val="2143371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älkomstbild_1">
    <p:bg>
      <p:bgPr>
        <a:solidFill>
          <a:schemeClr val="accent3"/>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2828555-0093-DB22-BF36-E92EA9E40FF9}"/>
              </a:ext>
            </a:extLst>
          </p:cNvPr>
          <p:cNvSpPr>
            <a:spLocks noGrp="1"/>
          </p:cNvSpPr>
          <p:nvPr>
            <p:ph type="pic" sz="quarter" idx="11"/>
          </p:nvPr>
        </p:nvSpPr>
        <p:spPr>
          <a:xfrm>
            <a:off x="0" y="0"/>
            <a:ext cx="6104865" cy="4633963"/>
          </a:xfrm>
          <a:custGeom>
            <a:avLst/>
            <a:gdLst>
              <a:gd name="connsiteX0" fmla="*/ 0 w 6096000"/>
              <a:gd name="connsiteY0" fmla="*/ 0 h 4646613"/>
              <a:gd name="connsiteX1" fmla="*/ 6096000 w 6096000"/>
              <a:gd name="connsiteY1" fmla="*/ 0 h 4646613"/>
              <a:gd name="connsiteX2" fmla="*/ 6096000 w 6096000"/>
              <a:gd name="connsiteY2" fmla="*/ 4646613 h 4646613"/>
              <a:gd name="connsiteX3" fmla="*/ 0 w 6096000"/>
              <a:gd name="connsiteY3" fmla="*/ 4646613 h 4646613"/>
              <a:gd name="connsiteX4" fmla="*/ 0 w 6096000"/>
              <a:gd name="connsiteY4" fmla="*/ 0 h 4646613"/>
              <a:gd name="connsiteX0" fmla="*/ 0 w 6096961"/>
              <a:gd name="connsiteY0" fmla="*/ 0 h 4646613"/>
              <a:gd name="connsiteX1" fmla="*/ 6096000 w 6096961"/>
              <a:gd name="connsiteY1" fmla="*/ 0 h 4646613"/>
              <a:gd name="connsiteX2" fmla="*/ 6096000 w 6096961"/>
              <a:gd name="connsiteY2" fmla="*/ 4646613 h 4646613"/>
              <a:gd name="connsiteX3" fmla="*/ 6096000 w 6096961"/>
              <a:gd name="connsiteY3" fmla="*/ 4646613 h 4646613"/>
              <a:gd name="connsiteX4" fmla="*/ 0 w 6096961"/>
              <a:gd name="connsiteY4" fmla="*/ 4646613 h 4646613"/>
              <a:gd name="connsiteX5" fmla="*/ 0 w 6096961"/>
              <a:gd name="connsiteY5" fmla="*/ 0 h 4646613"/>
              <a:gd name="connsiteX0" fmla="*/ 0 w 6544239"/>
              <a:gd name="connsiteY0" fmla="*/ 0 h 4646613"/>
              <a:gd name="connsiteX1" fmla="*/ 6096000 w 6544239"/>
              <a:gd name="connsiteY1" fmla="*/ 0 h 4646613"/>
              <a:gd name="connsiteX2" fmla="*/ 6086007 w 6544239"/>
              <a:gd name="connsiteY2" fmla="*/ 2173574 h 4646613"/>
              <a:gd name="connsiteX3" fmla="*/ 6096000 w 6544239"/>
              <a:gd name="connsiteY3" fmla="*/ 4646613 h 4646613"/>
              <a:gd name="connsiteX4" fmla="*/ 6096000 w 6544239"/>
              <a:gd name="connsiteY4" fmla="*/ 4646613 h 4646613"/>
              <a:gd name="connsiteX5" fmla="*/ 0 w 6544239"/>
              <a:gd name="connsiteY5" fmla="*/ 4646613 h 4646613"/>
              <a:gd name="connsiteX6" fmla="*/ 0 w 6544239"/>
              <a:gd name="connsiteY6" fmla="*/ 0 h 4646613"/>
              <a:gd name="connsiteX0" fmla="*/ 0 w 6290643"/>
              <a:gd name="connsiteY0" fmla="*/ 0 h 4646613"/>
              <a:gd name="connsiteX1" fmla="*/ 6096000 w 6290643"/>
              <a:gd name="connsiteY1" fmla="*/ 0 h 4646613"/>
              <a:gd name="connsiteX2" fmla="*/ 3829988 w 6290643"/>
              <a:gd name="connsiteY2" fmla="*/ 2061148 h 4646613"/>
              <a:gd name="connsiteX3" fmla="*/ 6096000 w 6290643"/>
              <a:gd name="connsiteY3" fmla="*/ 4646613 h 4646613"/>
              <a:gd name="connsiteX4" fmla="*/ 6096000 w 6290643"/>
              <a:gd name="connsiteY4" fmla="*/ 4646613 h 4646613"/>
              <a:gd name="connsiteX5" fmla="*/ 0 w 6290643"/>
              <a:gd name="connsiteY5" fmla="*/ 4646613 h 4646613"/>
              <a:gd name="connsiteX6" fmla="*/ 0 w 6290643"/>
              <a:gd name="connsiteY6" fmla="*/ 0 h 4646613"/>
              <a:gd name="connsiteX0" fmla="*/ 0 w 6330516"/>
              <a:gd name="connsiteY0" fmla="*/ 0 h 4646613"/>
              <a:gd name="connsiteX1" fmla="*/ 6096000 w 6330516"/>
              <a:gd name="connsiteY1" fmla="*/ 0 h 4646613"/>
              <a:gd name="connsiteX2" fmla="*/ 3829988 w 6330516"/>
              <a:gd name="connsiteY2" fmla="*/ 2061148 h 4646613"/>
              <a:gd name="connsiteX3" fmla="*/ 6096000 w 6330516"/>
              <a:gd name="connsiteY3" fmla="*/ 4646613 h 4646613"/>
              <a:gd name="connsiteX4" fmla="*/ 6096000 w 6330516"/>
              <a:gd name="connsiteY4" fmla="*/ 4646613 h 4646613"/>
              <a:gd name="connsiteX5" fmla="*/ 0 w 6330516"/>
              <a:gd name="connsiteY5" fmla="*/ 4646613 h 4646613"/>
              <a:gd name="connsiteX6" fmla="*/ 0 w 6330516"/>
              <a:gd name="connsiteY6" fmla="*/ 0 h 4646613"/>
              <a:gd name="connsiteX0" fmla="*/ 0 w 6096000"/>
              <a:gd name="connsiteY0" fmla="*/ 0 h 4646613"/>
              <a:gd name="connsiteX1" fmla="*/ 6096000 w 6096000"/>
              <a:gd name="connsiteY1" fmla="*/ 0 h 4646613"/>
              <a:gd name="connsiteX2" fmla="*/ 3829988 w 6096000"/>
              <a:gd name="connsiteY2" fmla="*/ 2061148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1089285 w 6096000"/>
              <a:gd name="connsiteY4" fmla="*/ 4406770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1089285 w 6096000"/>
              <a:gd name="connsiteY3" fmla="*/ 4406770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774367 w 6096000"/>
              <a:gd name="connsiteY2" fmla="*/ 1663907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522 w 6096522"/>
              <a:gd name="connsiteY0" fmla="*/ 0 h 4649675"/>
              <a:gd name="connsiteX1" fmla="*/ 6096522 w 6096522"/>
              <a:gd name="connsiteY1" fmla="*/ 0 h 4649675"/>
              <a:gd name="connsiteX2" fmla="*/ 3756212 w 6096522"/>
              <a:gd name="connsiteY2" fmla="*/ 2052770 h 4649675"/>
              <a:gd name="connsiteX3" fmla="*/ 842468 w 6096522"/>
              <a:gd name="connsiteY3" fmla="*/ 3237537 h 4649675"/>
              <a:gd name="connsiteX4" fmla="*/ 522 w 6096522"/>
              <a:gd name="connsiteY4" fmla="*/ 4646613 h 4649675"/>
              <a:gd name="connsiteX5" fmla="*/ 522 w 6096522"/>
              <a:gd name="connsiteY5" fmla="*/ 0 h 4649675"/>
              <a:gd name="connsiteX0" fmla="*/ 1286 w 6097286"/>
              <a:gd name="connsiteY0" fmla="*/ 0 h 4650887"/>
              <a:gd name="connsiteX1" fmla="*/ 6097286 w 6097286"/>
              <a:gd name="connsiteY1" fmla="*/ 0 h 4650887"/>
              <a:gd name="connsiteX2" fmla="*/ 3756976 w 6097286"/>
              <a:gd name="connsiteY2" fmla="*/ 2052770 h 4650887"/>
              <a:gd name="connsiteX3" fmla="*/ 843232 w 6097286"/>
              <a:gd name="connsiteY3" fmla="*/ 3237537 h 4650887"/>
              <a:gd name="connsiteX4" fmla="*/ 1286 w 6097286"/>
              <a:gd name="connsiteY4" fmla="*/ 4646613 h 4650887"/>
              <a:gd name="connsiteX5" fmla="*/ 1286 w 6097286"/>
              <a:gd name="connsiteY5" fmla="*/ 0 h 4650887"/>
              <a:gd name="connsiteX0" fmla="*/ 1860 w 6097860"/>
              <a:gd name="connsiteY0" fmla="*/ 0 h 4650647"/>
              <a:gd name="connsiteX1" fmla="*/ 6097860 w 6097860"/>
              <a:gd name="connsiteY1" fmla="*/ 0 h 4650647"/>
              <a:gd name="connsiteX2" fmla="*/ 3757550 w 6097860"/>
              <a:gd name="connsiteY2" fmla="*/ 2052770 h 4650647"/>
              <a:gd name="connsiteX3" fmla="*/ 843806 w 6097860"/>
              <a:gd name="connsiteY3" fmla="*/ 3237537 h 4650647"/>
              <a:gd name="connsiteX4" fmla="*/ 1860 w 6097860"/>
              <a:gd name="connsiteY4" fmla="*/ 4646613 h 4650647"/>
              <a:gd name="connsiteX5" fmla="*/ 1860 w 6097860"/>
              <a:gd name="connsiteY5" fmla="*/ 0 h 4650647"/>
              <a:gd name="connsiteX0" fmla="*/ 0 w 6096000"/>
              <a:gd name="connsiteY0" fmla="*/ 0 h 4683028"/>
              <a:gd name="connsiteX1" fmla="*/ 6096000 w 6096000"/>
              <a:gd name="connsiteY1" fmla="*/ 0 h 4683028"/>
              <a:gd name="connsiteX2" fmla="*/ 3755690 w 6096000"/>
              <a:gd name="connsiteY2" fmla="*/ 2052770 h 4683028"/>
              <a:gd name="connsiteX3" fmla="*/ 0 w 6096000"/>
              <a:gd name="connsiteY3" fmla="*/ 4646613 h 4683028"/>
              <a:gd name="connsiteX4" fmla="*/ 0 w 6096000"/>
              <a:gd name="connsiteY4" fmla="*/ 0 h 4683028"/>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646613">
                <a:moveTo>
                  <a:pt x="0" y="0"/>
                </a:moveTo>
                <a:lnTo>
                  <a:pt x="6096000" y="0"/>
                </a:lnTo>
                <a:cubicBezTo>
                  <a:pt x="5919574" y="1025633"/>
                  <a:pt x="4973524" y="1774018"/>
                  <a:pt x="3755690" y="2052770"/>
                </a:cubicBezTo>
                <a:cubicBezTo>
                  <a:pt x="2516026" y="2336519"/>
                  <a:pt x="706917" y="2488499"/>
                  <a:pt x="0" y="4646613"/>
                </a:cubicBezTo>
                <a:lnTo>
                  <a:pt x="0" y="0"/>
                </a:lnTo>
                <a:close/>
              </a:path>
            </a:pathLst>
          </a:custGeom>
          <a:noFill/>
        </p:spPr>
        <p:txBody>
          <a:bodyPr/>
          <a:lstStyle>
            <a:lvl1pPr marL="0" indent="0">
              <a:buNone/>
              <a:defRPr/>
            </a:lvl1pPr>
          </a:lstStyle>
          <a:p>
            <a:endParaRPr lang="sv-SE"/>
          </a:p>
        </p:txBody>
      </p:sp>
      <p:pic>
        <p:nvPicPr>
          <p:cNvPr id="16" name="Bild 15">
            <a:extLst>
              <a:ext uri="{FF2B5EF4-FFF2-40B4-BE49-F238E27FC236}">
                <a16:creationId xmlns:a16="http://schemas.microsoft.com/office/drawing/2014/main" id="{E1D001B4-CDCF-F296-5521-1FDB16251A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85286" y="5291356"/>
            <a:ext cx="2242124" cy="899839"/>
          </a:xfrm>
          <a:prstGeom prst="rect">
            <a:avLst/>
          </a:prstGeom>
        </p:spPr>
      </p:pic>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2" y="2472550"/>
            <a:ext cx="9632196" cy="1513130"/>
          </a:xfrm>
        </p:spPr>
        <p:txBody>
          <a:bodyPr anchor="ctr">
            <a:normAutofit/>
          </a:bodyPr>
          <a:lstStyle>
            <a:lvl1pPr algn="ctr">
              <a:lnSpc>
                <a:spcPct val="100000"/>
              </a:lnSpc>
              <a:defRPr sz="8400">
                <a:solidFill>
                  <a:schemeClr val="accent1"/>
                </a:solidFill>
              </a:defRPr>
            </a:lvl1pPr>
          </a:lstStyle>
          <a:p>
            <a:r>
              <a:rPr lang="sv-SE"/>
              <a:t>Välkomstrubrik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1279901" y="4232979"/>
            <a:ext cx="9632197" cy="346128"/>
          </a:xfrm>
        </p:spPr>
        <p:txBody>
          <a:bodyPr anchor="ctr">
            <a:noAutofit/>
          </a:bodyPr>
          <a:lstStyle>
            <a:lvl1pPr marL="0" indent="0" algn="ctr">
              <a:buNone/>
              <a:defRPr sz="2800" cap="all" spc="30"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Eventuell Underrubrik</a:t>
            </a:r>
          </a:p>
        </p:txBody>
      </p:sp>
      <p:sp>
        <p:nvSpPr>
          <p:cNvPr id="7" name="Platshållare för datum 3">
            <a:extLst>
              <a:ext uri="{FF2B5EF4-FFF2-40B4-BE49-F238E27FC236}">
                <a16:creationId xmlns:a16="http://schemas.microsoft.com/office/drawing/2014/main" id="{6BD80493-E610-FEAF-7FD7-340964038B63}"/>
              </a:ext>
            </a:extLst>
          </p:cNvPr>
          <p:cNvSpPr>
            <a:spLocks noGrp="1"/>
          </p:cNvSpPr>
          <p:nvPr>
            <p:ph type="dt" sz="half" idx="2"/>
          </p:nvPr>
        </p:nvSpPr>
        <p:spPr>
          <a:xfrm>
            <a:off x="5316379" y="1981094"/>
            <a:ext cx="1559242" cy="244157"/>
          </a:xfrm>
          <a:prstGeom prst="rect">
            <a:avLst/>
          </a:prstGeom>
        </p:spPr>
        <p:txBody>
          <a:bodyPr vert="horz" lIns="91440" tIns="0" rIns="0" bIns="45720" rtlCol="0" anchor="t"/>
          <a:lstStyle>
            <a:lvl1pPr algn="ctr">
              <a:defRPr sz="1600" cap="all" baseline="0">
                <a:solidFill>
                  <a:schemeClr val="accent1"/>
                </a:solidFill>
              </a:defRPr>
            </a:lvl1pPr>
          </a:lstStyle>
          <a:p>
            <a:fld id="{A896BB98-CB6F-49A0-8E86-3A5319AB258C}" type="datetime4">
              <a:rPr lang="sv-SE" smtClean="0"/>
              <a:pPr/>
              <a:t>26 oktober 2026</a:t>
            </a:fld>
            <a:endParaRPr lang="sv-SE"/>
          </a:p>
        </p:txBody>
      </p:sp>
    </p:spTree>
    <p:extLst>
      <p:ext uri="{BB962C8B-B14F-4D97-AF65-F5344CB8AC3E}">
        <p14:creationId xmlns:p14="http://schemas.microsoft.com/office/powerpoint/2010/main" val="3140651547"/>
      </p:ext>
    </p:extLst>
  </p:cSld>
  <p:clrMapOvr>
    <a:masterClrMapping/>
  </p:clrMapOvr>
  <p:hf sldNum="0" hdr="0" ftr="0"/>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älkomstbild_2">
    <p:bg>
      <p:bgPr>
        <a:solidFill>
          <a:schemeClr val="accent1"/>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2828555-0093-DB22-BF36-E92EA9E40FF9}"/>
              </a:ext>
            </a:extLst>
          </p:cNvPr>
          <p:cNvSpPr>
            <a:spLocks noGrp="1"/>
          </p:cNvSpPr>
          <p:nvPr>
            <p:ph type="pic" sz="quarter" idx="11"/>
          </p:nvPr>
        </p:nvSpPr>
        <p:spPr>
          <a:xfrm>
            <a:off x="0" y="0"/>
            <a:ext cx="6104865" cy="4633963"/>
          </a:xfrm>
          <a:custGeom>
            <a:avLst/>
            <a:gdLst>
              <a:gd name="connsiteX0" fmla="*/ 0 w 6096000"/>
              <a:gd name="connsiteY0" fmla="*/ 0 h 4646613"/>
              <a:gd name="connsiteX1" fmla="*/ 6096000 w 6096000"/>
              <a:gd name="connsiteY1" fmla="*/ 0 h 4646613"/>
              <a:gd name="connsiteX2" fmla="*/ 6096000 w 6096000"/>
              <a:gd name="connsiteY2" fmla="*/ 4646613 h 4646613"/>
              <a:gd name="connsiteX3" fmla="*/ 0 w 6096000"/>
              <a:gd name="connsiteY3" fmla="*/ 4646613 h 4646613"/>
              <a:gd name="connsiteX4" fmla="*/ 0 w 6096000"/>
              <a:gd name="connsiteY4" fmla="*/ 0 h 4646613"/>
              <a:gd name="connsiteX0" fmla="*/ 0 w 6096961"/>
              <a:gd name="connsiteY0" fmla="*/ 0 h 4646613"/>
              <a:gd name="connsiteX1" fmla="*/ 6096000 w 6096961"/>
              <a:gd name="connsiteY1" fmla="*/ 0 h 4646613"/>
              <a:gd name="connsiteX2" fmla="*/ 6096000 w 6096961"/>
              <a:gd name="connsiteY2" fmla="*/ 4646613 h 4646613"/>
              <a:gd name="connsiteX3" fmla="*/ 6096000 w 6096961"/>
              <a:gd name="connsiteY3" fmla="*/ 4646613 h 4646613"/>
              <a:gd name="connsiteX4" fmla="*/ 0 w 6096961"/>
              <a:gd name="connsiteY4" fmla="*/ 4646613 h 4646613"/>
              <a:gd name="connsiteX5" fmla="*/ 0 w 6096961"/>
              <a:gd name="connsiteY5" fmla="*/ 0 h 4646613"/>
              <a:gd name="connsiteX0" fmla="*/ 0 w 6544239"/>
              <a:gd name="connsiteY0" fmla="*/ 0 h 4646613"/>
              <a:gd name="connsiteX1" fmla="*/ 6096000 w 6544239"/>
              <a:gd name="connsiteY1" fmla="*/ 0 h 4646613"/>
              <a:gd name="connsiteX2" fmla="*/ 6086007 w 6544239"/>
              <a:gd name="connsiteY2" fmla="*/ 2173574 h 4646613"/>
              <a:gd name="connsiteX3" fmla="*/ 6096000 w 6544239"/>
              <a:gd name="connsiteY3" fmla="*/ 4646613 h 4646613"/>
              <a:gd name="connsiteX4" fmla="*/ 6096000 w 6544239"/>
              <a:gd name="connsiteY4" fmla="*/ 4646613 h 4646613"/>
              <a:gd name="connsiteX5" fmla="*/ 0 w 6544239"/>
              <a:gd name="connsiteY5" fmla="*/ 4646613 h 4646613"/>
              <a:gd name="connsiteX6" fmla="*/ 0 w 6544239"/>
              <a:gd name="connsiteY6" fmla="*/ 0 h 4646613"/>
              <a:gd name="connsiteX0" fmla="*/ 0 w 6290643"/>
              <a:gd name="connsiteY0" fmla="*/ 0 h 4646613"/>
              <a:gd name="connsiteX1" fmla="*/ 6096000 w 6290643"/>
              <a:gd name="connsiteY1" fmla="*/ 0 h 4646613"/>
              <a:gd name="connsiteX2" fmla="*/ 3829988 w 6290643"/>
              <a:gd name="connsiteY2" fmla="*/ 2061148 h 4646613"/>
              <a:gd name="connsiteX3" fmla="*/ 6096000 w 6290643"/>
              <a:gd name="connsiteY3" fmla="*/ 4646613 h 4646613"/>
              <a:gd name="connsiteX4" fmla="*/ 6096000 w 6290643"/>
              <a:gd name="connsiteY4" fmla="*/ 4646613 h 4646613"/>
              <a:gd name="connsiteX5" fmla="*/ 0 w 6290643"/>
              <a:gd name="connsiteY5" fmla="*/ 4646613 h 4646613"/>
              <a:gd name="connsiteX6" fmla="*/ 0 w 6290643"/>
              <a:gd name="connsiteY6" fmla="*/ 0 h 4646613"/>
              <a:gd name="connsiteX0" fmla="*/ 0 w 6330516"/>
              <a:gd name="connsiteY0" fmla="*/ 0 h 4646613"/>
              <a:gd name="connsiteX1" fmla="*/ 6096000 w 6330516"/>
              <a:gd name="connsiteY1" fmla="*/ 0 h 4646613"/>
              <a:gd name="connsiteX2" fmla="*/ 3829988 w 6330516"/>
              <a:gd name="connsiteY2" fmla="*/ 2061148 h 4646613"/>
              <a:gd name="connsiteX3" fmla="*/ 6096000 w 6330516"/>
              <a:gd name="connsiteY3" fmla="*/ 4646613 h 4646613"/>
              <a:gd name="connsiteX4" fmla="*/ 6096000 w 6330516"/>
              <a:gd name="connsiteY4" fmla="*/ 4646613 h 4646613"/>
              <a:gd name="connsiteX5" fmla="*/ 0 w 6330516"/>
              <a:gd name="connsiteY5" fmla="*/ 4646613 h 4646613"/>
              <a:gd name="connsiteX6" fmla="*/ 0 w 6330516"/>
              <a:gd name="connsiteY6" fmla="*/ 0 h 4646613"/>
              <a:gd name="connsiteX0" fmla="*/ 0 w 6096000"/>
              <a:gd name="connsiteY0" fmla="*/ 0 h 4646613"/>
              <a:gd name="connsiteX1" fmla="*/ 6096000 w 6096000"/>
              <a:gd name="connsiteY1" fmla="*/ 0 h 4646613"/>
              <a:gd name="connsiteX2" fmla="*/ 3829988 w 6096000"/>
              <a:gd name="connsiteY2" fmla="*/ 2061148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1089285 w 6096000"/>
              <a:gd name="connsiteY4" fmla="*/ 4406770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1089285 w 6096000"/>
              <a:gd name="connsiteY3" fmla="*/ 4406770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774367 w 6096000"/>
              <a:gd name="connsiteY2" fmla="*/ 1663907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522 w 6096522"/>
              <a:gd name="connsiteY0" fmla="*/ 0 h 4649675"/>
              <a:gd name="connsiteX1" fmla="*/ 6096522 w 6096522"/>
              <a:gd name="connsiteY1" fmla="*/ 0 h 4649675"/>
              <a:gd name="connsiteX2" fmla="*/ 3756212 w 6096522"/>
              <a:gd name="connsiteY2" fmla="*/ 2052770 h 4649675"/>
              <a:gd name="connsiteX3" fmla="*/ 842468 w 6096522"/>
              <a:gd name="connsiteY3" fmla="*/ 3237537 h 4649675"/>
              <a:gd name="connsiteX4" fmla="*/ 522 w 6096522"/>
              <a:gd name="connsiteY4" fmla="*/ 4646613 h 4649675"/>
              <a:gd name="connsiteX5" fmla="*/ 522 w 6096522"/>
              <a:gd name="connsiteY5" fmla="*/ 0 h 4649675"/>
              <a:gd name="connsiteX0" fmla="*/ 1286 w 6097286"/>
              <a:gd name="connsiteY0" fmla="*/ 0 h 4650887"/>
              <a:gd name="connsiteX1" fmla="*/ 6097286 w 6097286"/>
              <a:gd name="connsiteY1" fmla="*/ 0 h 4650887"/>
              <a:gd name="connsiteX2" fmla="*/ 3756976 w 6097286"/>
              <a:gd name="connsiteY2" fmla="*/ 2052770 h 4650887"/>
              <a:gd name="connsiteX3" fmla="*/ 843232 w 6097286"/>
              <a:gd name="connsiteY3" fmla="*/ 3237537 h 4650887"/>
              <a:gd name="connsiteX4" fmla="*/ 1286 w 6097286"/>
              <a:gd name="connsiteY4" fmla="*/ 4646613 h 4650887"/>
              <a:gd name="connsiteX5" fmla="*/ 1286 w 6097286"/>
              <a:gd name="connsiteY5" fmla="*/ 0 h 4650887"/>
              <a:gd name="connsiteX0" fmla="*/ 1860 w 6097860"/>
              <a:gd name="connsiteY0" fmla="*/ 0 h 4650647"/>
              <a:gd name="connsiteX1" fmla="*/ 6097860 w 6097860"/>
              <a:gd name="connsiteY1" fmla="*/ 0 h 4650647"/>
              <a:gd name="connsiteX2" fmla="*/ 3757550 w 6097860"/>
              <a:gd name="connsiteY2" fmla="*/ 2052770 h 4650647"/>
              <a:gd name="connsiteX3" fmla="*/ 843806 w 6097860"/>
              <a:gd name="connsiteY3" fmla="*/ 3237537 h 4650647"/>
              <a:gd name="connsiteX4" fmla="*/ 1860 w 6097860"/>
              <a:gd name="connsiteY4" fmla="*/ 4646613 h 4650647"/>
              <a:gd name="connsiteX5" fmla="*/ 1860 w 6097860"/>
              <a:gd name="connsiteY5" fmla="*/ 0 h 4650647"/>
              <a:gd name="connsiteX0" fmla="*/ 0 w 6096000"/>
              <a:gd name="connsiteY0" fmla="*/ 0 h 4683028"/>
              <a:gd name="connsiteX1" fmla="*/ 6096000 w 6096000"/>
              <a:gd name="connsiteY1" fmla="*/ 0 h 4683028"/>
              <a:gd name="connsiteX2" fmla="*/ 3755690 w 6096000"/>
              <a:gd name="connsiteY2" fmla="*/ 2052770 h 4683028"/>
              <a:gd name="connsiteX3" fmla="*/ 0 w 6096000"/>
              <a:gd name="connsiteY3" fmla="*/ 4646613 h 4683028"/>
              <a:gd name="connsiteX4" fmla="*/ 0 w 6096000"/>
              <a:gd name="connsiteY4" fmla="*/ 0 h 4683028"/>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646613">
                <a:moveTo>
                  <a:pt x="0" y="0"/>
                </a:moveTo>
                <a:lnTo>
                  <a:pt x="6096000" y="0"/>
                </a:lnTo>
                <a:cubicBezTo>
                  <a:pt x="5919574" y="1025633"/>
                  <a:pt x="4973524" y="1774018"/>
                  <a:pt x="3755690" y="2052770"/>
                </a:cubicBezTo>
                <a:cubicBezTo>
                  <a:pt x="2516026" y="2336519"/>
                  <a:pt x="706917" y="2488499"/>
                  <a:pt x="0" y="4646613"/>
                </a:cubicBezTo>
                <a:lnTo>
                  <a:pt x="0" y="0"/>
                </a:lnTo>
                <a:close/>
              </a:path>
            </a:pathLst>
          </a:custGeom>
          <a:noFill/>
        </p:spPr>
        <p:txBody>
          <a:bodyPr/>
          <a:lstStyle>
            <a:lvl1pPr marL="0" indent="0">
              <a:buNone/>
              <a:defRPr/>
            </a:lvl1pPr>
          </a:lstStyle>
          <a:p>
            <a:endParaRPr lang="sv-SE"/>
          </a:p>
        </p:txBody>
      </p:sp>
      <p:pic>
        <p:nvPicPr>
          <p:cNvPr id="16" name="Bild 15">
            <a:extLst>
              <a:ext uri="{FF2B5EF4-FFF2-40B4-BE49-F238E27FC236}">
                <a16:creationId xmlns:a16="http://schemas.microsoft.com/office/drawing/2014/main" id="{E1D001B4-CDCF-F296-5521-1FDB16251A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85286" y="5291356"/>
            <a:ext cx="2242124" cy="899839"/>
          </a:xfrm>
          <a:prstGeom prst="rect">
            <a:avLst/>
          </a:prstGeom>
        </p:spPr>
      </p:pic>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2" y="2472550"/>
            <a:ext cx="9632196" cy="1513130"/>
          </a:xfrm>
        </p:spPr>
        <p:txBody>
          <a:bodyPr anchor="ctr">
            <a:normAutofit/>
          </a:bodyPr>
          <a:lstStyle>
            <a:lvl1pPr algn="ctr">
              <a:lnSpc>
                <a:spcPct val="100000"/>
              </a:lnSpc>
              <a:defRPr sz="8400">
                <a:solidFill>
                  <a:schemeClr val="accent3"/>
                </a:solidFill>
              </a:defRPr>
            </a:lvl1pPr>
          </a:lstStyle>
          <a:p>
            <a:r>
              <a:rPr lang="sv-SE"/>
              <a:t>Välkomstrubrik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1279901" y="4232979"/>
            <a:ext cx="9632197" cy="346128"/>
          </a:xfrm>
        </p:spPr>
        <p:txBody>
          <a:bodyPr anchor="ctr">
            <a:noAutofit/>
          </a:bodyPr>
          <a:lstStyle>
            <a:lvl1pPr marL="0" indent="0" algn="ctr">
              <a:buNone/>
              <a:defRPr sz="2800" cap="all" spc="30"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Eventuell Underrubrik</a:t>
            </a:r>
          </a:p>
        </p:txBody>
      </p:sp>
      <p:sp>
        <p:nvSpPr>
          <p:cNvPr id="7" name="Platshållare för datum 3">
            <a:extLst>
              <a:ext uri="{FF2B5EF4-FFF2-40B4-BE49-F238E27FC236}">
                <a16:creationId xmlns:a16="http://schemas.microsoft.com/office/drawing/2014/main" id="{6BD80493-E610-FEAF-7FD7-340964038B63}"/>
              </a:ext>
            </a:extLst>
          </p:cNvPr>
          <p:cNvSpPr>
            <a:spLocks noGrp="1"/>
          </p:cNvSpPr>
          <p:nvPr>
            <p:ph type="dt" sz="half" idx="2"/>
          </p:nvPr>
        </p:nvSpPr>
        <p:spPr>
          <a:xfrm>
            <a:off x="5316379" y="1981094"/>
            <a:ext cx="1559242" cy="244157"/>
          </a:xfrm>
          <a:prstGeom prst="rect">
            <a:avLst/>
          </a:prstGeom>
        </p:spPr>
        <p:txBody>
          <a:bodyPr vert="horz" lIns="91440" tIns="0" rIns="0" bIns="45720" rtlCol="0" anchor="t"/>
          <a:lstStyle>
            <a:lvl1pPr algn="ctr">
              <a:defRPr sz="1600" cap="all" baseline="0">
                <a:solidFill>
                  <a:schemeClr val="accent3"/>
                </a:solidFill>
              </a:defRPr>
            </a:lvl1pPr>
          </a:lstStyle>
          <a:p>
            <a:fld id="{A896BB98-CB6F-49A0-8E86-3A5319AB258C}" type="datetime4">
              <a:rPr lang="sv-SE" smtClean="0"/>
              <a:pPr/>
              <a:t>26 oktober 2026</a:t>
            </a:fld>
            <a:endParaRPr lang="sv-SE"/>
          </a:p>
        </p:txBody>
      </p:sp>
    </p:spTree>
    <p:extLst>
      <p:ext uri="{BB962C8B-B14F-4D97-AF65-F5344CB8AC3E}">
        <p14:creationId xmlns:p14="http://schemas.microsoft.com/office/powerpoint/2010/main" val="1502791427"/>
      </p:ext>
    </p:extLst>
  </p:cSld>
  <p:clrMapOvr>
    <a:masterClrMapping/>
  </p:clrMapOvr>
  <p:hf sldNum="0" hdr="0" ftr="0"/>
  <p:extLst>
    <p:ext uri="{DCECCB84-F9BA-43D5-87BE-67443E8EF086}">
      <p15:sldGuideLst xmlns:p15="http://schemas.microsoft.com/office/powerpoint/2012/main">
        <p15:guide id="1"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bild – rubrik, bild, ikon_1">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758966"/>
            <a:ext cx="9632196" cy="1102988"/>
          </a:xfrm>
        </p:spPr>
        <p:txBody>
          <a:bodyPr anchor="ctr">
            <a:normAutofit/>
          </a:bodyPr>
          <a:lstStyle>
            <a:lvl1pPr algn="ctr">
              <a:lnSpc>
                <a:spcPct val="80000"/>
              </a:lnSpc>
              <a:defRPr sz="8000">
                <a:solidFill>
                  <a:schemeClr val="accent1"/>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4458155"/>
            <a:ext cx="6351319" cy="1302750"/>
          </a:xfrm>
        </p:spPr>
        <p:txBody>
          <a:bodyPr anchor="t">
            <a:noAutofit/>
          </a:bodyPr>
          <a:lstStyle>
            <a:lvl1pPr marL="0" indent="0" algn="ctr">
              <a:lnSpc>
                <a:spcPts val="2200"/>
              </a:lnSpc>
              <a:buNone/>
              <a:defRPr sz="2400" cap="none" spc="30" normalizeH="0"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9" name="Platshållare för bild 8">
            <a:extLst>
              <a:ext uri="{FF2B5EF4-FFF2-40B4-BE49-F238E27FC236}">
                <a16:creationId xmlns:a16="http://schemas.microsoft.com/office/drawing/2014/main" id="{3C6EF39B-895D-58F5-7407-04B27A58A146}"/>
              </a:ext>
            </a:extLst>
          </p:cNvPr>
          <p:cNvSpPr>
            <a:spLocks noGrp="1"/>
          </p:cNvSpPr>
          <p:nvPr>
            <p:ph type="pic" sz="quarter" idx="10"/>
          </p:nvPr>
        </p:nvSpPr>
        <p:spPr>
          <a:xfrm>
            <a:off x="5635625" y="1188664"/>
            <a:ext cx="906463" cy="906463"/>
          </a:xfrm>
        </p:spPr>
        <p:txBody>
          <a:bodyPr/>
          <a:lstStyle/>
          <a:p>
            <a:endParaRPr lang="sv-SE"/>
          </a:p>
        </p:txBody>
      </p:sp>
      <p:sp>
        <p:nvSpPr>
          <p:cNvPr id="15" name="Platshållare för bildnummer 5">
            <a:extLst>
              <a:ext uri="{FF2B5EF4-FFF2-40B4-BE49-F238E27FC236}">
                <a16:creationId xmlns:a16="http://schemas.microsoft.com/office/drawing/2014/main" id="{ED8D085B-3B61-A247-501E-B5745DA6A8DF}"/>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Platshållare för bild 4">
            <a:extLst>
              <a:ext uri="{FF2B5EF4-FFF2-40B4-BE49-F238E27FC236}">
                <a16:creationId xmlns:a16="http://schemas.microsoft.com/office/drawing/2014/main" id="{D1A45FDD-555D-30EE-81ED-D4628CAE17DF}"/>
              </a:ext>
            </a:extLst>
          </p:cNvPr>
          <p:cNvSpPr>
            <a:spLocks noGrp="1"/>
          </p:cNvSpPr>
          <p:nvPr>
            <p:ph type="pic" sz="quarter" idx="12"/>
          </p:nvPr>
        </p:nvSpPr>
        <p:spPr>
          <a:xfrm>
            <a:off x="0" y="0"/>
            <a:ext cx="4973217" cy="3774973"/>
          </a:xfrm>
          <a:custGeom>
            <a:avLst/>
            <a:gdLst>
              <a:gd name="connsiteX0" fmla="*/ 0 w 6096000"/>
              <a:gd name="connsiteY0" fmla="*/ 0 h 4646613"/>
              <a:gd name="connsiteX1" fmla="*/ 6096000 w 6096000"/>
              <a:gd name="connsiteY1" fmla="*/ 0 h 4646613"/>
              <a:gd name="connsiteX2" fmla="*/ 6096000 w 6096000"/>
              <a:gd name="connsiteY2" fmla="*/ 4646613 h 4646613"/>
              <a:gd name="connsiteX3" fmla="*/ 0 w 6096000"/>
              <a:gd name="connsiteY3" fmla="*/ 4646613 h 4646613"/>
              <a:gd name="connsiteX4" fmla="*/ 0 w 6096000"/>
              <a:gd name="connsiteY4" fmla="*/ 0 h 4646613"/>
              <a:gd name="connsiteX0" fmla="*/ 0 w 6096961"/>
              <a:gd name="connsiteY0" fmla="*/ 0 h 4646613"/>
              <a:gd name="connsiteX1" fmla="*/ 6096000 w 6096961"/>
              <a:gd name="connsiteY1" fmla="*/ 0 h 4646613"/>
              <a:gd name="connsiteX2" fmla="*/ 6096000 w 6096961"/>
              <a:gd name="connsiteY2" fmla="*/ 4646613 h 4646613"/>
              <a:gd name="connsiteX3" fmla="*/ 6096000 w 6096961"/>
              <a:gd name="connsiteY3" fmla="*/ 4646613 h 4646613"/>
              <a:gd name="connsiteX4" fmla="*/ 0 w 6096961"/>
              <a:gd name="connsiteY4" fmla="*/ 4646613 h 4646613"/>
              <a:gd name="connsiteX5" fmla="*/ 0 w 6096961"/>
              <a:gd name="connsiteY5" fmla="*/ 0 h 4646613"/>
              <a:gd name="connsiteX0" fmla="*/ 0 w 6544239"/>
              <a:gd name="connsiteY0" fmla="*/ 0 h 4646613"/>
              <a:gd name="connsiteX1" fmla="*/ 6096000 w 6544239"/>
              <a:gd name="connsiteY1" fmla="*/ 0 h 4646613"/>
              <a:gd name="connsiteX2" fmla="*/ 6086007 w 6544239"/>
              <a:gd name="connsiteY2" fmla="*/ 2173574 h 4646613"/>
              <a:gd name="connsiteX3" fmla="*/ 6096000 w 6544239"/>
              <a:gd name="connsiteY3" fmla="*/ 4646613 h 4646613"/>
              <a:gd name="connsiteX4" fmla="*/ 6096000 w 6544239"/>
              <a:gd name="connsiteY4" fmla="*/ 4646613 h 4646613"/>
              <a:gd name="connsiteX5" fmla="*/ 0 w 6544239"/>
              <a:gd name="connsiteY5" fmla="*/ 4646613 h 4646613"/>
              <a:gd name="connsiteX6" fmla="*/ 0 w 6544239"/>
              <a:gd name="connsiteY6" fmla="*/ 0 h 4646613"/>
              <a:gd name="connsiteX0" fmla="*/ 0 w 6290643"/>
              <a:gd name="connsiteY0" fmla="*/ 0 h 4646613"/>
              <a:gd name="connsiteX1" fmla="*/ 6096000 w 6290643"/>
              <a:gd name="connsiteY1" fmla="*/ 0 h 4646613"/>
              <a:gd name="connsiteX2" fmla="*/ 3829988 w 6290643"/>
              <a:gd name="connsiteY2" fmla="*/ 2061148 h 4646613"/>
              <a:gd name="connsiteX3" fmla="*/ 6096000 w 6290643"/>
              <a:gd name="connsiteY3" fmla="*/ 4646613 h 4646613"/>
              <a:gd name="connsiteX4" fmla="*/ 6096000 w 6290643"/>
              <a:gd name="connsiteY4" fmla="*/ 4646613 h 4646613"/>
              <a:gd name="connsiteX5" fmla="*/ 0 w 6290643"/>
              <a:gd name="connsiteY5" fmla="*/ 4646613 h 4646613"/>
              <a:gd name="connsiteX6" fmla="*/ 0 w 6290643"/>
              <a:gd name="connsiteY6" fmla="*/ 0 h 4646613"/>
              <a:gd name="connsiteX0" fmla="*/ 0 w 6330516"/>
              <a:gd name="connsiteY0" fmla="*/ 0 h 4646613"/>
              <a:gd name="connsiteX1" fmla="*/ 6096000 w 6330516"/>
              <a:gd name="connsiteY1" fmla="*/ 0 h 4646613"/>
              <a:gd name="connsiteX2" fmla="*/ 3829988 w 6330516"/>
              <a:gd name="connsiteY2" fmla="*/ 2061148 h 4646613"/>
              <a:gd name="connsiteX3" fmla="*/ 6096000 w 6330516"/>
              <a:gd name="connsiteY3" fmla="*/ 4646613 h 4646613"/>
              <a:gd name="connsiteX4" fmla="*/ 6096000 w 6330516"/>
              <a:gd name="connsiteY4" fmla="*/ 4646613 h 4646613"/>
              <a:gd name="connsiteX5" fmla="*/ 0 w 6330516"/>
              <a:gd name="connsiteY5" fmla="*/ 4646613 h 4646613"/>
              <a:gd name="connsiteX6" fmla="*/ 0 w 6330516"/>
              <a:gd name="connsiteY6" fmla="*/ 0 h 4646613"/>
              <a:gd name="connsiteX0" fmla="*/ 0 w 6096000"/>
              <a:gd name="connsiteY0" fmla="*/ 0 h 4646613"/>
              <a:gd name="connsiteX1" fmla="*/ 6096000 w 6096000"/>
              <a:gd name="connsiteY1" fmla="*/ 0 h 4646613"/>
              <a:gd name="connsiteX2" fmla="*/ 3829988 w 6096000"/>
              <a:gd name="connsiteY2" fmla="*/ 2061148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1089285 w 6096000"/>
              <a:gd name="connsiteY4" fmla="*/ 4406770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1089285 w 6096000"/>
              <a:gd name="connsiteY3" fmla="*/ 4406770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774367 w 6096000"/>
              <a:gd name="connsiteY2" fmla="*/ 1663907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522 w 6096522"/>
              <a:gd name="connsiteY0" fmla="*/ 0 h 4649675"/>
              <a:gd name="connsiteX1" fmla="*/ 6096522 w 6096522"/>
              <a:gd name="connsiteY1" fmla="*/ 0 h 4649675"/>
              <a:gd name="connsiteX2" fmla="*/ 3756212 w 6096522"/>
              <a:gd name="connsiteY2" fmla="*/ 2052770 h 4649675"/>
              <a:gd name="connsiteX3" fmla="*/ 842468 w 6096522"/>
              <a:gd name="connsiteY3" fmla="*/ 3237537 h 4649675"/>
              <a:gd name="connsiteX4" fmla="*/ 522 w 6096522"/>
              <a:gd name="connsiteY4" fmla="*/ 4646613 h 4649675"/>
              <a:gd name="connsiteX5" fmla="*/ 522 w 6096522"/>
              <a:gd name="connsiteY5" fmla="*/ 0 h 4649675"/>
              <a:gd name="connsiteX0" fmla="*/ 1286 w 6097286"/>
              <a:gd name="connsiteY0" fmla="*/ 0 h 4650887"/>
              <a:gd name="connsiteX1" fmla="*/ 6097286 w 6097286"/>
              <a:gd name="connsiteY1" fmla="*/ 0 h 4650887"/>
              <a:gd name="connsiteX2" fmla="*/ 3756976 w 6097286"/>
              <a:gd name="connsiteY2" fmla="*/ 2052770 h 4650887"/>
              <a:gd name="connsiteX3" fmla="*/ 843232 w 6097286"/>
              <a:gd name="connsiteY3" fmla="*/ 3237537 h 4650887"/>
              <a:gd name="connsiteX4" fmla="*/ 1286 w 6097286"/>
              <a:gd name="connsiteY4" fmla="*/ 4646613 h 4650887"/>
              <a:gd name="connsiteX5" fmla="*/ 1286 w 6097286"/>
              <a:gd name="connsiteY5" fmla="*/ 0 h 4650887"/>
              <a:gd name="connsiteX0" fmla="*/ 1860 w 6097860"/>
              <a:gd name="connsiteY0" fmla="*/ 0 h 4650647"/>
              <a:gd name="connsiteX1" fmla="*/ 6097860 w 6097860"/>
              <a:gd name="connsiteY1" fmla="*/ 0 h 4650647"/>
              <a:gd name="connsiteX2" fmla="*/ 3757550 w 6097860"/>
              <a:gd name="connsiteY2" fmla="*/ 2052770 h 4650647"/>
              <a:gd name="connsiteX3" fmla="*/ 843806 w 6097860"/>
              <a:gd name="connsiteY3" fmla="*/ 3237537 h 4650647"/>
              <a:gd name="connsiteX4" fmla="*/ 1860 w 6097860"/>
              <a:gd name="connsiteY4" fmla="*/ 4646613 h 4650647"/>
              <a:gd name="connsiteX5" fmla="*/ 1860 w 6097860"/>
              <a:gd name="connsiteY5" fmla="*/ 0 h 4650647"/>
              <a:gd name="connsiteX0" fmla="*/ 0 w 6096000"/>
              <a:gd name="connsiteY0" fmla="*/ 0 h 4683028"/>
              <a:gd name="connsiteX1" fmla="*/ 6096000 w 6096000"/>
              <a:gd name="connsiteY1" fmla="*/ 0 h 4683028"/>
              <a:gd name="connsiteX2" fmla="*/ 3755690 w 6096000"/>
              <a:gd name="connsiteY2" fmla="*/ 2052770 h 4683028"/>
              <a:gd name="connsiteX3" fmla="*/ 0 w 6096000"/>
              <a:gd name="connsiteY3" fmla="*/ 4646613 h 4683028"/>
              <a:gd name="connsiteX4" fmla="*/ 0 w 6096000"/>
              <a:gd name="connsiteY4" fmla="*/ 0 h 4683028"/>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646613">
                <a:moveTo>
                  <a:pt x="0" y="0"/>
                </a:moveTo>
                <a:lnTo>
                  <a:pt x="6096000" y="0"/>
                </a:lnTo>
                <a:cubicBezTo>
                  <a:pt x="5919574" y="1025633"/>
                  <a:pt x="4973524" y="1774018"/>
                  <a:pt x="3755690" y="2052770"/>
                </a:cubicBezTo>
                <a:cubicBezTo>
                  <a:pt x="2516026" y="2336519"/>
                  <a:pt x="706917" y="2488499"/>
                  <a:pt x="0" y="4646613"/>
                </a:cubicBezTo>
                <a:lnTo>
                  <a:pt x="0" y="0"/>
                </a:lnTo>
                <a:close/>
              </a:path>
            </a:pathLst>
          </a:custGeom>
          <a:noFill/>
        </p:spPr>
        <p:txBody>
          <a:bodyPr/>
          <a:lstStyle>
            <a:lvl1pPr marL="0" indent="0">
              <a:buNone/>
              <a:defRPr/>
            </a:lvl1pPr>
          </a:lstStyle>
          <a:p>
            <a:endParaRPr lang="sv-SE"/>
          </a:p>
        </p:txBody>
      </p:sp>
      <p:pic>
        <p:nvPicPr>
          <p:cNvPr id="4" name="Bild 3">
            <a:extLst>
              <a:ext uri="{FF2B5EF4-FFF2-40B4-BE49-F238E27FC236}">
                <a16:creationId xmlns:a16="http://schemas.microsoft.com/office/drawing/2014/main" id="{E7B90F45-D0BC-A252-D225-E4F2533AFC6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410776678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rtbild – rubrik, bild, ikon_2">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758966"/>
            <a:ext cx="9632196" cy="1102988"/>
          </a:xfrm>
        </p:spPr>
        <p:txBody>
          <a:bodyPr anchor="ctr">
            <a:normAutofit/>
          </a:bodyPr>
          <a:lstStyle>
            <a:lvl1pPr algn="ctr">
              <a:lnSpc>
                <a:spcPct val="80000"/>
              </a:lnSpc>
              <a:defRPr sz="8000">
                <a:solidFill>
                  <a:schemeClr val="tx2"/>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4458155"/>
            <a:ext cx="6351319" cy="1302750"/>
          </a:xfrm>
        </p:spPr>
        <p:txBody>
          <a:bodyPr anchor="t">
            <a:noAutofit/>
          </a:bodyPr>
          <a:lstStyle>
            <a:lvl1pPr marL="0" indent="0" algn="ctr">
              <a:lnSpc>
                <a:spcPts val="2200"/>
              </a:lnSpc>
              <a:buNone/>
              <a:defRPr sz="2400" cap="none" spc="30" normalizeH="0" baseline="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9" name="Platshållare för bild 8">
            <a:extLst>
              <a:ext uri="{FF2B5EF4-FFF2-40B4-BE49-F238E27FC236}">
                <a16:creationId xmlns:a16="http://schemas.microsoft.com/office/drawing/2014/main" id="{3C6EF39B-895D-58F5-7407-04B27A58A146}"/>
              </a:ext>
            </a:extLst>
          </p:cNvPr>
          <p:cNvSpPr>
            <a:spLocks noGrp="1"/>
          </p:cNvSpPr>
          <p:nvPr>
            <p:ph type="pic" sz="quarter" idx="10"/>
          </p:nvPr>
        </p:nvSpPr>
        <p:spPr>
          <a:xfrm>
            <a:off x="5635625" y="1188664"/>
            <a:ext cx="906463" cy="906463"/>
          </a:xfrm>
        </p:spPr>
        <p:txBody>
          <a:bodyPr/>
          <a:lstStyle/>
          <a:p>
            <a:endParaRPr lang="sv-SE"/>
          </a:p>
        </p:txBody>
      </p:sp>
      <p:sp>
        <p:nvSpPr>
          <p:cNvPr id="15" name="Platshållare för bildnummer 5">
            <a:extLst>
              <a:ext uri="{FF2B5EF4-FFF2-40B4-BE49-F238E27FC236}">
                <a16:creationId xmlns:a16="http://schemas.microsoft.com/office/drawing/2014/main" id="{ED8D085B-3B61-A247-501E-B5745DA6A8DF}"/>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Platshållare för bild 4">
            <a:extLst>
              <a:ext uri="{FF2B5EF4-FFF2-40B4-BE49-F238E27FC236}">
                <a16:creationId xmlns:a16="http://schemas.microsoft.com/office/drawing/2014/main" id="{D1A45FDD-555D-30EE-81ED-D4628CAE17DF}"/>
              </a:ext>
            </a:extLst>
          </p:cNvPr>
          <p:cNvSpPr>
            <a:spLocks noGrp="1"/>
          </p:cNvSpPr>
          <p:nvPr>
            <p:ph type="pic" sz="quarter" idx="12"/>
          </p:nvPr>
        </p:nvSpPr>
        <p:spPr>
          <a:xfrm>
            <a:off x="0" y="0"/>
            <a:ext cx="4973217" cy="3774973"/>
          </a:xfrm>
          <a:custGeom>
            <a:avLst/>
            <a:gdLst>
              <a:gd name="connsiteX0" fmla="*/ 0 w 6096000"/>
              <a:gd name="connsiteY0" fmla="*/ 0 h 4646613"/>
              <a:gd name="connsiteX1" fmla="*/ 6096000 w 6096000"/>
              <a:gd name="connsiteY1" fmla="*/ 0 h 4646613"/>
              <a:gd name="connsiteX2" fmla="*/ 6096000 w 6096000"/>
              <a:gd name="connsiteY2" fmla="*/ 4646613 h 4646613"/>
              <a:gd name="connsiteX3" fmla="*/ 0 w 6096000"/>
              <a:gd name="connsiteY3" fmla="*/ 4646613 h 4646613"/>
              <a:gd name="connsiteX4" fmla="*/ 0 w 6096000"/>
              <a:gd name="connsiteY4" fmla="*/ 0 h 4646613"/>
              <a:gd name="connsiteX0" fmla="*/ 0 w 6096961"/>
              <a:gd name="connsiteY0" fmla="*/ 0 h 4646613"/>
              <a:gd name="connsiteX1" fmla="*/ 6096000 w 6096961"/>
              <a:gd name="connsiteY1" fmla="*/ 0 h 4646613"/>
              <a:gd name="connsiteX2" fmla="*/ 6096000 w 6096961"/>
              <a:gd name="connsiteY2" fmla="*/ 4646613 h 4646613"/>
              <a:gd name="connsiteX3" fmla="*/ 6096000 w 6096961"/>
              <a:gd name="connsiteY3" fmla="*/ 4646613 h 4646613"/>
              <a:gd name="connsiteX4" fmla="*/ 0 w 6096961"/>
              <a:gd name="connsiteY4" fmla="*/ 4646613 h 4646613"/>
              <a:gd name="connsiteX5" fmla="*/ 0 w 6096961"/>
              <a:gd name="connsiteY5" fmla="*/ 0 h 4646613"/>
              <a:gd name="connsiteX0" fmla="*/ 0 w 6544239"/>
              <a:gd name="connsiteY0" fmla="*/ 0 h 4646613"/>
              <a:gd name="connsiteX1" fmla="*/ 6096000 w 6544239"/>
              <a:gd name="connsiteY1" fmla="*/ 0 h 4646613"/>
              <a:gd name="connsiteX2" fmla="*/ 6086007 w 6544239"/>
              <a:gd name="connsiteY2" fmla="*/ 2173574 h 4646613"/>
              <a:gd name="connsiteX3" fmla="*/ 6096000 w 6544239"/>
              <a:gd name="connsiteY3" fmla="*/ 4646613 h 4646613"/>
              <a:gd name="connsiteX4" fmla="*/ 6096000 w 6544239"/>
              <a:gd name="connsiteY4" fmla="*/ 4646613 h 4646613"/>
              <a:gd name="connsiteX5" fmla="*/ 0 w 6544239"/>
              <a:gd name="connsiteY5" fmla="*/ 4646613 h 4646613"/>
              <a:gd name="connsiteX6" fmla="*/ 0 w 6544239"/>
              <a:gd name="connsiteY6" fmla="*/ 0 h 4646613"/>
              <a:gd name="connsiteX0" fmla="*/ 0 w 6290643"/>
              <a:gd name="connsiteY0" fmla="*/ 0 h 4646613"/>
              <a:gd name="connsiteX1" fmla="*/ 6096000 w 6290643"/>
              <a:gd name="connsiteY1" fmla="*/ 0 h 4646613"/>
              <a:gd name="connsiteX2" fmla="*/ 3829988 w 6290643"/>
              <a:gd name="connsiteY2" fmla="*/ 2061148 h 4646613"/>
              <a:gd name="connsiteX3" fmla="*/ 6096000 w 6290643"/>
              <a:gd name="connsiteY3" fmla="*/ 4646613 h 4646613"/>
              <a:gd name="connsiteX4" fmla="*/ 6096000 w 6290643"/>
              <a:gd name="connsiteY4" fmla="*/ 4646613 h 4646613"/>
              <a:gd name="connsiteX5" fmla="*/ 0 w 6290643"/>
              <a:gd name="connsiteY5" fmla="*/ 4646613 h 4646613"/>
              <a:gd name="connsiteX6" fmla="*/ 0 w 6290643"/>
              <a:gd name="connsiteY6" fmla="*/ 0 h 4646613"/>
              <a:gd name="connsiteX0" fmla="*/ 0 w 6330516"/>
              <a:gd name="connsiteY0" fmla="*/ 0 h 4646613"/>
              <a:gd name="connsiteX1" fmla="*/ 6096000 w 6330516"/>
              <a:gd name="connsiteY1" fmla="*/ 0 h 4646613"/>
              <a:gd name="connsiteX2" fmla="*/ 3829988 w 6330516"/>
              <a:gd name="connsiteY2" fmla="*/ 2061148 h 4646613"/>
              <a:gd name="connsiteX3" fmla="*/ 6096000 w 6330516"/>
              <a:gd name="connsiteY3" fmla="*/ 4646613 h 4646613"/>
              <a:gd name="connsiteX4" fmla="*/ 6096000 w 6330516"/>
              <a:gd name="connsiteY4" fmla="*/ 4646613 h 4646613"/>
              <a:gd name="connsiteX5" fmla="*/ 0 w 6330516"/>
              <a:gd name="connsiteY5" fmla="*/ 4646613 h 4646613"/>
              <a:gd name="connsiteX6" fmla="*/ 0 w 6330516"/>
              <a:gd name="connsiteY6" fmla="*/ 0 h 4646613"/>
              <a:gd name="connsiteX0" fmla="*/ 0 w 6096000"/>
              <a:gd name="connsiteY0" fmla="*/ 0 h 4646613"/>
              <a:gd name="connsiteX1" fmla="*/ 6096000 w 6096000"/>
              <a:gd name="connsiteY1" fmla="*/ 0 h 4646613"/>
              <a:gd name="connsiteX2" fmla="*/ 3829988 w 6096000"/>
              <a:gd name="connsiteY2" fmla="*/ 2061148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1089285 w 6096000"/>
              <a:gd name="connsiteY4" fmla="*/ 4406770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1089285 w 6096000"/>
              <a:gd name="connsiteY3" fmla="*/ 4406770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774367 w 6096000"/>
              <a:gd name="connsiteY2" fmla="*/ 1663907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522 w 6096522"/>
              <a:gd name="connsiteY0" fmla="*/ 0 h 4649675"/>
              <a:gd name="connsiteX1" fmla="*/ 6096522 w 6096522"/>
              <a:gd name="connsiteY1" fmla="*/ 0 h 4649675"/>
              <a:gd name="connsiteX2" fmla="*/ 3756212 w 6096522"/>
              <a:gd name="connsiteY2" fmla="*/ 2052770 h 4649675"/>
              <a:gd name="connsiteX3" fmla="*/ 842468 w 6096522"/>
              <a:gd name="connsiteY3" fmla="*/ 3237537 h 4649675"/>
              <a:gd name="connsiteX4" fmla="*/ 522 w 6096522"/>
              <a:gd name="connsiteY4" fmla="*/ 4646613 h 4649675"/>
              <a:gd name="connsiteX5" fmla="*/ 522 w 6096522"/>
              <a:gd name="connsiteY5" fmla="*/ 0 h 4649675"/>
              <a:gd name="connsiteX0" fmla="*/ 1286 w 6097286"/>
              <a:gd name="connsiteY0" fmla="*/ 0 h 4650887"/>
              <a:gd name="connsiteX1" fmla="*/ 6097286 w 6097286"/>
              <a:gd name="connsiteY1" fmla="*/ 0 h 4650887"/>
              <a:gd name="connsiteX2" fmla="*/ 3756976 w 6097286"/>
              <a:gd name="connsiteY2" fmla="*/ 2052770 h 4650887"/>
              <a:gd name="connsiteX3" fmla="*/ 843232 w 6097286"/>
              <a:gd name="connsiteY3" fmla="*/ 3237537 h 4650887"/>
              <a:gd name="connsiteX4" fmla="*/ 1286 w 6097286"/>
              <a:gd name="connsiteY4" fmla="*/ 4646613 h 4650887"/>
              <a:gd name="connsiteX5" fmla="*/ 1286 w 6097286"/>
              <a:gd name="connsiteY5" fmla="*/ 0 h 4650887"/>
              <a:gd name="connsiteX0" fmla="*/ 1860 w 6097860"/>
              <a:gd name="connsiteY0" fmla="*/ 0 h 4650647"/>
              <a:gd name="connsiteX1" fmla="*/ 6097860 w 6097860"/>
              <a:gd name="connsiteY1" fmla="*/ 0 h 4650647"/>
              <a:gd name="connsiteX2" fmla="*/ 3757550 w 6097860"/>
              <a:gd name="connsiteY2" fmla="*/ 2052770 h 4650647"/>
              <a:gd name="connsiteX3" fmla="*/ 843806 w 6097860"/>
              <a:gd name="connsiteY3" fmla="*/ 3237537 h 4650647"/>
              <a:gd name="connsiteX4" fmla="*/ 1860 w 6097860"/>
              <a:gd name="connsiteY4" fmla="*/ 4646613 h 4650647"/>
              <a:gd name="connsiteX5" fmla="*/ 1860 w 6097860"/>
              <a:gd name="connsiteY5" fmla="*/ 0 h 4650647"/>
              <a:gd name="connsiteX0" fmla="*/ 0 w 6096000"/>
              <a:gd name="connsiteY0" fmla="*/ 0 h 4683028"/>
              <a:gd name="connsiteX1" fmla="*/ 6096000 w 6096000"/>
              <a:gd name="connsiteY1" fmla="*/ 0 h 4683028"/>
              <a:gd name="connsiteX2" fmla="*/ 3755690 w 6096000"/>
              <a:gd name="connsiteY2" fmla="*/ 2052770 h 4683028"/>
              <a:gd name="connsiteX3" fmla="*/ 0 w 6096000"/>
              <a:gd name="connsiteY3" fmla="*/ 4646613 h 4683028"/>
              <a:gd name="connsiteX4" fmla="*/ 0 w 6096000"/>
              <a:gd name="connsiteY4" fmla="*/ 0 h 4683028"/>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646613">
                <a:moveTo>
                  <a:pt x="0" y="0"/>
                </a:moveTo>
                <a:lnTo>
                  <a:pt x="6096000" y="0"/>
                </a:lnTo>
                <a:cubicBezTo>
                  <a:pt x="5919574" y="1025633"/>
                  <a:pt x="4973524" y="1774018"/>
                  <a:pt x="3755690" y="2052770"/>
                </a:cubicBezTo>
                <a:cubicBezTo>
                  <a:pt x="2516026" y="2336519"/>
                  <a:pt x="706917" y="2488499"/>
                  <a:pt x="0" y="4646613"/>
                </a:cubicBezTo>
                <a:lnTo>
                  <a:pt x="0" y="0"/>
                </a:lnTo>
                <a:close/>
              </a:path>
            </a:pathLst>
          </a:custGeom>
          <a:noFill/>
        </p:spPr>
        <p:txBody>
          <a:bodyPr/>
          <a:lstStyle>
            <a:lvl1pPr marL="0" indent="0">
              <a:buNone/>
              <a:defRPr/>
            </a:lvl1pPr>
          </a:lstStyle>
          <a:p>
            <a:endParaRPr lang="sv-SE"/>
          </a:p>
        </p:txBody>
      </p:sp>
      <p:pic>
        <p:nvPicPr>
          <p:cNvPr id="4" name="Bild 3">
            <a:extLst>
              <a:ext uri="{FF2B5EF4-FFF2-40B4-BE49-F238E27FC236}">
                <a16:creationId xmlns:a16="http://schemas.microsoft.com/office/drawing/2014/main" id="{394882A8-39B5-39B6-76CC-4B24003AADD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1047289487"/>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rtbild – rubrik, bild, ikon_3">
    <p:bg>
      <p:bgPr>
        <a:solidFill>
          <a:schemeClr val="accent5"/>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758966"/>
            <a:ext cx="9632196" cy="1102988"/>
          </a:xfrm>
        </p:spPr>
        <p:txBody>
          <a:bodyPr anchor="ctr">
            <a:normAutofit/>
          </a:bodyPr>
          <a:lstStyle>
            <a:lvl1pPr algn="ctr">
              <a:lnSpc>
                <a:spcPct val="80000"/>
              </a:lnSpc>
              <a:defRPr sz="8000">
                <a:solidFill>
                  <a:schemeClr val="tx2"/>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4458155"/>
            <a:ext cx="6351319" cy="1302750"/>
          </a:xfrm>
        </p:spPr>
        <p:txBody>
          <a:bodyPr anchor="t">
            <a:noAutofit/>
          </a:bodyPr>
          <a:lstStyle>
            <a:lvl1pPr marL="0" indent="0" algn="ctr">
              <a:lnSpc>
                <a:spcPts val="2200"/>
              </a:lnSpc>
              <a:buNone/>
              <a:defRPr sz="2400" cap="none" spc="30" normalizeH="0" baseline="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9" name="Platshållare för bild 8">
            <a:extLst>
              <a:ext uri="{FF2B5EF4-FFF2-40B4-BE49-F238E27FC236}">
                <a16:creationId xmlns:a16="http://schemas.microsoft.com/office/drawing/2014/main" id="{3C6EF39B-895D-58F5-7407-04B27A58A146}"/>
              </a:ext>
            </a:extLst>
          </p:cNvPr>
          <p:cNvSpPr>
            <a:spLocks noGrp="1"/>
          </p:cNvSpPr>
          <p:nvPr>
            <p:ph type="pic" sz="quarter" idx="10"/>
          </p:nvPr>
        </p:nvSpPr>
        <p:spPr>
          <a:xfrm>
            <a:off x="5635625" y="1188664"/>
            <a:ext cx="906463" cy="906463"/>
          </a:xfrm>
        </p:spPr>
        <p:txBody>
          <a:bodyPr/>
          <a:lstStyle/>
          <a:p>
            <a:endParaRPr lang="sv-SE"/>
          </a:p>
        </p:txBody>
      </p:sp>
      <p:sp>
        <p:nvSpPr>
          <p:cNvPr id="15" name="Platshållare för bildnummer 5">
            <a:extLst>
              <a:ext uri="{FF2B5EF4-FFF2-40B4-BE49-F238E27FC236}">
                <a16:creationId xmlns:a16="http://schemas.microsoft.com/office/drawing/2014/main" id="{ED8D085B-3B61-A247-501E-B5745DA6A8DF}"/>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Platshållare för bild 4">
            <a:extLst>
              <a:ext uri="{FF2B5EF4-FFF2-40B4-BE49-F238E27FC236}">
                <a16:creationId xmlns:a16="http://schemas.microsoft.com/office/drawing/2014/main" id="{D1A45FDD-555D-30EE-81ED-D4628CAE17DF}"/>
              </a:ext>
            </a:extLst>
          </p:cNvPr>
          <p:cNvSpPr>
            <a:spLocks noGrp="1"/>
          </p:cNvSpPr>
          <p:nvPr>
            <p:ph type="pic" sz="quarter" idx="12"/>
          </p:nvPr>
        </p:nvSpPr>
        <p:spPr>
          <a:xfrm>
            <a:off x="0" y="0"/>
            <a:ext cx="4973217" cy="3774973"/>
          </a:xfrm>
          <a:custGeom>
            <a:avLst/>
            <a:gdLst>
              <a:gd name="connsiteX0" fmla="*/ 0 w 6096000"/>
              <a:gd name="connsiteY0" fmla="*/ 0 h 4646613"/>
              <a:gd name="connsiteX1" fmla="*/ 6096000 w 6096000"/>
              <a:gd name="connsiteY1" fmla="*/ 0 h 4646613"/>
              <a:gd name="connsiteX2" fmla="*/ 6096000 w 6096000"/>
              <a:gd name="connsiteY2" fmla="*/ 4646613 h 4646613"/>
              <a:gd name="connsiteX3" fmla="*/ 0 w 6096000"/>
              <a:gd name="connsiteY3" fmla="*/ 4646613 h 4646613"/>
              <a:gd name="connsiteX4" fmla="*/ 0 w 6096000"/>
              <a:gd name="connsiteY4" fmla="*/ 0 h 4646613"/>
              <a:gd name="connsiteX0" fmla="*/ 0 w 6096961"/>
              <a:gd name="connsiteY0" fmla="*/ 0 h 4646613"/>
              <a:gd name="connsiteX1" fmla="*/ 6096000 w 6096961"/>
              <a:gd name="connsiteY1" fmla="*/ 0 h 4646613"/>
              <a:gd name="connsiteX2" fmla="*/ 6096000 w 6096961"/>
              <a:gd name="connsiteY2" fmla="*/ 4646613 h 4646613"/>
              <a:gd name="connsiteX3" fmla="*/ 6096000 w 6096961"/>
              <a:gd name="connsiteY3" fmla="*/ 4646613 h 4646613"/>
              <a:gd name="connsiteX4" fmla="*/ 0 w 6096961"/>
              <a:gd name="connsiteY4" fmla="*/ 4646613 h 4646613"/>
              <a:gd name="connsiteX5" fmla="*/ 0 w 6096961"/>
              <a:gd name="connsiteY5" fmla="*/ 0 h 4646613"/>
              <a:gd name="connsiteX0" fmla="*/ 0 w 6544239"/>
              <a:gd name="connsiteY0" fmla="*/ 0 h 4646613"/>
              <a:gd name="connsiteX1" fmla="*/ 6096000 w 6544239"/>
              <a:gd name="connsiteY1" fmla="*/ 0 h 4646613"/>
              <a:gd name="connsiteX2" fmla="*/ 6086007 w 6544239"/>
              <a:gd name="connsiteY2" fmla="*/ 2173574 h 4646613"/>
              <a:gd name="connsiteX3" fmla="*/ 6096000 w 6544239"/>
              <a:gd name="connsiteY3" fmla="*/ 4646613 h 4646613"/>
              <a:gd name="connsiteX4" fmla="*/ 6096000 w 6544239"/>
              <a:gd name="connsiteY4" fmla="*/ 4646613 h 4646613"/>
              <a:gd name="connsiteX5" fmla="*/ 0 w 6544239"/>
              <a:gd name="connsiteY5" fmla="*/ 4646613 h 4646613"/>
              <a:gd name="connsiteX6" fmla="*/ 0 w 6544239"/>
              <a:gd name="connsiteY6" fmla="*/ 0 h 4646613"/>
              <a:gd name="connsiteX0" fmla="*/ 0 w 6290643"/>
              <a:gd name="connsiteY0" fmla="*/ 0 h 4646613"/>
              <a:gd name="connsiteX1" fmla="*/ 6096000 w 6290643"/>
              <a:gd name="connsiteY1" fmla="*/ 0 h 4646613"/>
              <a:gd name="connsiteX2" fmla="*/ 3829988 w 6290643"/>
              <a:gd name="connsiteY2" fmla="*/ 2061148 h 4646613"/>
              <a:gd name="connsiteX3" fmla="*/ 6096000 w 6290643"/>
              <a:gd name="connsiteY3" fmla="*/ 4646613 h 4646613"/>
              <a:gd name="connsiteX4" fmla="*/ 6096000 w 6290643"/>
              <a:gd name="connsiteY4" fmla="*/ 4646613 h 4646613"/>
              <a:gd name="connsiteX5" fmla="*/ 0 w 6290643"/>
              <a:gd name="connsiteY5" fmla="*/ 4646613 h 4646613"/>
              <a:gd name="connsiteX6" fmla="*/ 0 w 6290643"/>
              <a:gd name="connsiteY6" fmla="*/ 0 h 4646613"/>
              <a:gd name="connsiteX0" fmla="*/ 0 w 6330516"/>
              <a:gd name="connsiteY0" fmla="*/ 0 h 4646613"/>
              <a:gd name="connsiteX1" fmla="*/ 6096000 w 6330516"/>
              <a:gd name="connsiteY1" fmla="*/ 0 h 4646613"/>
              <a:gd name="connsiteX2" fmla="*/ 3829988 w 6330516"/>
              <a:gd name="connsiteY2" fmla="*/ 2061148 h 4646613"/>
              <a:gd name="connsiteX3" fmla="*/ 6096000 w 6330516"/>
              <a:gd name="connsiteY3" fmla="*/ 4646613 h 4646613"/>
              <a:gd name="connsiteX4" fmla="*/ 6096000 w 6330516"/>
              <a:gd name="connsiteY4" fmla="*/ 4646613 h 4646613"/>
              <a:gd name="connsiteX5" fmla="*/ 0 w 6330516"/>
              <a:gd name="connsiteY5" fmla="*/ 4646613 h 4646613"/>
              <a:gd name="connsiteX6" fmla="*/ 0 w 6330516"/>
              <a:gd name="connsiteY6" fmla="*/ 0 h 4646613"/>
              <a:gd name="connsiteX0" fmla="*/ 0 w 6096000"/>
              <a:gd name="connsiteY0" fmla="*/ 0 h 4646613"/>
              <a:gd name="connsiteX1" fmla="*/ 6096000 w 6096000"/>
              <a:gd name="connsiteY1" fmla="*/ 0 h 4646613"/>
              <a:gd name="connsiteX2" fmla="*/ 3829988 w 6096000"/>
              <a:gd name="connsiteY2" fmla="*/ 2061148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1089285 w 6096000"/>
              <a:gd name="connsiteY4" fmla="*/ 4406770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1089285 w 6096000"/>
              <a:gd name="connsiteY3" fmla="*/ 4406770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774367 w 6096000"/>
              <a:gd name="connsiteY2" fmla="*/ 1663907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522 w 6096522"/>
              <a:gd name="connsiteY0" fmla="*/ 0 h 4649675"/>
              <a:gd name="connsiteX1" fmla="*/ 6096522 w 6096522"/>
              <a:gd name="connsiteY1" fmla="*/ 0 h 4649675"/>
              <a:gd name="connsiteX2" fmla="*/ 3756212 w 6096522"/>
              <a:gd name="connsiteY2" fmla="*/ 2052770 h 4649675"/>
              <a:gd name="connsiteX3" fmla="*/ 842468 w 6096522"/>
              <a:gd name="connsiteY3" fmla="*/ 3237537 h 4649675"/>
              <a:gd name="connsiteX4" fmla="*/ 522 w 6096522"/>
              <a:gd name="connsiteY4" fmla="*/ 4646613 h 4649675"/>
              <a:gd name="connsiteX5" fmla="*/ 522 w 6096522"/>
              <a:gd name="connsiteY5" fmla="*/ 0 h 4649675"/>
              <a:gd name="connsiteX0" fmla="*/ 1286 w 6097286"/>
              <a:gd name="connsiteY0" fmla="*/ 0 h 4650887"/>
              <a:gd name="connsiteX1" fmla="*/ 6097286 w 6097286"/>
              <a:gd name="connsiteY1" fmla="*/ 0 h 4650887"/>
              <a:gd name="connsiteX2" fmla="*/ 3756976 w 6097286"/>
              <a:gd name="connsiteY2" fmla="*/ 2052770 h 4650887"/>
              <a:gd name="connsiteX3" fmla="*/ 843232 w 6097286"/>
              <a:gd name="connsiteY3" fmla="*/ 3237537 h 4650887"/>
              <a:gd name="connsiteX4" fmla="*/ 1286 w 6097286"/>
              <a:gd name="connsiteY4" fmla="*/ 4646613 h 4650887"/>
              <a:gd name="connsiteX5" fmla="*/ 1286 w 6097286"/>
              <a:gd name="connsiteY5" fmla="*/ 0 h 4650887"/>
              <a:gd name="connsiteX0" fmla="*/ 1860 w 6097860"/>
              <a:gd name="connsiteY0" fmla="*/ 0 h 4650647"/>
              <a:gd name="connsiteX1" fmla="*/ 6097860 w 6097860"/>
              <a:gd name="connsiteY1" fmla="*/ 0 h 4650647"/>
              <a:gd name="connsiteX2" fmla="*/ 3757550 w 6097860"/>
              <a:gd name="connsiteY2" fmla="*/ 2052770 h 4650647"/>
              <a:gd name="connsiteX3" fmla="*/ 843806 w 6097860"/>
              <a:gd name="connsiteY3" fmla="*/ 3237537 h 4650647"/>
              <a:gd name="connsiteX4" fmla="*/ 1860 w 6097860"/>
              <a:gd name="connsiteY4" fmla="*/ 4646613 h 4650647"/>
              <a:gd name="connsiteX5" fmla="*/ 1860 w 6097860"/>
              <a:gd name="connsiteY5" fmla="*/ 0 h 4650647"/>
              <a:gd name="connsiteX0" fmla="*/ 0 w 6096000"/>
              <a:gd name="connsiteY0" fmla="*/ 0 h 4683028"/>
              <a:gd name="connsiteX1" fmla="*/ 6096000 w 6096000"/>
              <a:gd name="connsiteY1" fmla="*/ 0 h 4683028"/>
              <a:gd name="connsiteX2" fmla="*/ 3755690 w 6096000"/>
              <a:gd name="connsiteY2" fmla="*/ 2052770 h 4683028"/>
              <a:gd name="connsiteX3" fmla="*/ 0 w 6096000"/>
              <a:gd name="connsiteY3" fmla="*/ 4646613 h 4683028"/>
              <a:gd name="connsiteX4" fmla="*/ 0 w 6096000"/>
              <a:gd name="connsiteY4" fmla="*/ 0 h 4683028"/>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646613">
                <a:moveTo>
                  <a:pt x="0" y="0"/>
                </a:moveTo>
                <a:lnTo>
                  <a:pt x="6096000" y="0"/>
                </a:lnTo>
                <a:cubicBezTo>
                  <a:pt x="5919574" y="1025633"/>
                  <a:pt x="4973524" y="1774018"/>
                  <a:pt x="3755690" y="2052770"/>
                </a:cubicBezTo>
                <a:cubicBezTo>
                  <a:pt x="2516026" y="2336519"/>
                  <a:pt x="706917" y="2488499"/>
                  <a:pt x="0" y="4646613"/>
                </a:cubicBezTo>
                <a:lnTo>
                  <a:pt x="0" y="0"/>
                </a:lnTo>
                <a:close/>
              </a:path>
            </a:pathLst>
          </a:custGeom>
          <a:noFill/>
        </p:spPr>
        <p:txBody>
          <a:bodyPr/>
          <a:lstStyle>
            <a:lvl1pPr marL="0" indent="0">
              <a:buNone/>
              <a:defRPr/>
            </a:lvl1pPr>
          </a:lstStyle>
          <a:p>
            <a:endParaRPr lang="sv-SE"/>
          </a:p>
        </p:txBody>
      </p:sp>
      <p:pic>
        <p:nvPicPr>
          <p:cNvPr id="5" name="Bild 3">
            <a:extLst>
              <a:ext uri="{FF2B5EF4-FFF2-40B4-BE49-F238E27FC236}">
                <a16:creationId xmlns:a16="http://schemas.microsoft.com/office/drawing/2014/main" id="{12B436B3-FBA0-D26B-E892-B73FF2C7A01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29952549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rtbild – rubrik, bild, ikon_4">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758966"/>
            <a:ext cx="9632196" cy="1102988"/>
          </a:xfrm>
        </p:spPr>
        <p:txBody>
          <a:bodyPr anchor="ctr">
            <a:normAutofit/>
          </a:bodyPr>
          <a:lstStyle>
            <a:lvl1pPr algn="ctr">
              <a:lnSpc>
                <a:spcPct val="80000"/>
              </a:lnSpc>
              <a:defRPr sz="8000">
                <a:solidFill>
                  <a:schemeClr val="tx2"/>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4458155"/>
            <a:ext cx="6351319" cy="1302750"/>
          </a:xfrm>
        </p:spPr>
        <p:txBody>
          <a:bodyPr anchor="t">
            <a:noAutofit/>
          </a:bodyPr>
          <a:lstStyle>
            <a:lvl1pPr marL="0" indent="0" algn="ctr">
              <a:lnSpc>
                <a:spcPts val="2200"/>
              </a:lnSpc>
              <a:buNone/>
              <a:defRPr sz="2400" cap="none" spc="30" normalizeH="0" baseline="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9" name="Platshållare för bild 8">
            <a:extLst>
              <a:ext uri="{FF2B5EF4-FFF2-40B4-BE49-F238E27FC236}">
                <a16:creationId xmlns:a16="http://schemas.microsoft.com/office/drawing/2014/main" id="{3C6EF39B-895D-58F5-7407-04B27A58A146}"/>
              </a:ext>
            </a:extLst>
          </p:cNvPr>
          <p:cNvSpPr>
            <a:spLocks noGrp="1"/>
          </p:cNvSpPr>
          <p:nvPr>
            <p:ph type="pic" sz="quarter" idx="10"/>
          </p:nvPr>
        </p:nvSpPr>
        <p:spPr>
          <a:xfrm>
            <a:off x="5635625" y="1188664"/>
            <a:ext cx="906463" cy="906463"/>
          </a:xfrm>
        </p:spPr>
        <p:txBody>
          <a:bodyPr/>
          <a:lstStyle/>
          <a:p>
            <a:endParaRPr lang="sv-SE"/>
          </a:p>
        </p:txBody>
      </p:sp>
      <p:sp>
        <p:nvSpPr>
          <p:cNvPr id="15" name="Platshållare för bildnummer 5">
            <a:extLst>
              <a:ext uri="{FF2B5EF4-FFF2-40B4-BE49-F238E27FC236}">
                <a16:creationId xmlns:a16="http://schemas.microsoft.com/office/drawing/2014/main" id="{ED8D085B-3B61-A247-501E-B5745DA6A8DF}"/>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Platshållare för bild 4">
            <a:extLst>
              <a:ext uri="{FF2B5EF4-FFF2-40B4-BE49-F238E27FC236}">
                <a16:creationId xmlns:a16="http://schemas.microsoft.com/office/drawing/2014/main" id="{D1A45FDD-555D-30EE-81ED-D4628CAE17DF}"/>
              </a:ext>
            </a:extLst>
          </p:cNvPr>
          <p:cNvSpPr>
            <a:spLocks noGrp="1"/>
          </p:cNvSpPr>
          <p:nvPr>
            <p:ph type="pic" sz="quarter" idx="12"/>
          </p:nvPr>
        </p:nvSpPr>
        <p:spPr>
          <a:xfrm>
            <a:off x="0" y="0"/>
            <a:ext cx="4973217" cy="3774973"/>
          </a:xfrm>
          <a:custGeom>
            <a:avLst/>
            <a:gdLst>
              <a:gd name="connsiteX0" fmla="*/ 0 w 6096000"/>
              <a:gd name="connsiteY0" fmla="*/ 0 h 4646613"/>
              <a:gd name="connsiteX1" fmla="*/ 6096000 w 6096000"/>
              <a:gd name="connsiteY1" fmla="*/ 0 h 4646613"/>
              <a:gd name="connsiteX2" fmla="*/ 6096000 w 6096000"/>
              <a:gd name="connsiteY2" fmla="*/ 4646613 h 4646613"/>
              <a:gd name="connsiteX3" fmla="*/ 0 w 6096000"/>
              <a:gd name="connsiteY3" fmla="*/ 4646613 h 4646613"/>
              <a:gd name="connsiteX4" fmla="*/ 0 w 6096000"/>
              <a:gd name="connsiteY4" fmla="*/ 0 h 4646613"/>
              <a:gd name="connsiteX0" fmla="*/ 0 w 6096961"/>
              <a:gd name="connsiteY0" fmla="*/ 0 h 4646613"/>
              <a:gd name="connsiteX1" fmla="*/ 6096000 w 6096961"/>
              <a:gd name="connsiteY1" fmla="*/ 0 h 4646613"/>
              <a:gd name="connsiteX2" fmla="*/ 6096000 w 6096961"/>
              <a:gd name="connsiteY2" fmla="*/ 4646613 h 4646613"/>
              <a:gd name="connsiteX3" fmla="*/ 6096000 w 6096961"/>
              <a:gd name="connsiteY3" fmla="*/ 4646613 h 4646613"/>
              <a:gd name="connsiteX4" fmla="*/ 0 w 6096961"/>
              <a:gd name="connsiteY4" fmla="*/ 4646613 h 4646613"/>
              <a:gd name="connsiteX5" fmla="*/ 0 w 6096961"/>
              <a:gd name="connsiteY5" fmla="*/ 0 h 4646613"/>
              <a:gd name="connsiteX0" fmla="*/ 0 w 6544239"/>
              <a:gd name="connsiteY0" fmla="*/ 0 h 4646613"/>
              <a:gd name="connsiteX1" fmla="*/ 6096000 w 6544239"/>
              <a:gd name="connsiteY1" fmla="*/ 0 h 4646613"/>
              <a:gd name="connsiteX2" fmla="*/ 6086007 w 6544239"/>
              <a:gd name="connsiteY2" fmla="*/ 2173574 h 4646613"/>
              <a:gd name="connsiteX3" fmla="*/ 6096000 w 6544239"/>
              <a:gd name="connsiteY3" fmla="*/ 4646613 h 4646613"/>
              <a:gd name="connsiteX4" fmla="*/ 6096000 w 6544239"/>
              <a:gd name="connsiteY4" fmla="*/ 4646613 h 4646613"/>
              <a:gd name="connsiteX5" fmla="*/ 0 w 6544239"/>
              <a:gd name="connsiteY5" fmla="*/ 4646613 h 4646613"/>
              <a:gd name="connsiteX6" fmla="*/ 0 w 6544239"/>
              <a:gd name="connsiteY6" fmla="*/ 0 h 4646613"/>
              <a:gd name="connsiteX0" fmla="*/ 0 w 6290643"/>
              <a:gd name="connsiteY0" fmla="*/ 0 h 4646613"/>
              <a:gd name="connsiteX1" fmla="*/ 6096000 w 6290643"/>
              <a:gd name="connsiteY1" fmla="*/ 0 h 4646613"/>
              <a:gd name="connsiteX2" fmla="*/ 3829988 w 6290643"/>
              <a:gd name="connsiteY2" fmla="*/ 2061148 h 4646613"/>
              <a:gd name="connsiteX3" fmla="*/ 6096000 w 6290643"/>
              <a:gd name="connsiteY3" fmla="*/ 4646613 h 4646613"/>
              <a:gd name="connsiteX4" fmla="*/ 6096000 w 6290643"/>
              <a:gd name="connsiteY4" fmla="*/ 4646613 h 4646613"/>
              <a:gd name="connsiteX5" fmla="*/ 0 w 6290643"/>
              <a:gd name="connsiteY5" fmla="*/ 4646613 h 4646613"/>
              <a:gd name="connsiteX6" fmla="*/ 0 w 6290643"/>
              <a:gd name="connsiteY6" fmla="*/ 0 h 4646613"/>
              <a:gd name="connsiteX0" fmla="*/ 0 w 6330516"/>
              <a:gd name="connsiteY0" fmla="*/ 0 h 4646613"/>
              <a:gd name="connsiteX1" fmla="*/ 6096000 w 6330516"/>
              <a:gd name="connsiteY1" fmla="*/ 0 h 4646613"/>
              <a:gd name="connsiteX2" fmla="*/ 3829988 w 6330516"/>
              <a:gd name="connsiteY2" fmla="*/ 2061148 h 4646613"/>
              <a:gd name="connsiteX3" fmla="*/ 6096000 w 6330516"/>
              <a:gd name="connsiteY3" fmla="*/ 4646613 h 4646613"/>
              <a:gd name="connsiteX4" fmla="*/ 6096000 w 6330516"/>
              <a:gd name="connsiteY4" fmla="*/ 4646613 h 4646613"/>
              <a:gd name="connsiteX5" fmla="*/ 0 w 6330516"/>
              <a:gd name="connsiteY5" fmla="*/ 4646613 h 4646613"/>
              <a:gd name="connsiteX6" fmla="*/ 0 w 6330516"/>
              <a:gd name="connsiteY6" fmla="*/ 0 h 4646613"/>
              <a:gd name="connsiteX0" fmla="*/ 0 w 6096000"/>
              <a:gd name="connsiteY0" fmla="*/ 0 h 4646613"/>
              <a:gd name="connsiteX1" fmla="*/ 6096000 w 6096000"/>
              <a:gd name="connsiteY1" fmla="*/ 0 h 4646613"/>
              <a:gd name="connsiteX2" fmla="*/ 3829988 w 6096000"/>
              <a:gd name="connsiteY2" fmla="*/ 2061148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6096000 w 6096000"/>
              <a:gd name="connsiteY4" fmla="*/ 4646613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6096000 w 6096000"/>
              <a:gd name="connsiteY3" fmla="*/ 4646613 h 4646613"/>
              <a:gd name="connsiteX4" fmla="*/ 1089285 w 6096000"/>
              <a:gd name="connsiteY4" fmla="*/ 4406770 h 4646613"/>
              <a:gd name="connsiteX5" fmla="*/ 0 w 6096000"/>
              <a:gd name="connsiteY5" fmla="*/ 4646613 h 4646613"/>
              <a:gd name="connsiteX6" fmla="*/ 0 w 6096000"/>
              <a:gd name="connsiteY6" fmla="*/ 0 h 4646613"/>
              <a:gd name="connsiteX0" fmla="*/ 0 w 6096000"/>
              <a:gd name="connsiteY0" fmla="*/ 0 h 4646613"/>
              <a:gd name="connsiteX1" fmla="*/ 6096000 w 6096000"/>
              <a:gd name="connsiteY1" fmla="*/ 0 h 4646613"/>
              <a:gd name="connsiteX2" fmla="*/ 3770027 w 6096000"/>
              <a:gd name="connsiteY2" fmla="*/ 2053652 h 4646613"/>
              <a:gd name="connsiteX3" fmla="*/ 1089285 w 6096000"/>
              <a:gd name="connsiteY3" fmla="*/ 4406770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19659 w 6096000"/>
              <a:gd name="connsiteY3" fmla="*/ 355982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34649 w 6096000"/>
              <a:gd name="connsiteY3" fmla="*/ 361229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564629 w 6096000"/>
              <a:gd name="connsiteY3" fmla="*/ 36047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70027 w 6096000"/>
              <a:gd name="connsiteY2" fmla="*/ 2053652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17562 w 6096000"/>
              <a:gd name="connsiteY2" fmla="*/ 203866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76859 w 6096000"/>
              <a:gd name="connsiteY3" fmla="*/ 3147596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62532 w 6096000"/>
              <a:gd name="connsiteY2" fmla="*/ 2053651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3725056 w 6096000"/>
              <a:gd name="connsiteY2" fmla="*/ 204615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774367 w 6096000"/>
              <a:gd name="connsiteY2" fmla="*/ 1663907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287187 w 6096000"/>
              <a:gd name="connsiteY2" fmla="*/ 1911245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969363 w 6096000"/>
              <a:gd name="connsiteY3" fmla="*/ 3125111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0 w 6096000"/>
              <a:gd name="connsiteY0" fmla="*/ 0 h 4646613"/>
              <a:gd name="connsiteX1" fmla="*/ 6096000 w 6096000"/>
              <a:gd name="connsiteY1" fmla="*/ 0 h 4646613"/>
              <a:gd name="connsiteX2" fmla="*/ 4099810 w 6096000"/>
              <a:gd name="connsiteY2" fmla="*/ 1956216 h 4646613"/>
              <a:gd name="connsiteX3" fmla="*/ 841946 w 6096000"/>
              <a:gd name="connsiteY3" fmla="*/ 3237537 h 4646613"/>
              <a:gd name="connsiteX4" fmla="*/ 0 w 6096000"/>
              <a:gd name="connsiteY4" fmla="*/ 4646613 h 4646613"/>
              <a:gd name="connsiteX5" fmla="*/ 0 w 6096000"/>
              <a:gd name="connsiteY5" fmla="*/ 0 h 4646613"/>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78 w 6096578"/>
              <a:gd name="connsiteY0" fmla="*/ 0 h 4649838"/>
              <a:gd name="connsiteX1" fmla="*/ 6096578 w 6096578"/>
              <a:gd name="connsiteY1" fmla="*/ 0 h 4649838"/>
              <a:gd name="connsiteX2" fmla="*/ 4100388 w 6096578"/>
              <a:gd name="connsiteY2" fmla="*/ 1956216 h 4649838"/>
              <a:gd name="connsiteX3" fmla="*/ 842524 w 6096578"/>
              <a:gd name="connsiteY3" fmla="*/ 3237537 h 4649838"/>
              <a:gd name="connsiteX4" fmla="*/ 578 w 6096578"/>
              <a:gd name="connsiteY4" fmla="*/ 4646613 h 4649838"/>
              <a:gd name="connsiteX5" fmla="*/ 578 w 6096578"/>
              <a:gd name="connsiteY5" fmla="*/ 0 h 4649838"/>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547 w 6096547"/>
              <a:gd name="connsiteY0" fmla="*/ 0 h 4649893"/>
              <a:gd name="connsiteX1" fmla="*/ 6096547 w 6096547"/>
              <a:gd name="connsiteY1" fmla="*/ 0 h 4649893"/>
              <a:gd name="connsiteX2" fmla="*/ 4100357 w 6096547"/>
              <a:gd name="connsiteY2" fmla="*/ 1956216 h 4649893"/>
              <a:gd name="connsiteX3" fmla="*/ 842493 w 6096547"/>
              <a:gd name="connsiteY3" fmla="*/ 3237537 h 4649893"/>
              <a:gd name="connsiteX4" fmla="*/ 547 w 6096547"/>
              <a:gd name="connsiteY4" fmla="*/ 4646613 h 4649893"/>
              <a:gd name="connsiteX5" fmla="*/ 547 w 6096547"/>
              <a:gd name="connsiteY5" fmla="*/ 0 h 4649893"/>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611 w 6096611"/>
              <a:gd name="connsiteY0" fmla="*/ 0 h 4649517"/>
              <a:gd name="connsiteX1" fmla="*/ 6096611 w 6096611"/>
              <a:gd name="connsiteY1" fmla="*/ 0 h 4649517"/>
              <a:gd name="connsiteX2" fmla="*/ 3756301 w 6096611"/>
              <a:gd name="connsiteY2" fmla="*/ 2052770 h 4649517"/>
              <a:gd name="connsiteX3" fmla="*/ 842557 w 6096611"/>
              <a:gd name="connsiteY3" fmla="*/ 3237537 h 4649517"/>
              <a:gd name="connsiteX4" fmla="*/ 611 w 6096611"/>
              <a:gd name="connsiteY4" fmla="*/ 4646613 h 4649517"/>
              <a:gd name="connsiteX5" fmla="*/ 611 w 6096611"/>
              <a:gd name="connsiteY5" fmla="*/ 0 h 4649517"/>
              <a:gd name="connsiteX0" fmla="*/ 522 w 6096522"/>
              <a:gd name="connsiteY0" fmla="*/ 0 h 4649675"/>
              <a:gd name="connsiteX1" fmla="*/ 6096522 w 6096522"/>
              <a:gd name="connsiteY1" fmla="*/ 0 h 4649675"/>
              <a:gd name="connsiteX2" fmla="*/ 3756212 w 6096522"/>
              <a:gd name="connsiteY2" fmla="*/ 2052770 h 4649675"/>
              <a:gd name="connsiteX3" fmla="*/ 842468 w 6096522"/>
              <a:gd name="connsiteY3" fmla="*/ 3237537 h 4649675"/>
              <a:gd name="connsiteX4" fmla="*/ 522 w 6096522"/>
              <a:gd name="connsiteY4" fmla="*/ 4646613 h 4649675"/>
              <a:gd name="connsiteX5" fmla="*/ 522 w 6096522"/>
              <a:gd name="connsiteY5" fmla="*/ 0 h 4649675"/>
              <a:gd name="connsiteX0" fmla="*/ 1286 w 6097286"/>
              <a:gd name="connsiteY0" fmla="*/ 0 h 4650887"/>
              <a:gd name="connsiteX1" fmla="*/ 6097286 w 6097286"/>
              <a:gd name="connsiteY1" fmla="*/ 0 h 4650887"/>
              <a:gd name="connsiteX2" fmla="*/ 3756976 w 6097286"/>
              <a:gd name="connsiteY2" fmla="*/ 2052770 h 4650887"/>
              <a:gd name="connsiteX3" fmla="*/ 843232 w 6097286"/>
              <a:gd name="connsiteY3" fmla="*/ 3237537 h 4650887"/>
              <a:gd name="connsiteX4" fmla="*/ 1286 w 6097286"/>
              <a:gd name="connsiteY4" fmla="*/ 4646613 h 4650887"/>
              <a:gd name="connsiteX5" fmla="*/ 1286 w 6097286"/>
              <a:gd name="connsiteY5" fmla="*/ 0 h 4650887"/>
              <a:gd name="connsiteX0" fmla="*/ 1860 w 6097860"/>
              <a:gd name="connsiteY0" fmla="*/ 0 h 4650647"/>
              <a:gd name="connsiteX1" fmla="*/ 6097860 w 6097860"/>
              <a:gd name="connsiteY1" fmla="*/ 0 h 4650647"/>
              <a:gd name="connsiteX2" fmla="*/ 3757550 w 6097860"/>
              <a:gd name="connsiteY2" fmla="*/ 2052770 h 4650647"/>
              <a:gd name="connsiteX3" fmla="*/ 843806 w 6097860"/>
              <a:gd name="connsiteY3" fmla="*/ 3237537 h 4650647"/>
              <a:gd name="connsiteX4" fmla="*/ 1860 w 6097860"/>
              <a:gd name="connsiteY4" fmla="*/ 4646613 h 4650647"/>
              <a:gd name="connsiteX5" fmla="*/ 1860 w 6097860"/>
              <a:gd name="connsiteY5" fmla="*/ 0 h 4650647"/>
              <a:gd name="connsiteX0" fmla="*/ 0 w 6096000"/>
              <a:gd name="connsiteY0" fmla="*/ 0 h 4683028"/>
              <a:gd name="connsiteX1" fmla="*/ 6096000 w 6096000"/>
              <a:gd name="connsiteY1" fmla="*/ 0 h 4683028"/>
              <a:gd name="connsiteX2" fmla="*/ 3755690 w 6096000"/>
              <a:gd name="connsiteY2" fmla="*/ 2052770 h 4683028"/>
              <a:gd name="connsiteX3" fmla="*/ 0 w 6096000"/>
              <a:gd name="connsiteY3" fmla="*/ 4646613 h 4683028"/>
              <a:gd name="connsiteX4" fmla="*/ 0 w 6096000"/>
              <a:gd name="connsiteY4" fmla="*/ 0 h 4683028"/>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 name="connsiteX0" fmla="*/ 0 w 6096000"/>
              <a:gd name="connsiteY0" fmla="*/ 0 h 4646613"/>
              <a:gd name="connsiteX1" fmla="*/ 6096000 w 6096000"/>
              <a:gd name="connsiteY1" fmla="*/ 0 h 4646613"/>
              <a:gd name="connsiteX2" fmla="*/ 3755690 w 6096000"/>
              <a:gd name="connsiteY2" fmla="*/ 2052770 h 4646613"/>
              <a:gd name="connsiteX3" fmla="*/ 0 w 6096000"/>
              <a:gd name="connsiteY3" fmla="*/ 4646613 h 4646613"/>
              <a:gd name="connsiteX4" fmla="*/ 0 w 6096000"/>
              <a:gd name="connsiteY4" fmla="*/ 0 h 4646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4646613">
                <a:moveTo>
                  <a:pt x="0" y="0"/>
                </a:moveTo>
                <a:lnTo>
                  <a:pt x="6096000" y="0"/>
                </a:lnTo>
                <a:cubicBezTo>
                  <a:pt x="5919574" y="1025633"/>
                  <a:pt x="4973524" y="1774018"/>
                  <a:pt x="3755690" y="2052770"/>
                </a:cubicBezTo>
                <a:cubicBezTo>
                  <a:pt x="2516026" y="2336519"/>
                  <a:pt x="706917" y="2488499"/>
                  <a:pt x="0" y="4646613"/>
                </a:cubicBezTo>
                <a:lnTo>
                  <a:pt x="0" y="0"/>
                </a:lnTo>
                <a:close/>
              </a:path>
            </a:pathLst>
          </a:custGeom>
          <a:noFill/>
        </p:spPr>
        <p:txBody>
          <a:bodyPr/>
          <a:lstStyle>
            <a:lvl1pPr marL="0" indent="0">
              <a:buNone/>
              <a:defRPr/>
            </a:lvl1pPr>
          </a:lstStyle>
          <a:p>
            <a:endParaRPr lang="sv-SE"/>
          </a:p>
        </p:txBody>
      </p:sp>
      <p:pic>
        <p:nvPicPr>
          <p:cNvPr id="5" name="Bild 3">
            <a:extLst>
              <a:ext uri="{FF2B5EF4-FFF2-40B4-BE49-F238E27FC236}">
                <a16:creationId xmlns:a16="http://schemas.microsoft.com/office/drawing/2014/main" id="{F55136F7-E2A0-DF65-AE67-61C3E1B388D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184210874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vsnittsrubrik_1">
    <p:bg>
      <p:bgPr>
        <a:solidFill>
          <a:schemeClr val="tx2"/>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a:off x="-565" y="-259"/>
            <a:ext cx="2482508" cy="1875243"/>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004061"/>
            <a:ext cx="9632196" cy="1120292"/>
          </a:xfrm>
        </p:spPr>
        <p:txBody>
          <a:bodyPr anchor="ctr">
            <a:normAutofit/>
          </a:bodyPr>
          <a:lstStyle>
            <a:lvl1pPr algn="ctr">
              <a:lnSpc>
                <a:spcPct val="80000"/>
              </a:lnSpc>
              <a:defRPr sz="8000" spc="-20" baseline="0">
                <a:solidFill>
                  <a:schemeClr val="accent1"/>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3733648"/>
            <a:ext cx="6351319" cy="1302750"/>
          </a:xfrm>
        </p:spPr>
        <p:txBody>
          <a:bodyPr anchor="t">
            <a:noAutofit/>
          </a:bodyPr>
          <a:lstStyle>
            <a:lvl1pPr marL="0" indent="0" algn="ctr">
              <a:lnSpc>
                <a:spcPts val="2200"/>
              </a:lnSpc>
              <a:buNone/>
              <a:defRPr sz="2400" cap="none" spc="30" normalizeH="0"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pic>
        <p:nvPicPr>
          <p:cNvPr id="19" name="Bild 18">
            <a:extLst>
              <a:ext uri="{FF2B5EF4-FFF2-40B4-BE49-F238E27FC236}">
                <a16:creationId xmlns:a16="http://schemas.microsoft.com/office/drawing/2014/main" id="{71DCB1D1-3B1D-2FFA-1DD2-0F73F485251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
        <p:nvSpPr>
          <p:cNvPr id="20" name="Platshållare för bildnummer 5">
            <a:extLst>
              <a:ext uri="{FF2B5EF4-FFF2-40B4-BE49-F238E27FC236}">
                <a16:creationId xmlns:a16="http://schemas.microsoft.com/office/drawing/2014/main" id="{B0D4D6D4-EDF0-4AB2-A21F-9BBDA2354A80}"/>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4" name="Platshållare för text 6">
            <a:extLst>
              <a:ext uri="{FF2B5EF4-FFF2-40B4-BE49-F238E27FC236}">
                <a16:creationId xmlns:a16="http://schemas.microsoft.com/office/drawing/2014/main" id="{51EC95AA-78CB-F5A7-6AB3-C923CA5B169B}"/>
              </a:ext>
            </a:extLst>
          </p:cNvPr>
          <p:cNvSpPr>
            <a:spLocks noGrp="1"/>
          </p:cNvSpPr>
          <p:nvPr>
            <p:ph type="body" sz="quarter" idx="10" hasCustomPrompt="1"/>
          </p:nvPr>
        </p:nvSpPr>
        <p:spPr>
          <a:xfrm>
            <a:off x="258804" y="212160"/>
            <a:ext cx="1782830" cy="325663"/>
          </a:xfrm>
        </p:spPr>
        <p:txBody>
          <a:bodyPr lIns="36000" tIns="36000" rIns="36000" bIns="0" anchor="ctr">
            <a:normAutofit/>
          </a:bodyPr>
          <a:lstStyle>
            <a:lvl1pPr marL="0" indent="0">
              <a:buNone/>
              <a:defRPr sz="2000" b="1" cap="all" spc="50" baseline="0">
                <a:solidFill>
                  <a:schemeClr val="accent5"/>
                </a:solidFill>
              </a:defRPr>
            </a:lvl1pPr>
          </a:lstStyle>
          <a:p>
            <a:pPr lvl="0"/>
            <a:r>
              <a:rPr lang="sv-SE"/>
              <a:t>En vinjett</a:t>
            </a:r>
          </a:p>
        </p:txBody>
      </p:sp>
    </p:spTree>
    <p:extLst>
      <p:ext uri="{BB962C8B-B14F-4D97-AF65-F5344CB8AC3E}">
        <p14:creationId xmlns:p14="http://schemas.microsoft.com/office/powerpoint/2010/main" val="62379130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vsnittsrubrik_2">
    <p:bg>
      <p:bgPr>
        <a:solidFill>
          <a:schemeClr val="accent1"/>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a:off x="-565" y="-259"/>
            <a:ext cx="2482508" cy="1875243"/>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text 6">
            <a:extLst>
              <a:ext uri="{FF2B5EF4-FFF2-40B4-BE49-F238E27FC236}">
                <a16:creationId xmlns:a16="http://schemas.microsoft.com/office/drawing/2014/main" id="{649DD067-E041-6A9D-92A4-D09897660861}"/>
              </a:ext>
            </a:extLst>
          </p:cNvPr>
          <p:cNvSpPr>
            <a:spLocks noGrp="1"/>
          </p:cNvSpPr>
          <p:nvPr>
            <p:ph type="body" sz="quarter" idx="10" hasCustomPrompt="1"/>
          </p:nvPr>
        </p:nvSpPr>
        <p:spPr>
          <a:xfrm>
            <a:off x="258804" y="212160"/>
            <a:ext cx="1782830" cy="325663"/>
          </a:xfrm>
        </p:spPr>
        <p:txBody>
          <a:bodyPr lIns="36000" tIns="36000" rIns="36000" bIns="0" anchor="ctr">
            <a:normAutofit/>
          </a:bodyPr>
          <a:lstStyle>
            <a:lvl1pPr marL="0" indent="0">
              <a:buNone/>
              <a:defRPr sz="2000" b="1" cap="all" spc="50" baseline="0">
                <a:solidFill>
                  <a:schemeClr val="accent5"/>
                </a:solidFill>
              </a:defRPr>
            </a:lvl1pPr>
          </a:lstStyle>
          <a:p>
            <a:pPr lvl="0"/>
            <a:r>
              <a:rPr lang="sv-SE"/>
              <a:t>En vinjett</a:t>
            </a:r>
          </a:p>
        </p:txBody>
      </p:sp>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004061"/>
            <a:ext cx="9632196" cy="1120292"/>
          </a:xfrm>
        </p:spPr>
        <p:txBody>
          <a:bodyPr anchor="ctr">
            <a:normAutofit/>
          </a:bodyPr>
          <a:lstStyle>
            <a:lvl1pPr algn="ctr">
              <a:lnSpc>
                <a:spcPct val="80000"/>
              </a:lnSpc>
              <a:defRPr sz="8000" spc="-20" baseline="0">
                <a:solidFill>
                  <a:schemeClr val="accent3"/>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3733648"/>
            <a:ext cx="6351319" cy="1302750"/>
          </a:xfrm>
        </p:spPr>
        <p:txBody>
          <a:bodyPr anchor="t">
            <a:noAutofit/>
          </a:bodyPr>
          <a:lstStyle>
            <a:lvl1pPr marL="0" indent="0" algn="ctr">
              <a:lnSpc>
                <a:spcPts val="2200"/>
              </a:lnSpc>
              <a:buNone/>
              <a:defRPr sz="2400" cap="none" spc="30" normalizeH="0"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20" name="Platshållare för bildnummer 5">
            <a:extLst>
              <a:ext uri="{FF2B5EF4-FFF2-40B4-BE49-F238E27FC236}">
                <a16:creationId xmlns:a16="http://schemas.microsoft.com/office/drawing/2014/main" id="{B0D4D6D4-EDF0-4AB2-A21F-9BBDA2354A80}"/>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pic>
        <p:nvPicPr>
          <p:cNvPr id="4" name="Bild 3">
            <a:extLst>
              <a:ext uri="{FF2B5EF4-FFF2-40B4-BE49-F238E27FC236}">
                <a16:creationId xmlns:a16="http://schemas.microsoft.com/office/drawing/2014/main" id="{AB3C7EAE-338E-F1C8-EA78-4C8D6447E6E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4" y="6022006"/>
            <a:ext cx="1333258" cy="535081"/>
          </a:xfrm>
          <a:prstGeom prst="rect">
            <a:avLst/>
          </a:prstGeom>
        </p:spPr>
      </p:pic>
    </p:spTree>
    <p:extLst>
      <p:ext uri="{BB962C8B-B14F-4D97-AF65-F5344CB8AC3E}">
        <p14:creationId xmlns:p14="http://schemas.microsoft.com/office/powerpoint/2010/main" val="205187190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vsnittsrubrik_3">
    <p:bg>
      <p:bgPr>
        <a:solidFill>
          <a:schemeClr val="accent5"/>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a:off x="-565" y="-259"/>
            <a:ext cx="2482508" cy="1875243"/>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004061"/>
            <a:ext cx="9632196" cy="1120292"/>
          </a:xfrm>
        </p:spPr>
        <p:txBody>
          <a:bodyPr anchor="ctr">
            <a:normAutofit/>
          </a:bodyPr>
          <a:lstStyle>
            <a:lvl1pPr algn="ctr">
              <a:lnSpc>
                <a:spcPct val="80000"/>
              </a:lnSpc>
              <a:defRPr sz="8000" spc="-20" baseline="0">
                <a:solidFill>
                  <a:schemeClr val="accent3"/>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3733648"/>
            <a:ext cx="6351319" cy="1302750"/>
          </a:xfrm>
        </p:spPr>
        <p:txBody>
          <a:bodyPr anchor="t">
            <a:noAutofit/>
          </a:bodyPr>
          <a:lstStyle>
            <a:lvl1pPr marL="0" indent="0" algn="ctr">
              <a:lnSpc>
                <a:spcPts val="2200"/>
              </a:lnSpc>
              <a:buNone/>
              <a:defRPr sz="2400" cap="none" spc="30" normalizeH="0"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20" name="Platshållare för bildnummer 5">
            <a:extLst>
              <a:ext uri="{FF2B5EF4-FFF2-40B4-BE49-F238E27FC236}">
                <a16:creationId xmlns:a16="http://schemas.microsoft.com/office/drawing/2014/main" id="{B0D4D6D4-EDF0-4AB2-A21F-9BBDA2354A80}"/>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pic>
        <p:nvPicPr>
          <p:cNvPr id="4" name="Bild 3">
            <a:extLst>
              <a:ext uri="{FF2B5EF4-FFF2-40B4-BE49-F238E27FC236}">
                <a16:creationId xmlns:a16="http://schemas.microsoft.com/office/drawing/2014/main" id="{4D4A605E-5444-0F97-AD01-BE92AD16B8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
        <p:nvSpPr>
          <p:cNvPr id="5" name="Platshållare för text 6">
            <a:extLst>
              <a:ext uri="{FF2B5EF4-FFF2-40B4-BE49-F238E27FC236}">
                <a16:creationId xmlns:a16="http://schemas.microsoft.com/office/drawing/2014/main" id="{C4398941-C082-6FDB-FAC8-24513CBFA3BA}"/>
              </a:ext>
            </a:extLst>
          </p:cNvPr>
          <p:cNvSpPr>
            <a:spLocks noGrp="1"/>
          </p:cNvSpPr>
          <p:nvPr>
            <p:ph type="body" sz="quarter" idx="10" hasCustomPrompt="1"/>
          </p:nvPr>
        </p:nvSpPr>
        <p:spPr>
          <a:xfrm>
            <a:off x="258803" y="212160"/>
            <a:ext cx="1782829" cy="325663"/>
          </a:xfrm>
        </p:spPr>
        <p:txBody>
          <a:bodyPr wrap="square" lIns="36000" tIns="36000" rIns="36000" bIns="0" anchor="ctr">
            <a:normAutofit/>
          </a:bodyPr>
          <a:lstStyle>
            <a:lvl1pPr marL="0" indent="0">
              <a:buNone/>
              <a:defRPr sz="2000" b="1" cap="all" spc="50" baseline="0">
                <a:solidFill>
                  <a:schemeClr val="accent5"/>
                </a:solidFill>
              </a:defRPr>
            </a:lvl1pPr>
          </a:lstStyle>
          <a:p>
            <a:pPr lvl="0"/>
            <a:r>
              <a:rPr lang="sv-SE"/>
              <a:t>En vinjett</a:t>
            </a:r>
          </a:p>
        </p:txBody>
      </p:sp>
    </p:spTree>
    <p:extLst>
      <p:ext uri="{BB962C8B-B14F-4D97-AF65-F5344CB8AC3E}">
        <p14:creationId xmlns:p14="http://schemas.microsoft.com/office/powerpoint/2010/main" val="151754232"/>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vsnittsrubrik_4">
    <p:bg>
      <p:bgPr>
        <a:solidFill>
          <a:schemeClr val="accent4"/>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a:off x="-565" y="-259"/>
            <a:ext cx="2482508" cy="1875243"/>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1" y="2004061"/>
            <a:ext cx="9632196" cy="1120292"/>
          </a:xfrm>
        </p:spPr>
        <p:txBody>
          <a:bodyPr anchor="ctr">
            <a:normAutofit/>
          </a:bodyPr>
          <a:lstStyle>
            <a:lvl1pPr algn="ctr">
              <a:lnSpc>
                <a:spcPct val="80000"/>
              </a:lnSpc>
              <a:defRPr sz="8000" spc="-20" baseline="0">
                <a:solidFill>
                  <a:schemeClr val="accent3"/>
                </a:solidFill>
              </a:defRPr>
            </a:lvl1pPr>
          </a:lstStyle>
          <a:p>
            <a:r>
              <a:rPr lang="sv-SE"/>
              <a:t>En rubrik</a:t>
            </a:r>
          </a:p>
        </p:txBody>
      </p:sp>
      <p:sp>
        <p:nvSpPr>
          <p:cNvPr id="3" name="Underrubrik 2">
            <a:extLst>
              <a:ext uri="{FF2B5EF4-FFF2-40B4-BE49-F238E27FC236}">
                <a16:creationId xmlns:a16="http://schemas.microsoft.com/office/drawing/2014/main" id="{20893FD9-5100-5DE7-36A4-61342D6A4F4C}"/>
              </a:ext>
            </a:extLst>
          </p:cNvPr>
          <p:cNvSpPr>
            <a:spLocks noGrp="1"/>
          </p:cNvSpPr>
          <p:nvPr>
            <p:ph type="subTitle" idx="1" hasCustomPrompt="1"/>
          </p:nvPr>
        </p:nvSpPr>
        <p:spPr>
          <a:xfrm>
            <a:off x="2920340" y="3733648"/>
            <a:ext cx="6351319" cy="1302750"/>
          </a:xfrm>
        </p:spPr>
        <p:txBody>
          <a:bodyPr anchor="t">
            <a:noAutofit/>
          </a:bodyPr>
          <a:lstStyle>
            <a:lvl1pPr marL="0" indent="0" algn="ctr">
              <a:lnSpc>
                <a:spcPts val="2200"/>
              </a:lnSpc>
              <a:buNone/>
              <a:defRPr sz="2400" cap="none" spc="30" normalizeH="0"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err="1"/>
              <a:t>Ebis</a:t>
            </a:r>
            <a:r>
              <a:rPr lang="sv-SE"/>
              <a:t> ut </a:t>
            </a:r>
            <a:r>
              <a:rPr lang="sv-SE" err="1"/>
              <a:t>qui</a:t>
            </a:r>
            <a:r>
              <a:rPr lang="sv-SE"/>
              <a:t> </a:t>
            </a:r>
            <a:r>
              <a:rPr lang="sv-SE" err="1"/>
              <a:t>arum</a:t>
            </a:r>
            <a:r>
              <a:rPr lang="sv-SE"/>
              <a:t> </a:t>
            </a:r>
            <a:r>
              <a:rPr lang="sv-SE" err="1"/>
              <a:t>ipsuntur</a:t>
            </a:r>
            <a:r>
              <a:rPr lang="sv-SE"/>
              <a:t> </a:t>
            </a:r>
            <a:r>
              <a:rPr lang="sv-SE" err="1"/>
              <a:t>sum</a:t>
            </a:r>
            <a:r>
              <a:rPr lang="sv-SE"/>
              <a:t> lam</a:t>
            </a:r>
          </a:p>
          <a:p>
            <a:r>
              <a:rPr lang="sv-SE" err="1"/>
              <a:t>doluta</a:t>
            </a:r>
            <a:r>
              <a:rPr lang="sv-SE"/>
              <a:t> sam </a:t>
            </a:r>
            <a:r>
              <a:rPr lang="sv-SE" err="1"/>
              <a:t>quidunt</a:t>
            </a:r>
            <a:r>
              <a:rPr lang="sv-SE"/>
              <a:t> </a:t>
            </a:r>
            <a:r>
              <a:rPr lang="sv-SE" err="1"/>
              <a:t>offic</a:t>
            </a:r>
            <a:r>
              <a:rPr lang="sv-SE"/>
              <a:t> </a:t>
            </a:r>
            <a:r>
              <a:rPr lang="sv-SE" err="1"/>
              <a:t>tem</a:t>
            </a:r>
            <a:r>
              <a:rPr lang="sv-SE"/>
              <a:t> </a:t>
            </a:r>
            <a:r>
              <a:rPr lang="sv-SE" err="1"/>
              <a:t>cumet</a:t>
            </a:r>
            <a:r>
              <a:rPr lang="sv-SE"/>
              <a:t>, </a:t>
            </a:r>
            <a:r>
              <a:rPr lang="sv-SE" err="1"/>
              <a:t>quissin</a:t>
            </a:r>
            <a:endParaRPr lang="sv-SE"/>
          </a:p>
          <a:p>
            <a:r>
              <a:rPr lang="sv-SE" err="1"/>
              <a:t>Ullesti</a:t>
            </a:r>
            <a:r>
              <a:rPr lang="sv-SE"/>
              <a:t> </a:t>
            </a:r>
            <a:r>
              <a:rPr lang="sv-SE" err="1"/>
              <a:t>busciis</a:t>
            </a:r>
            <a:r>
              <a:rPr lang="sv-SE"/>
              <a:t> </a:t>
            </a:r>
            <a:r>
              <a:rPr lang="sv-SE" err="1"/>
              <a:t>sendel</a:t>
            </a:r>
            <a:r>
              <a:rPr lang="sv-SE"/>
              <a:t> </a:t>
            </a:r>
            <a:r>
              <a:rPr lang="sv-SE" err="1"/>
              <a:t>illaborem</a:t>
            </a:r>
            <a:r>
              <a:rPr lang="sv-SE"/>
              <a:t> </a:t>
            </a:r>
            <a:r>
              <a:rPr lang="sv-SE" err="1"/>
              <a:t>qup</a:t>
            </a:r>
            <a:r>
              <a:rPr lang="sv-SE"/>
              <a:t> </a:t>
            </a:r>
            <a:r>
              <a:rPr lang="sv-SE" err="1"/>
              <a:t>officia</a:t>
            </a:r>
            <a:r>
              <a:rPr lang="sv-SE"/>
              <a:t>.</a:t>
            </a:r>
          </a:p>
        </p:txBody>
      </p:sp>
      <p:sp>
        <p:nvSpPr>
          <p:cNvPr id="20" name="Platshållare för bildnummer 5">
            <a:extLst>
              <a:ext uri="{FF2B5EF4-FFF2-40B4-BE49-F238E27FC236}">
                <a16:creationId xmlns:a16="http://schemas.microsoft.com/office/drawing/2014/main" id="{B0D4D6D4-EDF0-4AB2-A21F-9BBDA2354A80}"/>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pic>
        <p:nvPicPr>
          <p:cNvPr id="4" name="Bild 3">
            <a:extLst>
              <a:ext uri="{FF2B5EF4-FFF2-40B4-BE49-F238E27FC236}">
                <a16:creationId xmlns:a16="http://schemas.microsoft.com/office/drawing/2014/main" id="{93AEC00F-A258-4DB4-5F20-DED211E457B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
        <p:nvSpPr>
          <p:cNvPr id="5" name="Platshållare för text 6">
            <a:extLst>
              <a:ext uri="{FF2B5EF4-FFF2-40B4-BE49-F238E27FC236}">
                <a16:creationId xmlns:a16="http://schemas.microsoft.com/office/drawing/2014/main" id="{4823679E-9E99-534B-5555-10FDDA1F5369}"/>
              </a:ext>
            </a:extLst>
          </p:cNvPr>
          <p:cNvSpPr>
            <a:spLocks noGrp="1"/>
          </p:cNvSpPr>
          <p:nvPr>
            <p:ph type="body" sz="quarter" idx="10" hasCustomPrompt="1"/>
          </p:nvPr>
        </p:nvSpPr>
        <p:spPr>
          <a:xfrm>
            <a:off x="258803" y="212160"/>
            <a:ext cx="1782829" cy="325663"/>
          </a:xfrm>
        </p:spPr>
        <p:txBody>
          <a:bodyPr lIns="36000" tIns="36000" rIns="36000" bIns="0" anchor="ctr">
            <a:normAutofit/>
          </a:bodyPr>
          <a:lstStyle>
            <a:lvl1pPr marL="0" indent="0">
              <a:buNone/>
              <a:defRPr sz="2000" b="1" cap="all" spc="50" baseline="0">
                <a:solidFill>
                  <a:schemeClr val="accent5"/>
                </a:solidFill>
              </a:defRPr>
            </a:lvl1pPr>
          </a:lstStyle>
          <a:p>
            <a:pPr lvl="0"/>
            <a:r>
              <a:rPr lang="sv-SE"/>
              <a:t>En vinjett</a:t>
            </a:r>
          </a:p>
        </p:txBody>
      </p:sp>
    </p:spTree>
    <p:extLst>
      <p:ext uri="{BB962C8B-B14F-4D97-AF65-F5344CB8AC3E}">
        <p14:creationId xmlns:p14="http://schemas.microsoft.com/office/powerpoint/2010/main" val="216316426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Text_1">
    <p:bg>
      <p:bgPr>
        <a:solidFill>
          <a:schemeClr val="accent1"/>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5" name="Platshållare för text 18">
            <a:extLst>
              <a:ext uri="{FF2B5EF4-FFF2-40B4-BE49-F238E27FC236}">
                <a16:creationId xmlns:a16="http://schemas.microsoft.com/office/drawing/2014/main" id="{D5BB0EEF-3509-46D4-5418-0C55735B18DD}"/>
              </a:ext>
            </a:extLst>
          </p:cNvPr>
          <p:cNvSpPr>
            <a:spLocks noGrp="1"/>
          </p:cNvSpPr>
          <p:nvPr>
            <p:ph type="body" sz="quarter" idx="13" hasCustomPrompt="1"/>
          </p:nvPr>
        </p:nvSpPr>
        <p:spPr>
          <a:xfrm>
            <a:off x="874713" y="2169868"/>
            <a:ext cx="7544540" cy="3794190"/>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sp>
        <p:nvSpPr>
          <p:cNvPr id="2" name="Rubrik 1">
            <a:extLst>
              <a:ext uri="{FF2B5EF4-FFF2-40B4-BE49-F238E27FC236}">
                <a16:creationId xmlns:a16="http://schemas.microsoft.com/office/drawing/2014/main" id="{B7D3C277-9381-C5A6-53E0-C35E76F9530C}"/>
              </a:ext>
            </a:extLst>
          </p:cNvPr>
          <p:cNvSpPr>
            <a:spLocks noGrp="1"/>
          </p:cNvSpPr>
          <p:nvPr>
            <p:ph type="ctrTitle" hasCustomPrompt="1"/>
          </p:nvPr>
        </p:nvSpPr>
        <p:spPr>
          <a:xfrm>
            <a:off x="879478" y="873125"/>
            <a:ext cx="9011282"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pic>
        <p:nvPicPr>
          <p:cNvPr id="4" name="Bild 18">
            <a:extLst>
              <a:ext uri="{FF2B5EF4-FFF2-40B4-BE49-F238E27FC236}">
                <a16:creationId xmlns:a16="http://schemas.microsoft.com/office/drawing/2014/main" id="{119EC527-1FB9-49A0-6A71-70D9E32A4B5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388082840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Text_2">
    <p:bg>
      <p:bgPr>
        <a:solidFill>
          <a:schemeClr val="accent5"/>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4" name="Platshållare för bildnummer 5">
            <a:extLst>
              <a:ext uri="{FF2B5EF4-FFF2-40B4-BE49-F238E27FC236}">
                <a16:creationId xmlns:a16="http://schemas.microsoft.com/office/drawing/2014/main" id="{E28F23CC-9509-7BEC-FA38-DF7CFB0DA6FF}"/>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Platshållare för text 18">
            <a:extLst>
              <a:ext uri="{FF2B5EF4-FFF2-40B4-BE49-F238E27FC236}">
                <a16:creationId xmlns:a16="http://schemas.microsoft.com/office/drawing/2014/main" id="{61579212-060B-6439-6991-06AFC2DB290A}"/>
              </a:ext>
            </a:extLst>
          </p:cNvPr>
          <p:cNvSpPr>
            <a:spLocks noGrp="1"/>
          </p:cNvSpPr>
          <p:nvPr>
            <p:ph type="body" sz="quarter" idx="13" hasCustomPrompt="1"/>
          </p:nvPr>
        </p:nvSpPr>
        <p:spPr>
          <a:xfrm>
            <a:off x="874712" y="2169868"/>
            <a:ext cx="7544539" cy="3794190"/>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sp>
        <p:nvSpPr>
          <p:cNvPr id="2" name="Rubrik 1">
            <a:extLst>
              <a:ext uri="{FF2B5EF4-FFF2-40B4-BE49-F238E27FC236}">
                <a16:creationId xmlns:a16="http://schemas.microsoft.com/office/drawing/2014/main" id="{2E6B5824-1452-07C8-00ED-4B3D90B92B13}"/>
              </a:ext>
            </a:extLst>
          </p:cNvPr>
          <p:cNvSpPr>
            <a:spLocks noGrp="1"/>
          </p:cNvSpPr>
          <p:nvPr>
            <p:ph type="ctrTitle" hasCustomPrompt="1"/>
          </p:nvPr>
        </p:nvSpPr>
        <p:spPr>
          <a:xfrm>
            <a:off x="879478" y="873125"/>
            <a:ext cx="9011282"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pic>
        <p:nvPicPr>
          <p:cNvPr id="3" name="Bild 18">
            <a:extLst>
              <a:ext uri="{FF2B5EF4-FFF2-40B4-BE49-F238E27FC236}">
                <a16:creationId xmlns:a16="http://schemas.microsoft.com/office/drawing/2014/main" id="{FB44F6D8-421F-55AB-9ABD-C25BE1C04F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279757565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Text_3">
    <p:bg>
      <p:bgPr>
        <a:solidFill>
          <a:schemeClr val="accent4"/>
        </a:solidFill>
        <a:effectLst/>
      </p:bgPr>
    </p:bg>
    <p:spTree>
      <p:nvGrpSpPr>
        <p:cNvPr id="1" name=""/>
        <p:cNvGrpSpPr/>
        <p:nvPr/>
      </p:nvGrpSpPr>
      <p:grpSpPr>
        <a:xfrm>
          <a:off x="0" y="0"/>
          <a:ext cx="0" cy="0"/>
          <a:chOff x="0" y="0"/>
          <a:chExt cx="0" cy="0"/>
        </a:xfrm>
      </p:grpSpPr>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4" name="Platshållare för bildnummer 5">
            <a:extLst>
              <a:ext uri="{FF2B5EF4-FFF2-40B4-BE49-F238E27FC236}">
                <a16:creationId xmlns:a16="http://schemas.microsoft.com/office/drawing/2014/main" id="{628CBD81-F389-34B0-C21E-48F849D6037B}"/>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Platshållare för text 18">
            <a:extLst>
              <a:ext uri="{FF2B5EF4-FFF2-40B4-BE49-F238E27FC236}">
                <a16:creationId xmlns:a16="http://schemas.microsoft.com/office/drawing/2014/main" id="{1FD80BB3-DC78-4CFF-E469-17037C5BC853}"/>
              </a:ext>
            </a:extLst>
          </p:cNvPr>
          <p:cNvSpPr>
            <a:spLocks noGrp="1"/>
          </p:cNvSpPr>
          <p:nvPr>
            <p:ph type="body" sz="quarter" idx="13" hasCustomPrompt="1"/>
          </p:nvPr>
        </p:nvSpPr>
        <p:spPr>
          <a:xfrm>
            <a:off x="874713" y="2169868"/>
            <a:ext cx="7544540" cy="3794190"/>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sp>
        <p:nvSpPr>
          <p:cNvPr id="3" name="Rubrik 1">
            <a:extLst>
              <a:ext uri="{FF2B5EF4-FFF2-40B4-BE49-F238E27FC236}">
                <a16:creationId xmlns:a16="http://schemas.microsoft.com/office/drawing/2014/main" id="{DBFC5EAB-82A2-1071-EDF7-A5F691FB77AA}"/>
              </a:ext>
            </a:extLst>
          </p:cNvPr>
          <p:cNvSpPr>
            <a:spLocks noGrp="1"/>
          </p:cNvSpPr>
          <p:nvPr>
            <p:ph type="ctrTitle" hasCustomPrompt="1"/>
          </p:nvPr>
        </p:nvSpPr>
        <p:spPr>
          <a:xfrm>
            <a:off x="879478" y="873125"/>
            <a:ext cx="9011282"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pic>
        <p:nvPicPr>
          <p:cNvPr id="2" name="Bild 18">
            <a:extLst>
              <a:ext uri="{FF2B5EF4-FFF2-40B4-BE49-F238E27FC236}">
                <a16:creationId xmlns:a16="http://schemas.microsoft.com/office/drawing/2014/main" id="{BC14F286-0C7E-0187-F3E7-F3620B65010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288918936"/>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Text+Bild_1">
    <p:bg>
      <p:bgPr>
        <a:solidFill>
          <a:schemeClr val="accent1"/>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99605121-8CF6-B2E3-0B3B-D59FB6221EF5}"/>
              </a:ext>
            </a:extLst>
          </p:cNvPr>
          <p:cNvSpPr>
            <a:spLocks noGrp="1"/>
          </p:cNvSpPr>
          <p:nvPr>
            <p:ph type="pic" sz="quarter" idx="16"/>
          </p:nvPr>
        </p:nvSpPr>
        <p:spPr>
          <a:xfrm>
            <a:off x="5250555" y="0"/>
            <a:ext cx="6941445" cy="5273905"/>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sp>
        <p:nvSpPr>
          <p:cNvPr id="4" name="Platshållare för bildnummer 5">
            <a:extLst>
              <a:ext uri="{FF2B5EF4-FFF2-40B4-BE49-F238E27FC236}">
                <a16:creationId xmlns:a16="http://schemas.microsoft.com/office/drawing/2014/main" id="{0DE334CA-315E-18ED-FDE4-277B2FAD5511}"/>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6" name="Rubrik 1">
            <a:extLst>
              <a:ext uri="{FF2B5EF4-FFF2-40B4-BE49-F238E27FC236}">
                <a16:creationId xmlns:a16="http://schemas.microsoft.com/office/drawing/2014/main" id="{0D9CEF5B-E1A4-BF04-8D6F-60D42C6079FF}"/>
              </a:ext>
            </a:extLst>
          </p:cNvPr>
          <p:cNvSpPr>
            <a:spLocks noGrp="1"/>
          </p:cNvSpPr>
          <p:nvPr>
            <p:ph type="ctrTitle" hasCustomPrompt="1"/>
          </p:nvPr>
        </p:nvSpPr>
        <p:spPr>
          <a:xfrm>
            <a:off x="879478" y="873125"/>
            <a:ext cx="4477382"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7" name="Platshållare för text 18">
            <a:extLst>
              <a:ext uri="{FF2B5EF4-FFF2-40B4-BE49-F238E27FC236}">
                <a16:creationId xmlns:a16="http://schemas.microsoft.com/office/drawing/2014/main" id="{3AEC060B-1CC9-D9C0-06CD-ED82F7B7F949}"/>
              </a:ext>
            </a:extLst>
          </p:cNvPr>
          <p:cNvSpPr>
            <a:spLocks noGrp="1"/>
          </p:cNvSpPr>
          <p:nvPr>
            <p:ph type="body" sz="quarter" idx="13" hasCustomPrompt="1"/>
          </p:nvPr>
        </p:nvSpPr>
        <p:spPr>
          <a:xfrm>
            <a:off x="874713" y="2169868"/>
            <a:ext cx="5998527" cy="3363829"/>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sp>
        <p:nvSpPr>
          <p:cNvPr id="3" name="Platshållare för text 2">
            <a:extLst>
              <a:ext uri="{FF2B5EF4-FFF2-40B4-BE49-F238E27FC236}">
                <a16:creationId xmlns:a16="http://schemas.microsoft.com/office/drawing/2014/main" id="{F232D48E-754B-76A6-D8ED-1A97FF14FB0C}"/>
              </a:ext>
            </a:extLst>
          </p:cNvPr>
          <p:cNvSpPr>
            <a:spLocks noGrp="1"/>
          </p:cNvSpPr>
          <p:nvPr>
            <p:ph type="body" sz="quarter" idx="17" hasCustomPrompt="1"/>
          </p:nvPr>
        </p:nvSpPr>
        <p:spPr>
          <a:xfrm>
            <a:off x="10558703" y="4287521"/>
            <a:ext cx="1092014" cy="1246176"/>
          </a:xfrm>
        </p:spPr>
        <p:txBody>
          <a:bodyPr lIns="0">
            <a:noAutofit/>
          </a:bodyPr>
          <a:lstStyle>
            <a:lvl1pPr marL="0" indent="0">
              <a:spcBef>
                <a:spcPts val="400"/>
              </a:spcBef>
              <a:buNone/>
              <a:defRPr sz="14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Bildtext</a:t>
            </a:r>
          </a:p>
        </p:txBody>
      </p:sp>
      <p:sp>
        <p:nvSpPr>
          <p:cNvPr id="12" name="Platshållare för text 2">
            <a:extLst>
              <a:ext uri="{FF2B5EF4-FFF2-40B4-BE49-F238E27FC236}">
                <a16:creationId xmlns:a16="http://schemas.microsoft.com/office/drawing/2014/main" id="{A363EB0F-DBFE-6FBA-B11F-8C6138B33246}"/>
              </a:ext>
            </a:extLst>
          </p:cNvPr>
          <p:cNvSpPr>
            <a:spLocks noGrp="1"/>
          </p:cNvSpPr>
          <p:nvPr>
            <p:ph type="body" sz="quarter" idx="18" hasCustomPrompt="1"/>
          </p:nvPr>
        </p:nvSpPr>
        <p:spPr>
          <a:xfrm>
            <a:off x="874713" y="5750782"/>
            <a:ext cx="599852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pic>
        <p:nvPicPr>
          <p:cNvPr id="8" name="Bild 3">
            <a:extLst>
              <a:ext uri="{FF2B5EF4-FFF2-40B4-BE49-F238E27FC236}">
                <a16:creationId xmlns:a16="http://schemas.microsoft.com/office/drawing/2014/main" id="{AE282307-815E-1946-9522-73B03FCC65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250763801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Rubrik+Text+Bild_2">
    <p:bg>
      <p:bgPr>
        <a:solidFill>
          <a:schemeClr val="accent5"/>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99605121-8CF6-B2E3-0B3B-D59FB6221EF5}"/>
              </a:ext>
            </a:extLst>
          </p:cNvPr>
          <p:cNvSpPr>
            <a:spLocks noGrp="1"/>
          </p:cNvSpPr>
          <p:nvPr>
            <p:ph type="pic" sz="quarter" idx="16"/>
          </p:nvPr>
        </p:nvSpPr>
        <p:spPr>
          <a:xfrm>
            <a:off x="5250555" y="0"/>
            <a:ext cx="6941445" cy="5273905"/>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sp>
        <p:nvSpPr>
          <p:cNvPr id="4" name="Platshållare för bildnummer 5">
            <a:extLst>
              <a:ext uri="{FF2B5EF4-FFF2-40B4-BE49-F238E27FC236}">
                <a16:creationId xmlns:a16="http://schemas.microsoft.com/office/drawing/2014/main" id="{0DE334CA-315E-18ED-FDE4-277B2FAD5511}"/>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6" name="Rubrik 1">
            <a:extLst>
              <a:ext uri="{FF2B5EF4-FFF2-40B4-BE49-F238E27FC236}">
                <a16:creationId xmlns:a16="http://schemas.microsoft.com/office/drawing/2014/main" id="{0D9CEF5B-E1A4-BF04-8D6F-60D42C6079FF}"/>
              </a:ext>
            </a:extLst>
          </p:cNvPr>
          <p:cNvSpPr>
            <a:spLocks noGrp="1"/>
          </p:cNvSpPr>
          <p:nvPr>
            <p:ph type="ctrTitle" hasCustomPrompt="1"/>
          </p:nvPr>
        </p:nvSpPr>
        <p:spPr>
          <a:xfrm>
            <a:off x="879478" y="873125"/>
            <a:ext cx="4477382"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7" name="Platshållare för text 18">
            <a:extLst>
              <a:ext uri="{FF2B5EF4-FFF2-40B4-BE49-F238E27FC236}">
                <a16:creationId xmlns:a16="http://schemas.microsoft.com/office/drawing/2014/main" id="{3AEC060B-1CC9-D9C0-06CD-ED82F7B7F949}"/>
              </a:ext>
            </a:extLst>
          </p:cNvPr>
          <p:cNvSpPr>
            <a:spLocks noGrp="1"/>
          </p:cNvSpPr>
          <p:nvPr>
            <p:ph type="body" sz="quarter" idx="13" hasCustomPrompt="1"/>
          </p:nvPr>
        </p:nvSpPr>
        <p:spPr>
          <a:xfrm>
            <a:off x="874713" y="2169868"/>
            <a:ext cx="5998527" cy="3363829"/>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sp>
        <p:nvSpPr>
          <p:cNvPr id="3" name="Platshållare för text 2">
            <a:extLst>
              <a:ext uri="{FF2B5EF4-FFF2-40B4-BE49-F238E27FC236}">
                <a16:creationId xmlns:a16="http://schemas.microsoft.com/office/drawing/2014/main" id="{F232D48E-754B-76A6-D8ED-1A97FF14FB0C}"/>
              </a:ext>
            </a:extLst>
          </p:cNvPr>
          <p:cNvSpPr>
            <a:spLocks noGrp="1"/>
          </p:cNvSpPr>
          <p:nvPr>
            <p:ph type="body" sz="quarter" idx="17" hasCustomPrompt="1"/>
          </p:nvPr>
        </p:nvSpPr>
        <p:spPr>
          <a:xfrm>
            <a:off x="10558703" y="4287521"/>
            <a:ext cx="1092014" cy="1246176"/>
          </a:xfrm>
        </p:spPr>
        <p:txBody>
          <a:bodyPr lIns="0">
            <a:noAutofit/>
          </a:bodyPr>
          <a:lstStyle>
            <a:lvl1pPr marL="0" indent="0">
              <a:spcBef>
                <a:spcPts val="400"/>
              </a:spcBef>
              <a:buNone/>
              <a:defRPr sz="14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Bildtext</a:t>
            </a:r>
          </a:p>
        </p:txBody>
      </p:sp>
      <p:sp>
        <p:nvSpPr>
          <p:cNvPr id="12" name="Platshållare för text 2">
            <a:extLst>
              <a:ext uri="{FF2B5EF4-FFF2-40B4-BE49-F238E27FC236}">
                <a16:creationId xmlns:a16="http://schemas.microsoft.com/office/drawing/2014/main" id="{A363EB0F-DBFE-6FBA-B11F-8C6138B33246}"/>
              </a:ext>
            </a:extLst>
          </p:cNvPr>
          <p:cNvSpPr>
            <a:spLocks noGrp="1"/>
          </p:cNvSpPr>
          <p:nvPr>
            <p:ph type="body" sz="quarter" idx="18" hasCustomPrompt="1"/>
          </p:nvPr>
        </p:nvSpPr>
        <p:spPr>
          <a:xfrm>
            <a:off x="874713" y="5750782"/>
            <a:ext cx="599852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pic>
        <p:nvPicPr>
          <p:cNvPr id="8" name="Bild 3">
            <a:extLst>
              <a:ext uri="{FF2B5EF4-FFF2-40B4-BE49-F238E27FC236}">
                <a16:creationId xmlns:a16="http://schemas.microsoft.com/office/drawing/2014/main" id="{168BD2B4-E633-5699-A1DC-C118114BEA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258473118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Rubrik+Text+Bild_3">
    <p:bg>
      <p:bgPr>
        <a:solidFill>
          <a:schemeClr val="accent4"/>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99605121-8CF6-B2E3-0B3B-D59FB6221EF5}"/>
              </a:ext>
            </a:extLst>
          </p:cNvPr>
          <p:cNvSpPr>
            <a:spLocks noGrp="1"/>
          </p:cNvSpPr>
          <p:nvPr>
            <p:ph type="pic" sz="quarter" idx="16"/>
          </p:nvPr>
        </p:nvSpPr>
        <p:spPr>
          <a:xfrm>
            <a:off x="5250555" y="0"/>
            <a:ext cx="6941445" cy="5273905"/>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sp>
        <p:nvSpPr>
          <p:cNvPr id="4" name="Platshållare för bildnummer 5">
            <a:extLst>
              <a:ext uri="{FF2B5EF4-FFF2-40B4-BE49-F238E27FC236}">
                <a16:creationId xmlns:a16="http://schemas.microsoft.com/office/drawing/2014/main" id="{0DE334CA-315E-18ED-FDE4-277B2FAD5511}"/>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6" name="Rubrik 1">
            <a:extLst>
              <a:ext uri="{FF2B5EF4-FFF2-40B4-BE49-F238E27FC236}">
                <a16:creationId xmlns:a16="http://schemas.microsoft.com/office/drawing/2014/main" id="{0D9CEF5B-E1A4-BF04-8D6F-60D42C6079FF}"/>
              </a:ext>
            </a:extLst>
          </p:cNvPr>
          <p:cNvSpPr>
            <a:spLocks noGrp="1"/>
          </p:cNvSpPr>
          <p:nvPr>
            <p:ph type="ctrTitle" hasCustomPrompt="1"/>
          </p:nvPr>
        </p:nvSpPr>
        <p:spPr>
          <a:xfrm>
            <a:off x="879478" y="873125"/>
            <a:ext cx="4477382"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7" name="Platshållare för text 18">
            <a:extLst>
              <a:ext uri="{FF2B5EF4-FFF2-40B4-BE49-F238E27FC236}">
                <a16:creationId xmlns:a16="http://schemas.microsoft.com/office/drawing/2014/main" id="{3AEC060B-1CC9-D9C0-06CD-ED82F7B7F949}"/>
              </a:ext>
            </a:extLst>
          </p:cNvPr>
          <p:cNvSpPr>
            <a:spLocks noGrp="1"/>
          </p:cNvSpPr>
          <p:nvPr>
            <p:ph type="body" sz="quarter" idx="13" hasCustomPrompt="1"/>
          </p:nvPr>
        </p:nvSpPr>
        <p:spPr>
          <a:xfrm>
            <a:off x="874713" y="2169868"/>
            <a:ext cx="5998527" cy="3363829"/>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sp>
        <p:nvSpPr>
          <p:cNvPr id="3" name="Platshållare för text 2">
            <a:extLst>
              <a:ext uri="{FF2B5EF4-FFF2-40B4-BE49-F238E27FC236}">
                <a16:creationId xmlns:a16="http://schemas.microsoft.com/office/drawing/2014/main" id="{F232D48E-754B-76A6-D8ED-1A97FF14FB0C}"/>
              </a:ext>
            </a:extLst>
          </p:cNvPr>
          <p:cNvSpPr>
            <a:spLocks noGrp="1"/>
          </p:cNvSpPr>
          <p:nvPr>
            <p:ph type="body" sz="quarter" idx="17" hasCustomPrompt="1"/>
          </p:nvPr>
        </p:nvSpPr>
        <p:spPr>
          <a:xfrm>
            <a:off x="10558703" y="4287521"/>
            <a:ext cx="1092014" cy="1246176"/>
          </a:xfrm>
        </p:spPr>
        <p:txBody>
          <a:bodyPr lIns="0">
            <a:noAutofit/>
          </a:bodyPr>
          <a:lstStyle>
            <a:lvl1pPr marL="0" indent="0">
              <a:spcBef>
                <a:spcPts val="400"/>
              </a:spcBef>
              <a:buNone/>
              <a:defRPr sz="14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Bildtext</a:t>
            </a:r>
          </a:p>
        </p:txBody>
      </p:sp>
      <p:sp>
        <p:nvSpPr>
          <p:cNvPr id="12" name="Platshållare för text 2">
            <a:extLst>
              <a:ext uri="{FF2B5EF4-FFF2-40B4-BE49-F238E27FC236}">
                <a16:creationId xmlns:a16="http://schemas.microsoft.com/office/drawing/2014/main" id="{A363EB0F-DBFE-6FBA-B11F-8C6138B33246}"/>
              </a:ext>
            </a:extLst>
          </p:cNvPr>
          <p:cNvSpPr>
            <a:spLocks noGrp="1"/>
          </p:cNvSpPr>
          <p:nvPr>
            <p:ph type="body" sz="quarter" idx="18" hasCustomPrompt="1"/>
          </p:nvPr>
        </p:nvSpPr>
        <p:spPr>
          <a:xfrm>
            <a:off x="874713" y="5750782"/>
            <a:ext cx="599852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pic>
        <p:nvPicPr>
          <p:cNvPr id="8" name="Bild 3">
            <a:extLst>
              <a:ext uri="{FF2B5EF4-FFF2-40B4-BE49-F238E27FC236}">
                <a16:creationId xmlns:a16="http://schemas.microsoft.com/office/drawing/2014/main" id="{53E7A5E9-4F33-6526-F563-15D50C8212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31357959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Punktlista+Bild_1">
    <p:bg>
      <p:bgPr>
        <a:solidFill>
          <a:schemeClr val="accent1"/>
        </a:solidFill>
        <a:effectLst/>
      </p:bgPr>
    </p:bg>
    <p:spTree>
      <p:nvGrpSpPr>
        <p:cNvPr id="1" name=""/>
        <p:cNvGrpSpPr/>
        <p:nvPr/>
      </p:nvGrpSpPr>
      <p:grpSpPr>
        <a:xfrm>
          <a:off x="0" y="0"/>
          <a:ext cx="0" cy="0"/>
          <a:chOff x="0" y="0"/>
          <a:chExt cx="0" cy="0"/>
        </a:xfrm>
      </p:grpSpPr>
      <p:sp>
        <p:nvSpPr>
          <p:cNvPr id="3" name="Platshållare för bild 8">
            <a:extLst>
              <a:ext uri="{FF2B5EF4-FFF2-40B4-BE49-F238E27FC236}">
                <a16:creationId xmlns:a16="http://schemas.microsoft.com/office/drawing/2014/main" id="{DAA28D41-D5D8-9DD8-9F2B-8A321469F1B9}"/>
              </a:ext>
            </a:extLst>
          </p:cNvPr>
          <p:cNvSpPr>
            <a:spLocks noGrp="1"/>
          </p:cNvSpPr>
          <p:nvPr>
            <p:ph type="pic" sz="quarter" idx="16"/>
          </p:nvPr>
        </p:nvSpPr>
        <p:spPr>
          <a:xfrm>
            <a:off x="5250555" y="0"/>
            <a:ext cx="6941445" cy="5273905"/>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sp>
        <p:nvSpPr>
          <p:cNvPr id="4" name="Platshållare för bildnummer 5">
            <a:extLst>
              <a:ext uri="{FF2B5EF4-FFF2-40B4-BE49-F238E27FC236}">
                <a16:creationId xmlns:a16="http://schemas.microsoft.com/office/drawing/2014/main" id="{0DE334CA-315E-18ED-FDE4-277B2FAD5511}"/>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9" name="Platshållare för text 2">
            <a:extLst>
              <a:ext uri="{FF2B5EF4-FFF2-40B4-BE49-F238E27FC236}">
                <a16:creationId xmlns:a16="http://schemas.microsoft.com/office/drawing/2014/main" id="{130A402F-57E8-B00D-D239-1179B0FAB1C6}"/>
              </a:ext>
            </a:extLst>
          </p:cNvPr>
          <p:cNvSpPr>
            <a:spLocks noGrp="1"/>
          </p:cNvSpPr>
          <p:nvPr>
            <p:ph type="body" sz="quarter" idx="17" hasCustomPrompt="1"/>
          </p:nvPr>
        </p:nvSpPr>
        <p:spPr>
          <a:xfrm>
            <a:off x="10558703" y="4287521"/>
            <a:ext cx="1092014" cy="1246176"/>
          </a:xfrm>
        </p:spPr>
        <p:txBody>
          <a:bodyPr lIns="0">
            <a:noAutofit/>
          </a:bodyPr>
          <a:lstStyle>
            <a:lvl1pPr marL="0" indent="0">
              <a:spcBef>
                <a:spcPts val="400"/>
              </a:spcBef>
              <a:buNone/>
              <a:defRPr sz="14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Bildtext</a:t>
            </a:r>
          </a:p>
        </p:txBody>
      </p:sp>
      <p:sp>
        <p:nvSpPr>
          <p:cNvPr id="10" name="Platshållare för text 2">
            <a:extLst>
              <a:ext uri="{FF2B5EF4-FFF2-40B4-BE49-F238E27FC236}">
                <a16:creationId xmlns:a16="http://schemas.microsoft.com/office/drawing/2014/main" id="{761552E5-046A-11D6-EF4D-235CD65DC5A6}"/>
              </a:ext>
            </a:extLst>
          </p:cNvPr>
          <p:cNvSpPr>
            <a:spLocks noGrp="1"/>
          </p:cNvSpPr>
          <p:nvPr>
            <p:ph type="body" sz="quarter" idx="18" hasCustomPrompt="1"/>
          </p:nvPr>
        </p:nvSpPr>
        <p:spPr>
          <a:xfrm>
            <a:off x="874713" y="5750782"/>
            <a:ext cx="599852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12" name="Rubrik 1">
            <a:extLst>
              <a:ext uri="{FF2B5EF4-FFF2-40B4-BE49-F238E27FC236}">
                <a16:creationId xmlns:a16="http://schemas.microsoft.com/office/drawing/2014/main" id="{411982CA-BB5F-F06B-3C6D-44C020DBE6B1}"/>
              </a:ext>
            </a:extLst>
          </p:cNvPr>
          <p:cNvSpPr>
            <a:spLocks noGrp="1"/>
          </p:cNvSpPr>
          <p:nvPr>
            <p:ph type="ctrTitle" hasCustomPrompt="1"/>
          </p:nvPr>
        </p:nvSpPr>
        <p:spPr>
          <a:xfrm>
            <a:off x="862709" y="1560469"/>
            <a:ext cx="4387846"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3" name="Platshållare för text 15">
            <a:extLst>
              <a:ext uri="{FF2B5EF4-FFF2-40B4-BE49-F238E27FC236}">
                <a16:creationId xmlns:a16="http://schemas.microsoft.com/office/drawing/2014/main" id="{0C898488-CF2B-D8CC-DB42-68605C1DCCDB}"/>
              </a:ext>
            </a:extLst>
          </p:cNvPr>
          <p:cNvSpPr>
            <a:spLocks noGrp="1"/>
          </p:cNvSpPr>
          <p:nvPr>
            <p:ph type="body" sz="quarter" idx="19"/>
          </p:nvPr>
        </p:nvSpPr>
        <p:spPr>
          <a:xfrm>
            <a:off x="862014" y="2898510"/>
            <a:ext cx="7375335" cy="2557220"/>
          </a:xfrm>
        </p:spPr>
        <p:txBody>
          <a:bodyPr/>
          <a:lstStyle>
            <a:lvl1pPr>
              <a:spcBef>
                <a:spcPts val="1200"/>
              </a:spcBef>
              <a:defRPr sz="2200">
                <a:solidFill>
                  <a:schemeClr val="accent3"/>
                </a:solidFill>
              </a:defRPr>
            </a:lvl1pPr>
            <a:lvl2pPr>
              <a:spcBef>
                <a:spcPts val="600"/>
              </a:spcBef>
              <a:defRPr sz="1800">
                <a:solidFill>
                  <a:schemeClr val="accent3"/>
                </a:solidFill>
              </a:defRPr>
            </a:lvl2pPr>
          </a:lstStyle>
          <a:p>
            <a:pPr lvl="0"/>
            <a:r>
              <a:rPr lang="sv-SE"/>
              <a:t>Klicka här för att ändra format på bakgrundstexten</a:t>
            </a:r>
          </a:p>
          <a:p>
            <a:pPr lvl="1"/>
            <a:r>
              <a:rPr lang="sv-SE"/>
              <a:t>Nivå två</a:t>
            </a:r>
          </a:p>
        </p:txBody>
      </p:sp>
      <p:pic>
        <p:nvPicPr>
          <p:cNvPr id="6" name="Bild 3">
            <a:extLst>
              <a:ext uri="{FF2B5EF4-FFF2-40B4-BE49-F238E27FC236}">
                <a16:creationId xmlns:a16="http://schemas.microsoft.com/office/drawing/2014/main" id="{D94B51D0-91DD-13F0-4016-D0305B82B8A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2674995797"/>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Punktlista+Bild_2">
    <p:bg>
      <p:bgPr>
        <a:solidFill>
          <a:schemeClr val="accent5"/>
        </a:solidFill>
        <a:effectLst/>
      </p:bgPr>
    </p:bg>
    <p:spTree>
      <p:nvGrpSpPr>
        <p:cNvPr id="1" name=""/>
        <p:cNvGrpSpPr/>
        <p:nvPr/>
      </p:nvGrpSpPr>
      <p:grpSpPr>
        <a:xfrm>
          <a:off x="0" y="0"/>
          <a:ext cx="0" cy="0"/>
          <a:chOff x="0" y="0"/>
          <a:chExt cx="0" cy="0"/>
        </a:xfrm>
      </p:grpSpPr>
      <p:sp>
        <p:nvSpPr>
          <p:cNvPr id="6" name="Platshållare för bild 8">
            <a:extLst>
              <a:ext uri="{FF2B5EF4-FFF2-40B4-BE49-F238E27FC236}">
                <a16:creationId xmlns:a16="http://schemas.microsoft.com/office/drawing/2014/main" id="{0776BF45-B709-E17B-DD56-18028ADC3EE9}"/>
              </a:ext>
            </a:extLst>
          </p:cNvPr>
          <p:cNvSpPr>
            <a:spLocks noGrp="1"/>
          </p:cNvSpPr>
          <p:nvPr>
            <p:ph type="pic" sz="quarter" idx="16"/>
          </p:nvPr>
        </p:nvSpPr>
        <p:spPr>
          <a:xfrm>
            <a:off x="5250555" y="0"/>
            <a:ext cx="6941445" cy="5273905"/>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sp>
        <p:nvSpPr>
          <p:cNvPr id="4" name="Platshållare för bildnummer 5">
            <a:extLst>
              <a:ext uri="{FF2B5EF4-FFF2-40B4-BE49-F238E27FC236}">
                <a16:creationId xmlns:a16="http://schemas.microsoft.com/office/drawing/2014/main" id="{0DE334CA-315E-18ED-FDE4-277B2FAD5511}"/>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8" name="Platshållare för text 2">
            <a:extLst>
              <a:ext uri="{FF2B5EF4-FFF2-40B4-BE49-F238E27FC236}">
                <a16:creationId xmlns:a16="http://schemas.microsoft.com/office/drawing/2014/main" id="{058409CE-6A19-AE06-47C6-381A8F169E24}"/>
              </a:ext>
            </a:extLst>
          </p:cNvPr>
          <p:cNvSpPr>
            <a:spLocks noGrp="1"/>
          </p:cNvSpPr>
          <p:nvPr>
            <p:ph type="body" sz="quarter" idx="17" hasCustomPrompt="1"/>
          </p:nvPr>
        </p:nvSpPr>
        <p:spPr>
          <a:xfrm>
            <a:off x="10558703" y="4287521"/>
            <a:ext cx="1092014" cy="1246176"/>
          </a:xfrm>
        </p:spPr>
        <p:txBody>
          <a:bodyPr lIns="0">
            <a:noAutofit/>
          </a:bodyPr>
          <a:lstStyle>
            <a:lvl1pPr marL="0" indent="0">
              <a:spcBef>
                <a:spcPts val="400"/>
              </a:spcBef>
              <a:buNone/>
              <a:defRPr sz="14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Bildtext</a:t>
            </a:r>
          </a:p>
        </p:txBody>
      </p:sp>
      <p:sp>
        <p:nvSpPr>
          <p:cNvPr id="9" name="Platshållare för text 2">
            <a:extLst>
              <a:ext uri="{FF2B5EF4-FFF2-40B4-BE49-F238E27FC236}">
                <a16:creationId xmlns:a16="http://schemas.microsoft.com/office/drawing/2014/main" id="{4D50AACE-482D-2DBF-589D-05CD29BB8925}"/>
              </a:ext>
            </a:extLst>
          </p:cNvPr>
          <p:cNvSpPr>
            <a:spLocks noGrp="1"/>
          </p:cNvSpPr>
          <p:nvPr>
            <p:ph type="body" sz="quarter" idx="18" hasCustomPrompt="1"/>
          </p:nvPr>
        </p:nvSpPr>
        <p:spPr>
          <a:xfrm>
            <a:off x="874713" y="5750782"/>
            <a:ext cx="599852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10" name="Rubrik 1">
            <a:extLst>
              <a:ext uri="{FF2B5EF4-FFF2-40B4-BE49-F238E27FC236}">
                <a16:creationId xmlns:a16="http://schemas.microsoft.com/office/drawing/2014/main" id="{E609BD16-63E4-6912-0F2A-13FBBD834275}"/>
              </a:ext>
            </a:extLst>
          </p:cNvPr>
          <p:cNvSpPr>
            <a:spLocks noGrp="1"/>
          </p:cNvSpPr>
          <p:nvPr>
            <p:ph type="ctrTitle" hasCustomPrompt="1"/>
          </p:nvPr>
        </p:nvSpPr>
        <p:spPr>
          <a:xfrm>
            <a:off x="862709" y="1560469"/>
            <a:ext cx="4387846"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1" name="Platshållare för text 15">
            <a:extLst>
              <a:ext uri="{FF2B5EF4-FFF2-40B4-BE49-F238E27FC236}">
                <a16:creationId xmlns:a16="http://schemas.microsoft.com/office/drawing/2014/main" id="{73F4CB96-57BB-ACC2-8707-7DE564174CBC}"/>
              </a:ext>
            </a:extLst>
          </p:cNvPr>
          <p:cNvSpPr>
            <a:spLocks noGrp="1"/>
          </p:cNvSpPr>
          <p:nvPr>
            <p:ph type="body" sz="quarter" idx="19"/>
          </p:nvPr>
        </p:nvSpPr>
        <p:spPr>
          <a:xfrm>
            <a:off x="862014" y="2898510"/>
            <a:ext cx="7375335" cy="2557220"/>
          </a:xfrm>
        </p:spPr>
        <p:txBody>
          <a:bodyPr/>
          <a:lstStyle>
            <a:lvl1pPr>
              <a:spcBef>
                <a:spcPts val="1200"/>
              </a:spcBef>
              <a:defRPr sz="2200">
                <a:solidFill>
                  <a:schemeClr val="accent3"/>
                </a:solidFill>
              </a:defRPr>
            </a:lvl1pPr>
            <a:lvl2pPr>
              <a:spcBef>
                <a:spcPts val="600"/>
              </a:spcBef>
              <a:defRPr sz="1800">
                <a:solidFill>
                  <a:schemeClr val="accent3"/>
                </a:solidFill>
              </a:defRPr>
            </a:lvl2pPr>
          </a:lstStyle>
          <a:p>
            <a:pPr lvl="0"/>
            <a:r>
              <a:rPr lang="sv-SE"/>
              <a:t>Klicka här för att ändra format på bakgrundstexten</a:t>
            </a:r>
          </a:p>
          <a:p>
            <a:pPr lvl="1"/>
            <a:r>
              <a:rPr lang="sv-SE"/>
              <a:t>Nivå två</a:t>
            </a:r>
          </a:p>
        </p:txBody>
      </p:sp>
      <p:pic>
        <p:nvPicPr>
          <p:cNvPr id="3" name="Bild 3">
            <a:extLst>
              <a:ext uri="{FF2B5EF4-FFF2-40B4-BE49-F238E27FC236}">
                <a16:creationId xmlns:a16="http://schemas.microsoft.com/office/drawing/2014/main" id="{065C348D-FCF0-34F4-3D23-51A3D6E7245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357947391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Punktlista+Bild_3">
    <p:bg>
      <p:bgPr>
        <a:solidFill>
          <a:schemeClr val="accent4"/>
        </a:solidFill>
        <a:effectLst/>
      </p:bgPr>
    </p:bg>
    <p:spTree>
      <p:nvGrpSpPr>
        <p:cNvPr id="1" name=""/>
        <p:cNvGrpSpPr/>
        <p:nvPr/>
      </p:nvGrpSpPr>
      <p:grpSpPr>
        <a:xfrm>
          <a:off x="0" y="0"/>
          <a:ext cx="0" cy="0"/>
          <a:chOff x="0" y="0"/>
          <a:chExt cx="0" cy="0"/>
        </a:xfrm>
      </p:grpSpPr>
      <p:sp>
        <p:nvSpPr>
          <p:cNvPr id="16" name="Platshållare för text 15">
            <a:extLst>
              <a:ext uri="{FF2B5EF4-FFF2-40B4-BE49-F238E27FC236}">
                <a16:creationId xmlns:a16="http://schemas.microsoft.com/office/drawing/2014/main" id="{F2C99278-98E7-52DB-A030-6DBDBC6C0B28}"/>
              </a:ext>
            </a:extLst>
          </p:cNvPr>
          <p:cNvSpPr>
            <a:spLocks noGrp="1"/>
          </p:cNvSpPr>
          <p:nvPr>
            <p:ph type="body" sz="quarter" idx="19"/>
          </p:nvPr>
        </p:nvSpPr>
        <p:spPr>
          <a:xfrm>
            <a:off x="862014" y="2898510"/>
            <a:ext cx="7375335" cy="2557220"/>
          </a:xfrm>
        </p:spPr>
        <p:txBody>
          <a:bodyPr/>
          <a:lstStyle>
            <a:lvl1pPr>
              <a:spcBef>
                <a:spcPts val="1200"/>
              </a:spcBef>
              <a:defRPr sz="2200">
                <a:solidFill>
                  <a:schemeClr val="accent3"/>
                </a:solidFill>
              </a:defRPr>
            </a:lvl1pPr>
            <a:lvl2pPr>
              <a:spcBef>
                <a:spcPts val="600"/>
              </a:spcBef>
              <a:defRPr sz="1800">
                <a:solidFill>
                  <a:schemeClr val="accent3"/>
                </a:solidFill>
              </a:defRPr>
            </a:lvl2pPr>
          </a:lstStyle>
          <a:p>
            <a:pPr lvl="0"/>
            <a:r>
              <a:rPr lang="sv-SE"/>
              <a:t>Klicka här för att ändra format på bakgrundstexten</a:t>
            </a:r>
          </a:p>
          <a:p>
            <a:pPr lvl="1"/>
            <a:r>
              <a:rPr lang="sv-SE"/>
              <a:t>Nivå två</a:t>
            </a:r>
          </a:p>
        </p:txBody>
      </p:sp>
      <p:sp>
        <p:nvSpPr>
          <p:cNvPr id="6" name="Platshållare för bild 8">
            <a:extLst>
              <a:ext uri="{FF2B5EF4-FFF2-40B4-BE49-F238E27FC236}">
                <a16:creationId xmlns:a16="http://schemas.microsoft.com/office/drawing/2014/main" id="{26822D11-D519-23B7-5340-A462B072E4AA}"/>
              </a:ext>
            </a:extLst>
          </p:cNvPr>
          <p:cNvSpPr>
            <a:spLocks noGrp="1"/>
          </p:cNvSpPr>
          <p:nvPr>
            <p:ph type="pic" sz="quarter" idx="16"/>
          </p:nvPr>
        </p:nvSpPr>
        <p:spPr>
          <a:xfrm>
            <a:off x="5250555" y="0"/>
            <a:ext cx="6941445" cy="5273905"/>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sp>
        <p:nvSpPr>
          <p:cNvPr id="4" name="Platshållare för bildnummer 5">
            <a:extLst>
              <a:ext uri="{FF2B5EF4-FFF2-40B4-BE49-F238E27FC236}">
                <a16:creationId xmlns:a16="http://schemas.microsoft.com/office/drawing/2014/main" id="{0DE334CA-315E-18ED-FDE4-277B2FAD5511}"/>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11" name="Platshållare för text 2">
            <a:extLst>
              <a:ext uri="{FF2B5EF4-FFF2-40B4-BE49-F238E27FC236}">
                <a16:creationId xmlns:a16="http://schemas.microsoft.com/office/drawing/2014/main" id="{CD40776E-6558-4147-52EF-5664A94A763C}"/>
              </a:ext>
            </a:extLst>
          </p:cNvPr>
          <p:cNvSpPr>
            <a:spLocks noGrp="1"/>
          </p:cNvSpPr>
          <p:nvPr>
            <p:ph type="body" sz="quarter" idx="17" hasCustomPrompt="1"/>
          </p:nvPr>
        </p:nvSpPr>
        <p:spPr>
          <a:xfrm>
            <a:off x="10558703" y="4287521"/>
            <a:ext cx="1092014" cy="1246176"/>
          </a:xfrm>
        </p:spPr>
        <p:txBody>
          <a:bodyPr lIns="0">
            <a:noAutofit/>
          </a:bodyPr>
          <a:lstStyle>
            <a:lvl1pPr marL="0" indent="0">
              <a:spcBef>
                <a:spcPts val="400"/>
              </a:spcBef>
              <a:buNone/>
              <a:defRPr sz="14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Bildtext</a:t>
            </a:r>
          </a:p>
        </p:txBody>
      </p:sp>
      <p:sp>
        <p:nvSpPr>
          <p:cNvPr id="12" name="Platshållare för text 2">
            <a:extLst>
              <a:ext uri="{FF2B5EF4-FFF2-40B4-BE49-F238E27FC236}">
                <a16:creationId xmlns:a16="http://schemas.microsoft.com/office/drawing/2014/main" id="{2D94AD19-C669-5DD2-28A3-C7A9A24274AF}"/>
              </a:ext>
            </a:extLst>
          </p:cNvPr>
          <p:cNvSpPr>
            <a:spLocks noGrp="1"/>
          </p:cNvSpPr>
          <p:nvPr>
            <p:ph type="body" sz="quarter" idx="18" hasCustomPrompt="1"/>
          </p:nvPr>
        </p:nvSpPr>
        <p:spPr>
          <a:xfrm>
            <a:off x="874713" y="5750782"/>
            <a:ext cx="599852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13" name="Rubrik 1">
            <a:extLst>
              <a:ext uri="{FF2B5EF4-FFF2-40B4-BE49-F238E27FC236}">
                <a16:creationId xmlns:a16="http://schemas.microsoft.com/office/drawing/2014/main" id="{1043A052-740F-6ED0-5D95-DCAA0487F3F3}"/>
              </a:ext>
            </a:extLst>
          </p:cNvPr>
          <p:cNvSpPr>
            <a:spLocks noGrp="1"/>
          </p:cNvSpPr>
          <p:nvPr>
            <p:ph type="ctrTitle" hasCustomPrompt="1"/>
          </p:nvPr>
        </p:nvSpPr>
        <p:spPr>
          <a:xfrm>
            <a:off x="862709" y="1560469"/>
            <a:ext cx="4387846"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pic>
        <p:nvPicPr>
          <p:cNvPr id="2" name="Bild 3">
            <a:extLst>
              <a:ext uri="{FF2B5EF4-FFF2-40B4-BE49-F238E27FC236}">
                <a16:creationId xmlns:a16="http://schemas.microsoft.com/office/drawing/2014/main" id="{3DD69A05-7F84-26CB-07E8-993812A2795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6"/>
            <a:ext cx="1333260" cy="535081"/>
          </a:xfrm>
          <a:prstGeom prst="rect">
            <a:avLst/>
          </a:prstGeom>
        </p:spPr>
      </p:pic>
    </p:spTree>
    <p:extLst>
      <p:ext uri="{BB962C8B-B14F-4D97-AF65-F5344CB8AC3E}">
        <p14:creationId xmlns:p14="http://schemas.microsoft.com/office/powerpoint/2010/main" val="181673433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vbild+Rubrik+Text_1">
    <p:bg>
      <p:bgPr>
        <a:solidFill>
          <a:schemeClr val="accent1"/>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E58FB6BE-807C-5302-FDE7-2EAFC3553EA2}"/>
              </a:ext>
            </a:extLst>
          </p:cNvPr>
          <p:cNvSpPr>
            <a:spLocks noGrp="1"/>
          </p:cNvSpPr>
          <p:nvPr>
            <p:ph type="pic" sz="quarter" idx="14"/>
          </p:nvPr>
        </p:nvSpPr>
        <p:spPr>
          <a:xfrm>
            <a:off x="0" y="0"/>
            <a:ext cx="6096000" cy="6858000"/>
          </a:xfrm>
        </p:spPr>
        <p:txBody>
          <a:bodyPr/>
          <a:lstStyle>
            <a:lvl1pPr marL="0" indent="0">
              <a:buNone/>
              <a:defRPr/>
            </a:lvl1pPr>
          </a:lstStyle>
          <a:p>
            <a:endParaRPr lang="sv-SE"/>
          </a:p>
        </p:txBody>
      </p:sp>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7" name="Rubrik 1">
            <a:extLst>
              <a:ext uri="{FF2B5EF4-FFF2-40B4-BE49-F238E27FC236}">
                <a16:creationId xmlns:a16="http://schemas.microsoft.com/office/drawing/2014/main" id="{FBD04F5B-CC5F-DECE-AA68-45C7611ABC6B}"/>
              </a:ext>
            </a:extLst>
          </p:cNvPr>
          <p:cNvSpPr>
            <a:spLocks noGrp="1"/>
          </p:cNvSpPr>
          <p:nvPr>
            <p:ph type="ctrTitle" hasCustomPrompt="1"/>
          </p:nvPr>
        </p:nvSpPr>
        <p:spPr>
          <a:xfrm>
            <a:off x="6677637" y="873125"/>
            <a:ext cx="4639651"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9" name="Platshållare för text 2">
            <a:extLst>
              <a:ext uri="{FF2B5EF4-FFF2-40B4-BE49-F238E27FC236}">
                <a16:creationId xmlns:a16="http://schemas.microsoft.com/office/drawing/2014/main" id="{6DC96BDD-C473-442F-4A4B-61AE855F3B5F}"/>
              </a:ext>
            </a:extLst>
          </p:cNvPr>
          <p:cNvSpPr>
            <a:spLocks noGrp="1"/>
          </p:cNvSpPr>
          <p:nvPr>
            <p:ph type="body" sz="quarter" idx="18" hasCustomPrompt="1"/>
          </p:nvPr>
        </p:nvSpPr>
        <p:spPr>
          <a:xfrm>
            <a:off x="6677637" y="6264275"/>
            <a:ext cx="2054884"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4" name="Platshållare för text 18">
            <a:extLst>
              <a:ext uri="{FF2B5EF4-FFF2-40B4-BE49-F238E27FC236}">
                <a16:creationId xmlns:a16="http://schemas.microsoft.com/office/drawing/2014/main" id="{4C8482DE-EC2C-504D-ED66-4B07C4567CC6}"/>
              </a:ext>
            </a:extLst>
          </p:cNvPr>
          <p:cNvSpPr>
            <a:spLocks noGrp="1"/>
          </p:cNvSpPr>
          <p:nvPr>
            <p:ph type="body" sz="quarter" idx="13" hasCustomPrompt="1"/>
          </p:nvPr>
        </p:nvSpPr>
        <p:spPr>
          <a:xfrm>
            <a:off x="6677636" y="2169867"/>
            <a:ext cx="4639651" cy="3032053"/>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pic>
        <p:nvPicPr>
          <p:cNvPr id="10" name="Bild 18">
            <a:extLst>
              <a:ext uri="{FF2B5EF4-FFF2-40B4-BE49-F238E27FC236}">
                <a16:creationId xmlns:a16="http://schemas.microsoft.com/office/drawing/2014/main" id="{57BC755A-DAD1-7912-F2FD-B7EEF221CCE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192716235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lvbild+Rubrik+Text_2">
    <p:bg>
      <p:bgPr>
        <a:solidFill>
          <a:schemeClr val="accent5"/>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E58FB6BE-807C-5302-FDE7-2EAFC3553EA2}"/>
              </a:ext>
            </a:extLst>
          </p:cNvPr>
          <p:cNvSpPr>
            <a:spLocks noGrp="1"/>
          </p:cNvSpPr>
          <p:nvPr>
            <p:ph type="pic" sz="quarter" idx="14"/>
          </p:nvPr>
        </p:nvSpPr>
        <p:spPr>
          <a:xfrm>
            <a:off x="0" y="0"/>
            <a:ext cx="6096000" cy="6858000"/>
          </a:xfrm>
        </p:spPr>
        <p:txBody>
          <a:bodyPr/>
          <a:lstStyle>
            <a:lvl1pPr marL="0" indent="0">
              <a:buNone/>
              <a:defRPr/>
            </a:lvl1pPr>
          </a:lstStyle>
          <a:p>
            <a:endParaRPr lang="sv-SE"/>
          </a:p>
        </p:txBody>
      </p:sp>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4" name="Rubrik 1">
            <a:extLst>
              <a:ext uri="{FF2B5EF4-FFF2-40B4-BE49-F238E27FC236}">
                <a16:creationId xmlns:a16="http://schemas.microsoft.com/office/drawing/2014/main" id="{2C37F3DC-1F1F-2980-B674-1D6033AE6D6F}"/>
              </a:ext>
            </a:extLst>
          </p:cNvPr>
          <p:cNvSpPr>
            <a:spLocks noGrp="1"/>
          </p:cNvSpPr>
          <p:nvPr>
            <p:ph type="ctrTitle" hasCustomPrompt="1"/>
          </p:nvPr>
        </p:nvSpPr>
        <p:spPr>
          <a:xfrm>
            <a:off x="6677637" y="873125"/>
            <a:ext cx="4639651"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3" name="Platshållare för text 2">
            <a:extLst>
              <a:ext uri="{FF2B5EF4-FFF2-40B4-BE49-F238E27FC236}">
                <a16:creationId xmlns:a16="http://schemas.microsoft.com/office/drawing/2014/main" id="{9F9DE43E-CA20-1BE4-E499-9D31E4AEE922}"/>
              </a:ext>
            </a:extLst>
          </p:cNvPr>
          <p:cNvSpPr>
            <a:spLocks noGrp="1"/>
          </p:cNvSpPr>
          <p:nvPr>
            <p:ph type="body" sz="quarter" idx="18" hasCustomPrompt="1"/>
          </p:nvPr>
        </p:nvSpPr>
        <p:spPr>
          <a:xfrm>
            <a:off x="6677637" y="6264275"/>
            <a:ext cx="2054884"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2" name="Platshållare för text 18">
            <a:extLst>
              <a:ext uri="{FF2B5EF4-FFF2-40B4-BE49-F238E27FC236}">
                <a16:creationId xmlns:a16="http://schemas.microsoft.com/office/drawing/2014/main" id="{2018DC63-2E50-FC5B-521C-C13E8453E699}"/>
              </a:ext>
            </a:extLst>
          </p:cNvPr>
          <p:cNvSpPr>
            <a:spLocks noGrp="1"/>
          </p:cNvSpPr>
          <p:nvPr>
            <p:ph type="body" sz="quarter" idx="13" hasCustomPrompt="1"/>
          </p:nvPr>
        </p:nvSpPr>
        <p:spPr>
          <a:xfrm>
            <a:off x="6677636" y="2169867"/>
            <a:ext cx="4639651" cy="3032053"/>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pic>
        <p:nvPicPr>
          <p:cNvPr id="7" name="Bild 18">
            <a:extLst>
              <a:ext uri="{FF2B5EF4-FFF2-40B4-BE49-F238E27FC236}">
                <a16:creationId xmlns:a16="http://schemas.microsoft.com/office/drawing/2014/main" id="{50C4635C-D130-3173-C066-A1D2750545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353379826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alvbild+Rubrik+Text_3">
    <p:bg>
      <p:bgPr>
        <a:solidFill>
          <a:schemeClr val="accent4"/>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E58FB6BE-807C-5302-FDE7-2EAFC3553EA2}"/>
              </a:ext>
            </a:extLst>
          </p:cNvPr>
          <p:cNvSpPr>
            <a:spLocks noGrp="1"/>
          </p:cNvSpPr>
          <p:nvPr>
            <p:ph type="pic" sz="quarter" idx="14"/>
          </p:nvPr>
        </p:nvSpPr>
        <p:spPr>
          <a:xfrm>
            <a:off x="0" y="0"/>
            <a:ext cx="6096000" cy="6858000"/>
          </a:xfrm>
        </p:spPr>
        <p:txBody>
          <a:bodyPr/>
          <a:lstStyle>
            <a:lvl1pPr marL="0" indent="0">
              <a:buNone/>
              <a:defRPr/>
            </a:lvl1pPr>
          </a:lstStyle>
          <a:p>
            <a:endParaRPr lang="sv-SE"/>
          </a:p>
        </p:txBody>
      </p:sp>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4" name="Rubrik 1">
            <a:extLst>
              <a:ext uri="{FF2B5EF4-FFF2-40B4-BE49-F238E27FC236}">
                <a16:creationId xmlns:a16="http://schemas.microsoft.com/office/drawing/2014/main" id="{F4CD1282-0453-A865-1489-8D1582F7D263}"/>
              </a:ext>
            </a:extLst>
          </p:cNvPr>
          <p:cNvSpPr>
            <a:spLocks noGrp="1"/>
          </p:cNvSpPr>
          <p:nvPr>
            <p:ph type="ctrTitle" hasCustomPrompt="1"/>
          </p:nvPr>
        </p:nvSpPr>
        <p:spPr>
          <a:xfrm>
            <a:off x="6677637" y="873125"/>
            <a:ext cx="4639651"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3" name="Platshållare för text 2">
            <a:extLst>
              <a:ext uri="{FF2B5EF4-FFF2-40B4-BE49-F238E27FC236}">
                <a16:creationId xmlns:a16="http://schemas.microsoft.com/office/drawing/2014/main" id="{1BA1FEE0-89DE-84B0-8397-CF97B42A37E0}"/>
              </a:ext>
            </a:extLst>
          </p:cNvPr>
          <p:cNvSpPr>
            <a:spLocks noGrp="1"/>
          </p:cNvSpPr>
          <p:nvPr>
            <p:ph type="body" sz="quarter" idx="18" hasCustomPrompt="1"/>
          </p:nvPr>
        </p:nvSpPr>
        <p:spPr>
          <a:xfrm>
            <a:off x="6677637" y="6264275"/>
            <a:ext cx="2054884"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2" name="Platshållare för text 18">
            <a:extLst>
              <a:ext uri="{FF2B5EF4-FFF2-40B4-BE49-F238E27FC236}">
                <a16:creationId xmlns:a16="http://schemas.microsoft.com/office/drawing/2014/main" id="{41472AA2-67CB-B90F-9F77-53D3F390A87F}"/>
              </a:ext>
            </a:extLst>
          </p:cNvPr>
          <p:cNvSpPr>
            <a:spLocks noGrp="1"/>
          </p:cNvSpPr>
          <p:nvPr>
            <p:ph type="body" sz="quarter" idx="13" hasCustomPrompt="1"/>
          </p:nvPr>
        </p:nvSpPr>
        <p:spPr>
          <a:xfrm>
            <a:off x="6677636" y="2169867"/>
            <a:ext cx="4639651" cy="3032053"/>
          </a:xfrm>
        </p:spPr>
        <p:txBody>
          <a:bodyPr>
            <a:noAutofit/>
          </a:bodyPr>
          <a:lstStyle>
            <a:lvl1pPr marL="0" indent="0">
              <a:lnSpc>
                <a:spcPct val="100000"/>
              </a:lnSpc>
              <a:spcBef>
                <a:spcPts val="0"/>
              </a:spcBef>
              <a:spcAft>
                <a:spcPts val="1800"/>
              </a:spcAft>
              <a:buNone/>
              <a:defRPr sz="2000" baseline="0">
                <a:solidFill>
                  <a:schemeClr val="tx2"/>
                </a:solidFill>
              </a:defRPr>
            </a:lvl1pPr>
          </a:lstStyle>
          <a:p>
            <a:r>
              <a:rPr lang="sv-SE" err="1"/>
              <a:t>Xxxxxx</a:t>
            </a:r>
            <a:endParaRPr lang="sv-SE"/>
          </a:p>
        </p:txBody>
      </p:sp>
      <p:pic>
        <p:nvPicPr>
          <p:cNvPr id="7" name="Bild 18">
            <a:extLst>
              <a:ext uri="{FF2B5EF4-FFF2-40B4-BE49-F238E27FC236}">
                <a16:creationId xmlns:a16="http://schemas.microsoft.com/office/drawing/2014/main" id="{E3842E26-C470-18B9-4D7B-AD6E7738E57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189361618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alvbild+Rubrik+punktlista_1">
    <p:bg>
      <p:bgPr>
        <a:solidFill>
          <a:schemeClr val="accent1"/>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E58FB6BE-807C-5302-FDE7-2EAFC3553EA2}"/>
              </a:ext>
            </a:extLst>
          </p:cNvPr>
          <p:cNvSpPr>
            <a:spLocks noGrp="1"/>
          </p:cNvSpPr>
          <p:nvPr>
            <p:ph type="pic" sz="quarter" idx="14"/>
          </p:nvPr>
        </p:nvSpPr>
        <p:spPr>
          <a:xfrm>
            <a:off x="0" y="0"/>
            <a:ext cx="6096000" cy="6858000"/>
          </a:xfrm>
        </p:spPr>
        <p:txBody>
          <a:bodyPr/>
          <a:lstStyle>
            <a:lvl1pPr marL="0" indent="0">
              <a:buNone/>
              <a:defRPr/>
            </a:lvl1pPr>
          </a:lstStyle>
          <a:p>
            <a:endParaRPr lang="sv-SE"/>
          </a:p>
        </p:txBody>
      </p:sp>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2" name="Rubrik 1">
            <a:extLst>
              <a:ext uri="{FF2B5EF4-FFF2-40B4-BE49-F238E27FC236}">
                <a16:creationId xmlns:a16="http://schemas.microsoft.com/office/drawing/2014/main" id="{54C8B431-339F-CD5D-18BD-B84FFEC7A40A}"/>
              </a:ext>
            </a:extLst>
          </p:cNvPr>
          <p:cNvSpPr>
            <a:spLocks noGrp="1"/>
          </p:cNvSpPr>
          <p:nvPr>
            <p:ph type="ctrTitle" hasCustomPrompt="1"/>
          </p:nvPr>
        </p:nvSpPr>
        <p:spPr>
          <a:xfrm>
            <a:off x="6677637" y="873125"/>
            <a:ext cx="4639651"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5" name="Platshållare för text 2">
            <a:extLst>
              <a:ext uri="{FF2B5EF4-FFF2-40B4-BE49-F238E27FC236}">
                <a16:creationId xmlns:a16="http://schemas.microsoft.com/office/drawing/2014/main" id="{691D9252-533C-D0CA-BFE0-BBFB47B58A23}"/>
              </a:ext>
            </a:extLst>
          </p:cNvPr>
          <p:cNvSpPr>
            <a:spLocks noGrp="1"/>
          </p:cNvSpPr>
          <p:nvPr>
            <p:ph type="body" sz="quarter" idx="18" hasCustomPrompt="1"/>
          </p:nvPr>
        </p:nvSpPr>
        <p:spPr>
          <a:xfrm>
            <a:off x="6677025" y="6264275"/>
            <a:ext cx="215686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16" name="Platshållare för text 10">
            <a:extLst>
              <a:ext uri="{FF2B5EF4-FFF2-40B4-BE49-F238E27FC236}">
                <a16:creationId xmlns:a16="http://schemas.microsoft.com/office/drawing/2014/main" id="{45E4663F-A178-F88B-605A-C1D017FDAE64}"/>
              </a:ext>
            </a:extLst>
          </p:cNvPr>
          <p:cNvSpPr>
            <a:spLocks noGrp="1"/>
          </p:cNvSpPr>
          <p:nvPr>
            <p:ph type="body" sz="quarter" idx="19" hasCustomPrompt="1"/>
          </p:nvPr>
        </p:nvSpPr>
        <p:spPr>
          <a:xfrm>
            <a:off x="6677025" y="2209800"/>
            <a:ext cx="4640263" cy="3032053"/>
          </a:xfrm>
        </p:spPr>
        <p:txBody>
          <a:bodyPr/>
          <a:lstStyle>
            <a:lvl1pPr>
              <a:spcBef>
                <a:spcPts val="1200"/>
              </a:spcBef>
              <a:defRPr sz="2200">
                <a:solidFill>
                  <a:schemeClr val="accent3"/>
                </a:solidFill>
              </a:defRPr>
            </a:lvl1pPr>
            <a:lvl2pPr marL="468000">
              <a:spcBef>
                <a:spcPts val="600"/>
              </a:spcBef>
              <a:defRPr sz="1800">
                <a:solidFill>
                  <a:schemeClr val="accent3"/>
                </a:solidFill>
              </a:defRPr>
            </a:lvl2pPr>
            <a:lvl3pPr>
              <a:defRPr sz="1500">
                <a:solidFill>
                  <a:schemeClr val="accent3"/>
                </a:solidFill>
              </a:defRPr>
            </a:lvl3pPr>
          </a:lstStyle>
          <a:p>
            <a:pPr lvl="0"/>
            <a:r>
              <a:rPr lang="sv-SE"/>
              <a:t>Punktlista nivå ett</a:t>
            </a:r>
          </a:p>
          <a:p>
            <a:pPr lvl="1"/>
            <a:r>
              <a:rPr lang="sv-SE"/>
              <a:t>Nivå två</a:t>
            </a:r>
          </a:p>
        </p:txBody>
      </p:sp>
      <p:pic>
        <p:nvPicPr>
          <p:cNvPr id="7" name="Bild 18">
            <a:extLst>
              <a:ext uri="{FF2B5EF4-FFF2-40B4-BE49-F238E27FC236}">
                <a16:creationId xmlns:a16="http://schemas.microsoft.com/office/drawing/2014/main" id="{6B987137-FC1F-A162-C181-49FF3ABB85E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4085011921"/>
      </p:ext>
    </p:extLst>
  </p:cSld>
  <p:clrMapOvr>
    <a:masterClrMapping/>
  </p:clrMapOvr>
  <p:extLst>
    <p:ext uri="{DCECCB84-F9BA-43D5-87BE-67443E8EF086}">
      <p15:sldGuideLst xmlns:p15="http://schemas.microsoft.com/office/powerpoint/2012/main">
        <p15:guide id="1" pos="3840" userDrawn="1">
          <p15:clr>
            <a:srgbClr val="FBAE40"/>
          </p15:clr>
        </p15:guide>
        <p15:guide id="2" pos="440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lvbild+Rubrik+punktlista_2">
    <p:bg>
      <p:bgPr>
        <a:solidFill>
          <a:schemeClr val="accent5"/>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E58FB6BE-807C-5302-FDE7-2EAFC3553EA2}"/>
              </a:ext>
            </a:extLst>
          </p:cNvPr>
          <p:cNvSpPr>
            <a:spLocks noGrp="1"/>
          </p:cNvSpPr>
          <p:nvPr>
            <p:ph type="pic" sz="quarter" idx="14"/>
          </p:nvPr>
        </p:nvSpPr>
        <p:spPr>
          <a:xfrm>
            <a:off x="0" y="0"/>
            <a:ext cx="6096000" cy="6858000"/>
          </a:xfrm>
        </p:spPr>
        <p:txBody>
          <a:bodyPr/>
          <a:lstStyle>
            <a:lvl1pPr marL="0" indent="0">
              <a:buNone/>
              <a:defRPr/>
            </a:lvl1pPr>
          </a:lstStyle>
          <a:p>
            <a:endParaRPr lang="sv-SE"/>
          </a:p>
        </p:txBody>
      </p:sp>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2" name="Rubrik 1">
            <a:extLst>
              <a:ext uri="{FF2B5EF4-FFF2-40B4-BE49-F238E27FC236}">
                <a16:creationId xmlns:a16="http://schemas.microsoft.com/office/drawing/2014/main" id="{94A11B57-F3CC-D104-AC00-890FBCE5C746}"/>
              </a:ext>
            </a:extLst>
          </p:cNvPr>
          <p:cNvSpPr>
            <a:spLocks noGrp="1"/>
          </p:cNvSpPr>
          <p:nvPr>
            <p:ph type="ctrTitle" hasCustomPrompt="1"/>
          </p:nvPr>
        </p:nvSpPr>
        <p:spPr>
          <a:xfrm>
            <a:off x="6677637" y="873125"/>
            <a:ext cx="4639651"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5" name="Platshållare för text 2">
            <a:extLst>
              <a:ext uri="{FF2B5EF4-FFF2-40B4-BE49-F238E27FC236}">
                <a16:creationId xmlns:a16="http://schemas.microsoft.com/office/drawing/2014/main" id="{C15F4380-B036-F68F-C0A6-0F37571E60E7}"/>
              </a:ext>
            </a:extLst>
          </p:cNvPr>
          <p:cNvSpPr>
            <a:spLocks noGrp="1"/>
          </p:cNvSpPr>
          <p:nvPr>
            <p:ph type="body" sz="quarter" idx="18" hasCustomPrompt="1"/>
          </p:nvPr>
        </p:nvSpPr>
        <p:spPr>
          <a:xfrm>
            <a:off x="6677025" y="6264275"/>
            <a:ext cx="215686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7" name="Platshållare för text 10">
            <a:extLst>
              <a:ext uri="{FF2B5EF4-FFF2-40B4-BE49-F238E27FC236}">
                <a16:creationId xmlns:a16="http://schemas.microsoft.com/office/drawing/2014/main" id="{E259BC29-7167-D64A-B1D9-DC95E27F520D}"/>
              </a:ext>
            </a:extLst>
          </p:cNvPr>
          <p:cNvSpPr>
            <a:spLocks noGrp="1"/>
          </p:cNvSpPr>
          <p:nvPr>
            <p:ph type="body" sz="quarter" idx="19" hasCustomPrompt="1"/>
          </p:nvPr>
        </p:nvSpPr>
        <p:spPr>
          <a:xfrm>
            <a:off x="6677025" y="2209800"/>
            <a:ext cx="4640263" cy="3032053"/>
          </a:xfrm>
        </p:spPr>
        <p:txBody>
          <a:bodyPr/>
          <a:lstStyle>
            <a:lvl1pPr>
              <a:spcBef>
                <a:spcPts val="1200"/>
              </a:spcBef>
              <a:defRPr sz="2200">
                <a:solidFill>
                  <a:schemeClr val="accent3"/>
                </a:solidFill>
              </a:defRPr>
            </a:lvl1pPr>
            <a:lvl2pPr marL="468000">
              <a:spcBef>
                <a:spcPts val="600"/>
              </a:spcBef>
              <a:defRPr sz="1800">
                <a:solidFill>
                  <a:schemeClr val="accent3"/>
                </a:solidFill>
              </a:defRPr>
            </a:lvl2pPr>
            <a:lvl3pPr>
              <a:defRPr sz="1500">
                <a:solidFill>
                  <a:schemeClr val="accent3"/>
                </a:solidFill>
              </a:defRPr>
            </a:lvl3pPr>
          </a:lstStyle>
          <a:p>
            <a:pPr lvl="0"/>
            <a:r>
              <a:rPr lang="sv-SE"/>
              <a:t>Punktlista nivå ett</a:t>
            </a:r>
          </a:p>
          <a:p>
            <a:pPr lvl="1"/>
            <a:r>
              <a:rPr lang="sv-SE"/>
              <a:t>Nivå två</a:t>
            </a:r>
          </a:p>
        </p:txBody>
      </p:sp>
      <p:pic>
        <p:nvPicPr>
          <p:cNvPr id="8" name="Bild 18">
            <a:extLst>
              <a:ext uri="{FF2B5EF4-FFF2-40B4-BE49-F238E27FC236}">
                <a16:creationId xmlns:a16="http://schemas.microsoft.com/office/drawing/2014/main" id="{F2711727-BB11-4096-F9BF-C6F0555D974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334970467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alvbild+Rubrik+punktlista_3">
    <p:bg>
      <p:bgPr>
        <a:solidFill>
          <a:schemeClr val="accent4"/>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E58FB6BE-807C-5302-FDE7-2EAFC3553EA2}"/>
              </a:ext>
            </a:extLst>
          </p:cNvPr>
          <p:cNvSpPr>
            <a:spLocks noGrp="1"/>
          </p:cNvSpPr>
          <p:nvPr>
            <p:ph type="pic" sz="quarter" idx="14"/>
          </p:nvPr>
        </p:nvSpPr>
        <p:spPr>
          <a:xfrm>
            <a:off x="0" y="0"/>
            <a:ext cx="6096000" cy="6858000"/>
          </a:xfrm>
        </p:spPr>
        <p:txBody>
          <a:bodyPr/>
          <a:lstStyle>
            <a:lvl1pPr marL="0" indent="0">
              <a:buNone/>
              <a:defRPr/>
            </a:lvl1pPr>
          </a:lstStyle>
          <a:p>
            <a:endParaRPr lang="sv-SE"/>
          </a:p>
        </p:txBody>
      </p:sp>
      <p:sp>
        <p:nvSpPr>
          <p:cNvPr id="6" name="Frihandsfigur: Form 5">
            <a:extLst>
              <a:ext uri="{FF2B5EF4-FFF2-40B4-BE49-F238E27FC236}">
                <a16:creationId xmlns:a16="http://schemas.microsoft.com/office/drawing/2014/main" id="{3FE46850-A67C-3BEF-CB35-371E2577FF63}"/>
              </a:ext>
            </a:extLst>
          </p:cNvPr>
          <p:cNvSpPr/>
          <p:nvPr userDrawn="1"/>
        </p:nvSpPr>
        <p:spPr>
          <a:xfrm rot="10800000">
            <a:off x="8732520" y="4244768"/>
            <a:ext cx="3459480" cy="2613231"/>
          </a:xfrm>
          <a:custGeom>
            <a:avLst/>
            <a:gdLst>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472179 w 4191000"/>
              <a:gd name="connsiteY12" fmla="*/ 14390 h 3150799"/>
              <a:gd name="connsiteX13" fmla="*/ 569934 w 4191000"/>
              <a:gd name="connsiteY13" fmla="*/ 24223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300196 w 4191000"/>
              <a:gd name="connsiteY11" fmla="*/ 9758 h 3150799"/>
              <a:gd name="connsiteX12" fmla="*/ 569934 w 4191000"/>
              <a:gd name="connsiteY12" fmla="*/ 24223 h 3150799"/>
              <a:gd name="connsiteX13" fmla="*/ 563774 w 4191000"/>
              <a:gd name="connsiteY13"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8184 w 4191000"/>
              <a:gd name="connsiteY10" fmla="*/ 26705 h 3150799"/>
              <a:gd name="connsiteX11" fmla="*/ 569934 w 4191000"/>
              <a:gd name="connsiteY11" fmla="*/ 24223 h 3150799"/>
              <a:gd name="connsiteX12" fmla="*/ 563774 w 4191000"/>
              <a:gd name="connsiteY12"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9934 w 4191000"/>
              <a:gd name="connsiteY10" fmla="*/ 24223 h 3150799"/>
              <a:gd name="connsiteX11" fmla="*/ 563774 w 4191000"/>
              <a:gd name="connsiteY11" fmla="*/ 0 h 3150799"/>
              <a:gd name="connsiteX0" fmla="*/ 563774 w 4191000"/>
              <a:gd name="connsiteY0" fmla="*/ 0 h 3150799"/>
              <a:gd name="connsiteX1" fmla="*/ 4191000 w 4191000"/>
              <a:gd name="connsiteY1" fmla="*/ 0 h 3150799"/>
              <a:gd name="connsiteX2" fmla="*/ 4182488 w 4191000"/>
              <a:gd name="connsiteY2" fmla="*/ 33472 h 3150799"/>
              <a:gd name="connsiteX3" fmla="*/ 2983589 w 4191000"/>
              <a:gd name="connsiteY3" fmla="*/ 1275897 h 3150799"/>
              <a:gd name="connsiteX4" fmla="*/ 2921627 w 4191000"/>
              <a:gd name="connsiteY4" fmla="*/ 1294317 h 3150799"/>
              <a:gd name="connsiteX5" fmla="*/ 2989584 w 4191000"/>
              <a:gd name="connsiteY5" fmla="*/ 1363488 h 3150799"/>
              <a:gd name="connsiteX6" fmla="*/ 3151570 w 4191000"/>
              <a:gd name="connsiteY6" fmla="*/ 1544019 h 3150799"/>
              <a:gd name="connsiteX7" fmla="*/ 19102 w 4191000"/>
              <a:gd name="connsiteY7" fmla="*/ 3096477 h 3150799"/>
              <a:gd name="connsiteX8" fmla="*/ 1 w 4191000"/>
              <a:gd name="connsiteY8" fmla="*/ 3150799 h 3150799"/>
              <a:gd name="connsiteX9" fmla="*/ 0 w 4191000"/>
              <a:gd name="connsiteY9" fmla="*/ 38196 h 3150799"/>
              <a:gd name="connsiteX10" fmla="*/ 563774 w 4191000"/>
              <a:gd name="connsiteY10" fmla="*/ 0 h 3150799"/>
              <a:gd name="connsiteX0" fmla="*/ 567931 w 4195157"/>
              <a:gd name="connsiteY0" fmla="*/ 0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10" fmla="*/ 567931 w 4195157"/>
              <a:gd name="connsiteY10" fmla="*/ 0 h 3150799"/>
              <a:gd name="connsiteX0" fmla="*/ 0 w 4195157"/>
              <a:gd name="connsiteY0" fmla="*/ 789 h 3150799"/>
              <a:gd name="connsiteX1" fmla="*/ 4195157 w 4195157"/>
              <a:gd name="connsiteY1" fmla="*/ 0 h 3150799"/>
              <a:gd name="connsiteX2" fmla="*/ 4186645 w 4195157"/>
              <a:gd name="connsiteY2" fmla="*/ 33472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3155727 w 4195157"/>
              <a:gd name="connsiteY6" fmla="*/ 1544019 h 3150799"/>
              <a:gd name="connsiteX7" fmla="*/ 23259 w 4195157"/>
              <a:gd name="connsiteY7" fmla="*/ 3096477 h 3150799"/>
              <a:gd name="connsiteX8" fmla="*/ 4158 w 4195157"/>
              <a:gd name="connsiteY8" fmla="*/ 3150799 h 3150799"/>
              <a:gd name="connsiteX9" fmla="*/ 0 w 4195157"/>
              <a:gd name="connsiteY9"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2993741 w 4195157"/>
              <a:gd name="connsiteY5" fmla="*/ 1363488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314570 w 4195157"/>
              <a:gd name="connsiteY5" fmla="*/ 1737560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23259 w 4195157"/>
              <a:gd name="connsiteY6" fmla="*/ 3096477 h 3150799"/>
              <a:gd name="connsiteX7" fmla="*/ 4158 w 4195157"/>
              <a:gd name="connsiteY7" fmla="*/ 3150799 h 3150799"/>
              <a:gd name="connsiteX8" fmla="*/ 0 w 4195157"/>
              <a:gd name="connsiteY8"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39884 w 4195157"/>
              <a:gd name="connsiteY6" fmla="*/ 3071539 h 3150799"/>
              <a:gd name="connsiteX7" fmla="*/ 4158 w 4195157"/>
              <a:gd name="connsiteY7" fmla="*/ 3150799 h 3150799"/>
              <a:gd name="connsiteX8" fmla="*/ 0 w 4195157"/>
              <a:gd name="connsiteY8" fmla="*/ 789 h 3150799"/>
              <a:gd name="connsiteX0" fmla="*/ 0 w 4195157"/>
              <a:gd name="connsiteY0" fmla="*/ 789 h 3196504"/>
              <a:gd name="connsiteX1" fmla="*/ 4195157 w 4195157"/>
              <a:gd name="connsiteY1" fmla="*/ 0 h 3196504"/>
              <a:gd name="connsiteX2" fmla="*/ 4186645 w 4195157"/>
              <a:gd name="connsiteY2" fmla="*/ 87505 h 3196504"/>
              <a:gd name="connsiteX3" fmla="*/ 2987746 w 4195157"/>
              <a:gd name="connsiteY3" fmla="*/ 1275897 h 3196504"/>
              <a:gd name="connsiteX4" fmla="*/ 2925784 w 4195157"/>
              <a:gd name="connsiteY4" fmla="*/ 1294317 h 3196504"/>
              <a:gd name="connsiteX5" fmla="*/ 1090126 w 4195157"/>
              <a:gd name="connsiteY5" fmla="*/ 1833157 h 3196504"/>
              <a:gd name="connsiteX6" fmla="*/ 4158 w 4195157"/>
              <a:gd name="connsiteY6" fmla="*/ 3150799 h 3196504"/>
              <a:gd name="connsiteX7" fmla="*/ 0 w 4195157"/>
              <a:gd name="connsiteY7" fmla="*/ 789 h 3196504"/>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090126 w 4195157"/>
              <a:gd name="connsiteY5" fmla="*/ 1833157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5784 w 4195157"/>
              <a:gd name="connsiteY4" fmla="*/ 129431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921628 w 4195157"/>
              <a:gd name="connsiteY4" fmla="*/ 1306786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2726279 w 4195157"/>
              <a:gd name="connsiteY4" fmla="*/ 1373287 h 3150799"/>
              <a:gd name="connsiteX5" fmla="*/ 1152471 w 4195157"/>
              <a:gd name="connsiteY5" fmla="*/ 1808219 h 3150799"/>
              <a:gd name="connsiteX6" fmla="*/ 4158 w 4195157"/>
              <a:gd name="connsiteY6" fmla="*/ 3150799 h 3150799"/>
              <a:gd name="connsiteX7" fmla="*/ 0 w 4195157"/>
              <a:gd name="connsiteY7"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152471 w 4195157"/>
              <a:gd name="connsiteY4" fmla="*/ 1808219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0 w 4195157"/>
              <a:gd name="connsiteY0" fmla="*/ 789 h 3150799"/>
              <a:gd name="connsiteX1" fmla="*/ 4195157 w 4195157"/>
              <a:gd name="connsiteY1" fmla="*/ 0 h 3150799"/>
              <a:gd name="connsiteX2" fmla="*/ 4186645 w 4195157"/>
              <a:gd name="connsiteY2" fmla="*/ 87505 h 3150799"/>
              <a:gd name="connsiteX3" fmla="*/ 2987746 w 4195157"/>
              <a:gd name="connsiteY3" fmla="*/ 1275897 h 3150799"/>
              <a:gd name="connsiteX4" fmla="*/ 1401853 w 4195157"/>
              <a:gd name="connsiteY4" fmla="*/ 1712623 h 3150799"/>
              <a:gd name="connsiteX5" fmla="*/ 4158 w 4195157"/>
              <a:gd name="connsiteY5" fmla="*/ 3150799 h 3150799"/>
              <a:gd name="connsiteX6" fmla="*/ 0 w 4195157"/>
              <a:gd name="connsiteY6" fmla="*/ 789 h 3150799"/>
              <a:gd name="connsiteX0" fmla="*/ 2822 w 4190999"/>
              <a:gd name="connsiteY0" fmla="*/ 3115 h 3150799"/>
              <a:gd name="connsiteX1" fmla="*/ 4190999 w 4190999"/>
              <a:gd name="connsiteY1" fmla="*/ 0 h 3150799"/>
              <a:gd name="connsiteX2" fmla="*/ 4182487 w 4190999"/>
              <a:gd name="connsiteY2" fmla="*/ 87505 h 3150799"/>
              <a:gd name="connsiteX3" fmla="*/ 2983588 w 4190999"/>
              <a:gd name="connsiteY3" fmla="*/ 1275897 h 3150799"/>
              <a:gd name="connsiteX4" fmla="*/ 1397695 w 4190999"/>
              <a:gd name="connsiteY4" fmla="*/ 1712623 h 3150799"/>
              <a:gd name="connsiteX5" fmla="*/ 0 w 4190999"/>
              <a:gd name="connsiteY5" fmla="*/ 3150799 h 3150799"/>
              <a:gd name="connsiteX6" fmla="*/ 2822 w 4190999"/>
              <a:gd name="connsiteY6" fmla="*/ 3115 h 3150799"/>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80960 w 4188371"/>
              <a:gd name="connsiteY3" fmla="*/ 1275897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4179859 w 4188371"/>
              <a:gd name="connsiteY2" fmla="*/ 87505 h 3163937"/>
              <a:gd name="connsiteX3" fmla="*/ 2978333 w 4188371"/>
              <a:gd name="connsiteY3" fmla="*/ 1278524 h 3163937"/>
              <a:gd name="connsiteX4" fmla="*/ 1395067 w 4188371"/>
              <a:gd name="connsiteY4" fmla="*/ 1712623 h 3163937"/>
              <a:gd name="connsiteX5" fmla="*/ 0 w 4188371"/>
              <a:gd name="connsiteY5" fmla="*/ 3163937 h 3163937"/>
              <a:gd name="connsiteX6" fmla="*/ 194 w 4188371"/>
              <a:gd name="connsiteY6"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78333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194 w 4188371"/>
              <a:gd name="connsiteY0" fmla="*/ 3115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194 w 4188371"/>
              <a:gd name="connsiteY5" fmla="*/ 3115 h 3163937"/>
              <a:gd name="connsiteX0" fmla="*/ 2195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2195 w 4188371"/>
              <a:gd name="connsiteY5" fmla="*/ 1114 h 3163937"/>
              <a:gd name="connsiteX0" fmla="*/ 906 w 4188371"/>
              <a:gd name="connsiteY0" fmla="*/ 1114 h 3163937"/>
              <a:gd name="connsiteX1" fmla="*/ 4188371 w 4188371"/>
              <a:gd name="connsiteY1" fmla="*/ 0 h 3163937"/>
              <a:gd name="connsiteX2" fmla="*/ 2990339 w 4188371"/>
              <a:gd name="connsiteY2" fmla="*/ 1278524 h 3163937"/>
              <a:gd name="connsiteX3" fmla="*/ 1395067 w 4188371"/>
              <a:gd name="connsiteY3" fmla="*/ 1712623 h 3163937"/>
              <a:gd name="connsiteX4" fmla="*/ 0 w 4188371"/>
              <a:gd name="connsiteY4" fmla="*/ 3163937 h 3163937"/>
              <a:gd name="connsiteX5" fmla="*/ 906 w 4188371"/>
              <a:gd name="connsiteY5" fmla="*/ 1114 h 3163937"/>
              <a:gd name="connsiteX0" fmla="*/ 0 w 4188754"/>
              <a:gd name="connsiteY0" fmla="*/ 0 h 3164112"/>
              <a:gd name="connsiteX1" fmla="*/ 4188754 w 4188754"/>
              <a:gd name="connsiteY1" fmla="*/ 175 h 3164112"/>
              <a:gd name="connsiteX2" fmla="*/ 2990722 w 4188754"/>
              <a:gd name="connsiteY2" fmla="*/ 1278699 h 3164112"/>
              <a:gd name="connsiteX3" fmla="*/ 1395450 w 4188754"/>
              <a:gd name="connsiteY3" fmla="*/ 1712798 h 3164112"/>
              <a:gd name="connsiteX4" fmla="*/ 383 w 4188754"/>
              <a:gd name="connsiteY4" fmla="*/ 3164112 h 3164112"/>
              <a:gd name="connsiteX5" fmla="*/ 0 w 4188754"/>
              <a:gd name="connsiteY5" fmla="*/ 0 h 316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88754" h="3164112">
                <a:moveTo>
                  <a:pt x="0" y="0"/>
                </a:moveTo>
                <a:lnTo>
                  <a:pt x="4188754" y="175"/>
                </a:lnTo>
                <a:cubicBezTo>
                  <a:pt x="4117553" y="488377"/>
                  <a:pt x="3676191" y="1034603"/>
                  <a:pt x="2990722" y="1278699"/>
                </a:cubicBezTo>
                <a:cubicBezTo>
                  <a:pt x="2396682" y="1490237"/>
                  <a:pt x="2171073" y="1444585"/>
                  <a:pt x="1395450" y="1712798"/>
                </a:cubicBezTo>
                <a:cubicBezTo>
                  <a:pt x="656613" y="1983638"/>
                  <a:pt x="246805" y="2474177"/>
                  <a:pt x="383" y="3164112"/>
                </a:cubicBezTo>
                <a:cubicBezTo>
                  <a:pt x="383" y="2126578"/>
                  <a:pt x="0" y="1037534"/>
                  <a:pt x="0"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0" name="Platshållare för bildnummer 5">
            <a:extLst>
              <a:ext uri="{FF2B5EF4-FFF2-40B4-BE49-F238E27FC236}">
                <a16:creationId xmlns:a16="http://schemas.microsoft.com/office/drawing/2014/main" id="{50574FAC-3CCF-5526-ADC1-1487B7A04F1A}"/>
              </a:ext>
            </a:extLst>
          </p:cNvPr>
          <p:cNvSpPr>
            <a:spLocks noGrp="1"/>
          </p:cNvSpPr>
          <p:nvPr>
            <p:ph type="sldNum" sz="quarter" idx="4"/>
          </p:nvPr>
        </p:nvSpPr>
        <p:spPr>
          <a:xfrm>
            <a:off x="11531963" y="296863"/>
            <a:ext cx="360000" cy="360000"/>
          </a:xfrm>
          <a:prstGeom prst="diamond">
            <a:avLst/>
          </a:prstGeom>
          <a:solidFill>
            <a:schemeClr val="accent6"/>
          </a:solidFill>
        </p:spPr>
        <p:txBody>
          <a:bodyPr vert="horz" lIns="0" tIns="0" rIns="0" bIns="0" rtlCol="0" anchor="ctr"/>
          <a:lstStyle>
            <a:lvl1pPr algn="ctr">
              <a:defRPr sz="1000">
                <a:solidFill>
                  <a:schemeClr val="bg1"/>
                </a:solidFill>
              </a:defRPr>
            </a:lvl1pPr>
          </a:lstStyle>
          <a:p>
            <a:fld id="{9DEA00F4-0B27-4ED4-8DD5-AE8F38D1C172}" type="slidenum">
              <a:rPr lang="sv-SE" smtClean="0"/>
              <a:pPr/>
              <a:t>‹#›</a:t>
            </a:fld>
            <a:endParaRPr lang="sv-SE"/>
          </a:p>
        </p:txBody>
      </p:sp>
      <p:sp>
        <p:nvSpPr>
          <p:cNvPr id="3" name="Rubrik 1">
            <a:extLst>
              <a:ext uri="{FF2B5EF4-FFF2-40B4-BE49-F238E27FC236}">
                <a16:creationId xmlns:a16="http://schemas.microsoft.com/office/drawing/2014/main" id="{E2AFB3AC-C4E5-2490-95B0-8EC99175B7D0}"/>
              </a:ext>
            </a:extLst>
          </p:cNvPr>
          <p:cNvSpPr>
            <a:spLocks noGrp="1"/>
          </p:cNvSpPr>
          <p:nvPr>
            <p:ph type="ctrTitle" hasCustomPrompt="1"/>
          </p:nvPr>
        </p:nvSpPr>
        <p:spPr>
          <a:xfrm>
            <a:off x="6677637" y="873125"/>
            <a:ext cx="4639651" cy="1120412"/>
          </a:xfrm>
        </p:spPr>
        <p:txBody>
          <a:bodyPr lIns="36000" anchor="ctr">
            <a:normAutofit/>
          </a:bodyPr>
          <a:lstStyle>
            <a:lvl1pPr algn="l">
              <a:lnSpc>
                <a:spcPct val="80000"/>
              </a:lnSpc>
              <a:defRPr sz="5400" spc="-20" baseline="0">
                <a:solidFill>
                  <a:schemeClr val="tx2"/>
                </a:solidFill>
              </a:defRPr>
            </a:lvl1pPr>
          </a:lstStyle>
          <a:p>
            <a:r>
              <a:rPr lang="sv-SE"/>
              <a:t>En rubrik</a:t>
            </a:r>
          </a:p>
        </p:txBody>
      </p:sp>
      <p:sp>
        <p:nvSpPr>
          <p:cNvPr id="13" name="Platshållare för text 2">
            <a:extLst>
              <a:ext uri="{FF2B5EF4-FFF2-40B4-BE49-F238E27FC236}">
                <a16:creationId xmlns:a16="http://schemas.microsoft.com/office/drawing/2014/main" id="{3B896EB4-1BDF-36D0-18F2-876EDE0FC611}"/>
              </a:ext>
            </a:extLst>
          </p:cNvPr>
          <p:cNvSpPr>
            <a:spLocks noGrp="1"/>
          </p:cNvSpPr>
          <p:nvPr>
            <p:ph type="body" sz="quarter" idx="18" hasCustomPrompt="1"/>
          </p:nvPr>
        </p:nvSpPr>
        <p:spPr>
          <a:xfrm>
            <a:off x="6677025" y="6264275"/>
            <a:ext cx="2156867" cy="296863"/>
          </a:xfrm>
        </p:spPr>
        <p:txBody>
          <a:bodyPr lIns="90000" anchor="ctr">
            <a:noAutofit/>
          </a:bodyPr>
          <a:lstStyle>
            <a:lvl1pPr marL="0" indent="0">
              <a:spcBef>
                <a:spcPts val="400"/>
              </a:spcBef>
              <a:buNone/>
              <a:defRPr sz="900"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sv-SE"/>
              <a:t>Foto:</a:t>
            </a:r>
          </a:p>
        </p:txBody>
      </p:sp>
      <p:sp>
        <p:nvSpPr>
          <p:cNvPr id="7" name="Platshållare för text 10">
            <a:extLst>
              <a:ext uri="{FF2B5EF4-FFF2-40B4-BE49-F238E27FC236}">
                <a16:creationId xmlns:a16="http://schemas.microsoft.com/office/drawing/2014/main" id="{61987256-9CF7-E0D7-9CCD-FD2973C4A15A}"/>
              </a:ext>
            </a:extLst>
          </p:cNvPr>
          <p:cNvSpPr>
            <a:spLocks noGrp="1"/>
          </p:cNvSpPr>
          <p:nvPr>
            <p:ph type="body" sz="quarter" idx="19" hasCustomPrompt="1"/>
          </p:nvPr>
        </p:nvSpPr>
        <p:spPr>
          <a:xfrm>
            <a:off x="6677025" y="2209800"/>
            <a:ext cx="4640263" cy="3032053"/>
          </a:xfrm>
        </p:spPr>
        <p:txBody>
          <a:bodyPr/>
          <a:lstStyle>
            <a:lvl1pPr>
              <a:spcBef>
                <a:spcPts val="1200"/>
              </a:spcBef>
              <a:defRPr sz="2200">
                <a:solidFill>
                  <a:schemeClr val="accent3"/>
                </a:solidFill>
              </a:defRPr>
            </a:lvl1pPr>
            <a:lvl2pPr marL="468000">
              <a:spcBef>
                <a:spcPts val="600"/>
              </a:spcBef>
              <a:defRPr sz="1800">
                <a:solidFill>
                  <a:schemeClr val="accent3"/>
                </a:solidFill>
              </a:defRPr>
            </a:lvl2pPr>
            <a:lvl3pPr>
              <a:defRPr sz="1500">
                <a:solidFill>
                  <a:schemeClr val="accent3"/>
                </a:solidFill>
              </a:defRPr>
            </a:lvl3pPr>
          </a:lstStyle>
          <a:p>
            <a:pPr lvl="0"/>
            <a:r>
              <a:rPr lang="sv-SE"/>
              <a:t>Punktlista nivå ett</a:t>
            </a:r>
          </a:p>
          <a:p>
            <a:pPr lvl="1"/>
            <a:r>
              <a:rPr lang="sv-SE"/>
              <a:t>Nivå två</a:t>
            </a:r>
          </a:p>
        </p:txBody>
      </p:sp>
      <p:pic>
        <p:nvPicPr>
          <p:cNvPr id="8" name="Bild 18">
            <a:extLst>
              <a:ext uri="{FF2B5EF4-FFF2-40B4-BE49-F238E27FC236}">
                <a16:creationId xmlns:a16="http://schemas.microsoft.com/office/drawing/2014/main" id="{255381C2-E088-E807-BD50-770010A573B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58703" y="6022007"/>
            <a:ext cx="1333260" cy="535081"/>
          </a:xfrm>
          <a:prstGeom prst="rect">
            <a:avLst/>
          </a:prstGeom>
        </p:spPr>
      </p:pic>
    </p:spTree>
    <p:extLst>
      <p:ext uri="{BB962C8B-B14F-4D97-AF65-F5344CB8AC3E}">
        <p14:creationId xmlns:p14="http://schemas.microsoft.com/office/powerpoint/2010/main" val="287135129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sbild_1">
    <p:bg>
      <p:bgPr>
        <a:solidFill>
          <a:schemeClr val="accent3"/>
        </a:solidFill>
        <a:effectLst/>
      </p:bgPr>
    </p:bg>
    <p:spTree>
      <p:nvGrpSpPr>
        <p:cNvPr id="1" name=""/>
        <p:cNvGrpSpPr/>
        <p:nvPr/>
      </p:nvGrpSpPr>
      <p:grpSpPr>
        <a:xfrm>
          <a:off x="0" y="0"/>
          <a:ext cx="0" cy="0"/>
          <a:chOff x="0" y="0"/>
          <a:chExt cx="0" cy="0"/>
        </a:xfrm>
      </p:grpSpPr>
      <p:sp>
        <p:nvSpPr>
          <p:cNvPr id="3" name="Platshållare för bild 8">
            <a:extLst>
              <a:ext uri="{FF2B5EF4-FFF2-40B4-BE49-F238E27FC236}">
                <a16:creationId xmlns:a16="http://schemas.microsoft.com/office/drawing/2014/main" id="{B32AAFF2-0CB1-37CC-54AE-E40C4E231AF6}"/>
              </a:ext>
            </a:extLst>
          </p:cNvPr>
          <p:cNvSpPr>
            <a:spLocks noGrp="1"/>
          </p:cNvSpPr>
          <p:nvPr>
            <p:ph type="pic" sz="quarter" idx="17"/>
          </p:nvPr>
        </p:nvSpPr>
        <p:spPr>
          <a:xfrm>
            <a:off x="6095998" y="1"/>
            <a:ext cx="6096002" cy="4631562"/>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pic>
        <p:nvPicPr>
          <p:cNvPr id="16" name="Bild 15">
            <a:extLst>
              <a:ext uri="{FF2B5EF4-FFF2-40B4-BE49-F238E27FC236}">
                <a16:creationId xmlns:a16="http://schemas.microsoft.com/office/drawing/2014/main" id="{E1D001B4-CDCF-F296-5521-1FDB16251A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85286" y="5291356"/>
            <a:ext cx="2242124" cy="899839"/>
          </a:xfrm>
          <a:prstGeom prst="rect">
            <a:avLst/>
          </a:prstGeom>
        </p:spPr>
      </p:pic>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2" y="2612003"/>
            <a:ext cx="9632196" cy="1513130"/>
          </a:xfrm>
        </p:spPr>
        <p:txBody>
          <a:bodyPr anchor="ctr">
            <a:noAutofit/>
          </a:bodyPr>
          <a:lstStyle>
            <a:lvl1pPr algn="ctr">
              <a:defRPr sz="8000">
                <a:solidFill>
                  <a:schemeClr val="accent1"/>
                </a:solidFill>
              </a:defRPr>
            </a:lvl1pPr>
          </a:lstStyle>
          <a:p>
            <a:r>
              <a:rPr lang="sv-SE"/>
              <a:t>Avslutningsrubrik</a:t>
            </a:r>
          </a:p>
        </p:txBody>
      </p:sp>
    </p:spTree>
    <p:extLst>
      <p:ext uri="{BB962C8B-B14F-4D97-AF65-F5344CB8AC3E}">
        <p14:creationId xmlns:p14="http://schemas.microsoft.com/office/powerpoint/2010/main" val="266861267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slutningsbild_2">
    <p:bg>
      <p:bgPr>
        <a:solidFill>
          <a:schemeClr val="accent1"/>
        </a:solidFill>
        <a:effectLst/>
      </p:bgPr>
    </p:bg>
    <p:spTree>
      <p:nvGrpSpPr>
        <p:cNvPr id="1" name=""/>
        <p:cNvGrpSpPr/>
        <p:nvPr/>
      </p:nvGrpSpPr>
      <p:grpSpPr>
        <a:xfrm>
          <a:off x="0" y="0"/>
          <a:ext cx="0" cy="0"/>
          <a:chOff x="0" y="0"/>
          <a:chExt cx="0" cy="0"/>
        </a:xfrm>
      </p:grpSpPr>
      <p:sp>
        <p:nvSpPr>
          <p:cNvPr id="4" name="Platshållare för bild 8">
            <a:extLst>
              <a:ext uri="{FF2B5EF4-FFF2-40B4-BE49-F238E27FC236}">
                <a16:creationId xmlns:a16="http://schemas.microsoft.com/office/drawing/2014/main" id="{DD2BA53B-0EB5-D9C4-8153-1DC20ACFC725}"/>
              </a:ext>
            </a:extLst>
          </p:cNvPr>
          <p:cNvSpPr>
            <a:spLocks noGrp="1"/>
          </p:cNvSpPr>
          <p:nvPr>
            <p:ph type="pic" sz="quarter" idx="17"/>
          </p:nvPr>
        </p:nvSpPr>
        <p:spPr>
          <a:xfrm>
            <a:off x="6095998" y="1"/>
            <a:ext cx="6096002" cy="4631562"/>
          </a:xfrm>
          <a:custGeom>
            <a:avLst/>
            <a:gdLst>
              <a:gd name="connsiteX0" fmla="*/ 0 w 9027453"/>
              <a:gd name="connsiteY0" fmla="*/ 0 h 6858793"/>
              <a:gd name="connsiteX1" fmla="*/ 9027453 w 9027453"/>
              <a:gd name="connsiteY1" fmla="*/ 0 h 6858793"/>
              <a:gd name="connsiteX2" fmla="*/ 9027453 w 9027453"/>
              <a:gd name="connsiteY2" fmla="*/ 6858793 h 6858793"/>
              <a:gd name="connsiteX3" fmla="*/ 0 w 9027453"/>
              <a:gd name="connsiteY3" fmla="*/ 6858793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373973 w 9027453"/>
              <a:gd name="connsiteY3" fmla="*/ 347101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9606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44190 w 9027453"/>
              <a:gd name="connsiteY3" fmla="*/ 337358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006714 w 9027453"/>
              <a:gd name="connsiteY3" fmla="*/ 335109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508884 w 9027453"/>
              <a:gd name="connsiteY3" fmla="*/ 348600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5246557 w 9027453"/>
              <a:gd name="connsiteY3" fmla="*/ 3441036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79298 w 9027453"/>
              <a:gd name="connsiteY3" fmla="*/ 332861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86793 w 9027453"/>
              <a:gd name="connsiteY3" fmla="*/ 3343600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 name="connsiteX0" fmla="*/ 0 w 9027453"/>
              <a:gd name="connsiteY0" fmla="*/ 0 h 6858793"/>
              <a:gd name="connsiteX1" fmla="*/ 9027453 w 9027453"/>
              <a:gd name="connsiteY1" fmla="*/ 0 h 6858793"/>
              <a:gd name="connsiteX2" fmla="*/ 9027453 w 9027453"/>
              <a:gd name="connsiteY2" fmla="*/ 6858793 h 6858793"/>
              <a:gd name="connsiteX3" fmla="*/ 4819337 w 9027453"/>
              <a:gd name="connsiteY3" fmla="*/ 3321115 h 6858793"/>
              <a:gd name="connsiteX4" fmla="*/ 0 w 9027453"/>
              <a:gd name="connsiteY4" fmla="*/ 0 h 68587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7453" h="6858793">
                <a:moveTo>
                  <a:pt x="0" y="0"/>
                </a:moveTo>
                <a:lnTo>
                  <a:pt x="9027453" y="0"/>
                </a:lnTo>
                <a:lnTo>
                  <a:pt x="9027453" y="6858793"/>
                </a:lnTo>
                <a:cubicBezTo>
                  <a:pt x="8791482" y="5946892"/>
                  <a:pt x="7721545" y="3815584"/>
                  <a:pt x="4819337" y="3321115"/>
                </a:cubicBezTo>
                <a:cubicBezTo>
                  <a:pt x="1508247" y="2756982"/>
                  <a:pt x="389746" y="1629199"/>
                  <a:pt x="0" y="0"/>
                </a:cubicBezTo>
                <a:close/>
              </a:path>
            </a:pathLst>
          </a:custGeom>
        </p:spPr>
        <p:txBody>
          <a:bodyPr/>
          <a:lstStyle>
            <a:lvl1pPr marL="0" indent="0">
              <a:buNone/>
              <a:defRPr/>
            </a:lvl1pPr>
          </a:lstStyle>
          <a:p>
            <a:endParaRPr lang="sv-SE"/>
          </a:p>
        </p:txBody>
      </p:sp>
      <p:pic>
        <p:nvPicPr>
          <p:cNvPr id="16" name="Bild 15">
            <a:extLst>
              <a:ext uri="{FF2B5EF4-FFF2-40B4-BE49-F238E27FC236}">
                <a16:creationId xmlns:a16="http://schemas.microsoft.com/office/drawing/2014/main" id="{E1D001B4-CDCF-F296-5521-1FDB16251A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85286" y="5291356"/>
            <a:ext cx="2242124" cy="899839"/>
          </a:xfrm>
          <a:prstGeom prst="rect">
            <a:avLst/>
          </a:prstGeom>
        </p:spPr>
      </p:pic>
      <p:sp>
        <p:nvSpPr>
          <p:cNvPr id="2" name="Rubrik 1">
            <a:extLst>
              <a:ext uri="{FF2B5EF4-FFF2-40B4-BE49-F238E27FC236}">
                <a16:creationId xmlns:a16="http://schemas.microsoft.com/office/drawing/2014/main" id="{D990B61E-F0BF-DF62-283D-51EB9DFAD356}"/>
              </a:ext>
            </a:extLst>
          </p:cNvPr>
          <p:cNvSpPr>
            <a:spLocks noGrp="1"/>
          </p:cNvSpPr>
          <p:nvPr>
            <p:ph type="ctrTitle" hasCustomPrompt="1"/>
          </p:nvPr>
        </p:nvSpPr>
        <p:spPr>
          <a:xfrm>
            <a:off x="1279902" y="2612003"/>
            <a:ext cx="9632196" cy="1513130"/>
          </a:xfrm>
        </p:spPr>
        <p:txBody>
          <a:bodyPr anchor="ctr">
            <a:noAutofit/>
          </a:bodyPr>
          <a:lstStyle>
            <a:lvl1pPr algn="ctr">
              <a:defRPr sz="8000">
                <a:solidFill>
                  <a:schemeClr val="tx2"/>
                </a:solidFill>
              </a:defRPr>
            </a:lvl1pPr>
          </a:lstStyle>
          <a:p>
            <a:r>
              <a:rPr lang="sv-SE"/>
              <a:t>Avslutningsrubrik</a:t>
            </a:r>
          </a:p>
        </p:txBody>
      </p:sp>
    </p:spTree>
    <p:extLst>
      <p:ext uri="{BB962C8B-B14F-4D97-AF65-F5344CB8AC3E}">
        <p14:creationId xmlns:p14="http://schemas.microsoft.com/office/powerpoint/2010/main" val="343847385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struktioner">
    <p:bg>
      <p:bgPr>
        <a:solidFill>
          <a:schemeClr val="bg1"/>
        </a:solidFill>
        <a:effectLst/>
      </p:bgPr>
    </p:bg>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4B9AF6D7-6904-DBBF-53E4-BFABEFF974AE}"/>
              </a:ext>
            </a:extLst>
          </p:cNvPr>
          <p:cNvSpPr txBox="1"/>
          <p:nvPr userDrawn="1"/>
        </p:nvSpPr>
        <p:spPr>
          <a:xfrm>
            <a:off x="720247" y="2991948"/>
            <a:ext cx="2892217" cy="738664"/>
          </a:xfrm>
          <a:prstGeom prst="rect">
            <a:avLst/>
          </a:prstGeom>
          <a:noFill/>
        </p:spPr>
        <p:txBody>
          <a:bodyPr wrap="square">
            <a:spAutoFit/>
          </a:bodyPr>
          <a:lstStyle/>
          <a:p>
            <a:pPr marL="252000" indent="-252000">
              <a:buFont typeface="+mj-lt"/>
              <a:buAutoNum type="arabicPeriod"/>
            </a:pPr>
            <a:r>
              <a:rPr lang="sv-SE" sz="1400">
                <a:solidFill>
                  <a:schemeClr val="tx2"/>
                </a:solidFill>
                <a:latin typeface="+mn-lt"/>
              </a:rPr>
              <a:t>Markera bilden och klicka på </a:t>
            </a:r>
            <a:r>
              <a:rPr lang="sv-SE" sz="1400" b="1" i="1">
                <a:solidFill>
                  <a:schemeClr val="tx2"/>
                </a:solidFill>
                <a:latin typeface="+mn-lt"/>
              </a:rPr>
              <a:t>Backspace-tangenten </a:t>
            </a:r>
            <a:r>
              <a:rPr lang="sv-SE" sz="1400">
                <a:solidFill>
                  <a:schemeClr val="tx2"/>
                </a:solidFill>
                <a:latin typeface="+mn-lt"/>
              </a:rPr>
              <a:t>för att ta bort bilden.</a:t>
            </a:r>
          </a:p>
        </p:txBody>
      </p:sp>
      <p:sp>
        <p:nvSpPr>
          <p:cNvPr id="8" name="textruta 7">
            <a:extLst>
              <a:ext uri="{FF2B5EF4-FFF2-40B4-BE49-F238E27FC236}">
                <a16:creationId xmlns:a16="http://schemas.microsoft.com/office/drawing/2014/main" id="{C17EEC19-588D-1030-BD75-40211B8D5868}"/>
              </a:ext>
            </a:extLst>
          </p:cNvPr>
          <p:cNvSpPr txBox="1"/>
          <p:nvPr userDrawn="1"/>
        </p:nvSpPr>
        <p:spPr>
          <a:xfrm>
            <a:off x="3906152" y="2991948"/>
            <a:ext cx="2912486" cy="523220"/>
          </a:xfrm>
          <a:prstGeom prst="rect">
            <a:avLst/>
          </a:prstGeom>
          <a:noFill/>
        </p:spPr>
        <p:txBody>
          <a:bodyPr wrap="square">
            <a:spAutoFit/>
          </a:bodyPr>
          <a:lstStyle/>
          <a:p>
            <a:pPr marL="252000" indent="-252000">
              <a:buFont typeface="+mj-lt"/>
              <a:buAutoNum type="arabicPeriod" startAt="2"/>
            </a:pPr>
            <a:r>
              <a:rPr lang="sv-SE" sz="1400">
                <a:solidFill>
                  <a:schemeClr val="tx2"/>
                </a:solidFill>
                <a:latin typeface="+mn-lt"/>
              </a:rPr>
              <a:t>Klicka på ikonen </a:t>
            </a:r>
            <a:r>
              <a:rPr lang="sv-SE" sz="1400" b="1" i="1">
                <a:solidFill>
                  <a:schemeClr val="tx2"/>
                </a:solidFill>
                <a:latin typeface="+mn-lt"/>
              </a:rPr>
              <a:t>Infoga bild</a:t>
            </a:r>
            <a:r>
              <a:rPr lang="sv-SE" sz="1400">
                <a:solidFill>
                  <a:schemeClr val="tx2"/>
                </a:solidFill>
                <a:latin typeface="+mn-lt"/>
              </a:rPr>
              <a:t> och välj en ny bild från din dator.</a:t>
            </a:r>
          </a:p>
        </p:txBody>
      </p:sp>
      <p:pic>
        <p:nvPicPr>
          <p:cNvPr id="11" name="Bildobjekt 10">
            <a:extLst>
              <a:ext uri="{FF2B5EF4-FFF2-40B4-BE49-F238E27FC236}">
                <a16:creationId xmlns:a16="http://schemas.microsoft.com/office/drawing/2014/main" id="{C2EE441F-AFEF-E8B4-1F4B-AADC7952666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12446" y="1190243"/>
            <a:ext cx="2570519" cy="1710729"/>
          </a:xfrm>
          <a:prstGeom prst="rect">
            <a:avLst/>
          </a:prstGeom>
        </p:spPr>
      </p:pic>
      <p:grpSp>
        <p:nvGrpSpPr>
          <p:cNvPr id="9" name="Grupp 8">
            <a:extLst>
              <a:ext uri="{FF2B5EF4-FFF2-40B4-BE49-F238E27FC236}">
                <a16:creationId xmlns:a16="http://schemas.microsoft.com/office/drawing/2014/main" id="{FBF8AE27-3955-5115-9549-99EE9D6FF8E7}"/>
              </a:ext>
            </a:extLst>
          </p:cNvPr>
          <p:cNvGrpSpPr/>
          <p:nvPr userDrawn="1"/>
        </p:nvGrpSpPr>
        <p:grpSpPr>
          <a:xfrm>
            <a:off x="4018620" y="1190457"/>
            <a:ext cx="2570519" cy="1710729"/>
            <a:chOff x="2644610" y="3529226"/>
            <a:chExt cx="2800018" cy="1863465"/>
          </a:xfrm>
        </p:grpSpPr>
        <p:pic>
          <p:nvPicPr>
            <p:cNvPr id="13" name="Bildobjekt 12">
              <a:extLst>
                <a:ext uri="{FF2B5EF4-FFF2-40B4-BE49-F238E27FC236}">
                  <a16:creationId xmlns:a16="http://schemas.microsoft.com/office/drawing/2014/main" id="{19F7E35A-9B98-97D8-BC23-D13D86F5D50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644610" y="3529226"/>
              <a:ext cx="2800018" cy="1863465"/>
            </a:xfrm>
            <a:prstGeom prst="rect">
              <a:avLst/>
            </a:prstGeom>
          </p:spPr>
        </p:pic>
        <p:sp>
          <p:nvSpPr>
            <p:cNvPr id="48" name="Pil: nedåt 47">
              <a:extLst>
                <a:ext uri="{FF2B5EF4-FFF2-40B4-BE49-F238E27FC236}">
                  <a16:creationId xmlns:a16="http://schemas.microsoft.com/office/drawing/2014/main" id="{DDE25C7B-9832-39A3-D4A7-9C931DC4AB2B}"/>
                </a:ext>
              </a:extLst>
            </p:cNvPr>
            <p:cNvSpPr/>
            <p:nvPr/>
          </p:nvSpPr>
          <p:spPr>
            <a:xfrm>
              <a:off x="3960476" y="4178755"/>
              <a:ext cx="218114" cy="211127"/>
            </a:xfrm>
            <a:prstGeom prst="downArrow">
              <a:avLst>
                <a:gd name="adj1" fmla="val 50000"/>
                <a:gd name="adj2" fmla="val 65894"/>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1" name="textruta 60">
            <a:extLst>
              <a:ext uri="{FF2B5EF4-FFF2-40B4-BE49-F238E27FC236}">
                <a16:creationId xmlns:a16="http://schemas.microsoft.com/office/drawing/2014/main" id="{D635F89A-4484-6D5E-E7AF-F9A5F311621F}"/>
              </a:ext>
            </a:extLst>
          </p:cNvPr>
          <p:cNvSpPr txBox="1"/>
          <p:nvPr userDrawn="1"/>
        </p:nvSpPr>
        <p:spPr>
          <a:xfrm>
            <a:off x="7112326" y="2991948"/>
            <a:ext cx="2681224" cy="738664"/>
          </a:xfrm>
          <a:prstGeom prst="rect">
            <a:avLst/>
          </a:prstGeom>
          <a:noFill/>
        </p:spPr>
        <p:txBody>
          <a:bodyPr wrap="square">
            <a:spAutoFit/>
          </a:bodyPr>
          <a:lstStyle/>
          <a:p>
            <a:pPr marL="252000" indent="-252000">
              <a:buFont typeface="+mj-lt"/>
              <a:buAutoNum type="arabicPeriod" startAt="3"/>
            </a:pPr>
            <a:r>
              <a:rPr lang="sv-SE" sz="1400">
                <a:solidFill>
                  <a:schemeClr val="tx2"/>
                </a:solidFill>
                <a:latin typeface="+mn-lt"/>
              </a:rPr>
              <a:t>Beskär bilden så att motivet syns bra genom att högerklicka på bilden och välja </a:t>
            </a:r>
            <a:r>
              <a:rPr lang="sv-SE" sz="1400" b="1" i="1">
                <a:solidFill>
                  <a:schemeClr val="tx2"/>
                </a:solidFill>
                <a:latin typeface="+mn-lt"/>
              </a:rPr>
              <a:t>Beskär. </a:t>
            </a:r>
          </a:p>
        </p:txBody>
      </p:sp>
      <p:pic>
        <p:nvPicPr>
          <p:cNvPr id="18" name="Bildobjekt 17">
            <a:extLst>
              <a:ext uri="{FF2B5EF4-FFF2-40B4-BE49-F238E27FC236}">
                <a16:creationId xmlns:a16="http://schemas.microsoft.com/office/drawing/2014/main" id="{3ED45668-FB9B-5A0B-EEC8-E0A24E1CC67F}"/>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209955" y="1190243"/>
            <a:ext cx="2583595" cy="1710729"/>
          </a:xfrm>
          <a:prstGeom prst="rect">
            <a:avLst/>
          </a:prstGeom>
        </p:spPr>
      </p:pic>
      <p:sp>
        <p:nvSpPr>
          <p:cNvPr id="51" name="Pil: nedåt 50">
            <a:extLst>
              <a:ext uri="{FF2B5EF4-FFF2-40B4-BE49-F238E27FC236}">
                <a16:creationId xmlns:a16="http://schemas.microsoft.com/office/drawing/2014/main" id="{E14C2557-87AF-E2E0-6ED5-D79FC1DDD200}"/>
              </a:ext>
            </a:extLst>
          </p:cNvPr>
          <p:cNvSpPr/>
          <p:nvPr userDrawn="1"/>
        </p:nvSpPr>
        <p:spPr>
          <a:xfrm>
            <a:off x="8742329" y="1287202"/>
            <a:ext cx="218114" cy="211127"/>
          </a:xfrm>
          <a:prstGeom prst="downArrow">
            <a:avLst>
              <a:gd name="adj1" fmla="val 50000"/>
              <a:gd name="adj2" fmla="val 65894"/>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0" name="Grupp 9">
            <a:extLst>
              <a:ext uri="{FF2B5EF4-FFF2-40B4-BE49-F238E27FC236}">
                <a16:creationId xmlns:a16="http://schemas.microsoft.com/office/drawing/2014/main" id="{EC6BD4F5-40E4-DFFF-B0F3-764AA829562D}"/>
              </a:ext>
            </a:extLst>
          </p:cNvPr>
          <p:cNvGrpSpPr/>
          <p:nvPr userDrawn="1"/>
        </p:nvGrpSpPr>
        <p:grpSpPr>
          <a:xfrm>
            <a:off x="743199" y="3729929"/>
            <a:ext cx="2918651" cy="2615217"/>
            <a:chOff x="805466" y="3840365"/>
            <a:chExt cx="2918651" cy="2615217"/>
          </a:xfrm>
        </p:grpSpPr>
        <p:pic>
          <p:nvPicPr>
            <p:cNvPr id="21" name="Bildobjekt 20">
              <a:extLst>
                <a:ext uri="{FF2B5EF4-FFF2-40B4-BE49-F238E27FC236}">
                  <a16:creationId xmlns:a16="http://schemas.microsoft.com/office/drawing/2014/main" id="{FA43BC02-7EAA-B6FD-389E-C8122BBD5FE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61629" y="3931811"/>
              <a:ext cx="2547014" cy="1695085"/>
            </a:xfrm>
            <a:prstGeom prst="rect">
              <a:avLst/>
            </a:prstGeom>
          </p:spPr>
        </p:pic>
        <p:sp>
          <p:nvSpPr>
            <p:cNvPr id="40" name="textruta 39">
              <a:extLst>
                <a:ext uri="{FF2B5EF4-FFF2-40B4-BE49-F238E27FC236}">
                  <a16:creationId xmlns:a16="http://schemas.microsoft.com/office/drawing/2014/main" id="{1C4CB6E8-C7BE-0295-1A1B-DE2702C53732}"/>
                </a:ext>
              </a:extLst>
            </p:cNvPr>
            <p:cNvSpPr txBox="1"/>
            <p:nvPr/>
          </p:nvSpPr>
          <p:spPr>
            <a:xfrm>
              <a:off x="805466" y="5716918"/>
              <a:ext cx="2791173" cy="738664"/>
            </a:xfrm>
            <a:prstGeom prst="rect">
              <a:avLst/>
            </a:prstGeom>
            <a:noFill/>
          </p:spPr>
          <p:txBody>
            <a:bodyPr wrap="square">
              <a:spAutoFit/>
            </a:bodyPr>
            <a:lstStyle/>
            <a:p>
              <a:pPr marL="252000" indent="-252000">
                <a:buFont typeface="+mj-lt"/>
                <a:buAutoNum type="arabicPeriod" startAt="4"/>
              </a:pPr>
              <a:r>
                <a:rPr lang="sv-SE" sz="1400">
                  <a:solidFill>
                    <a:schemeClr val="tx2"/>
                  </a:solidFill>
                  <a:latin typeface="+mn-lt"/>
                </a:rPr>
                <a:t>Håll in </a:t>
              </a:r>
              <a:r>
                <a:rPr lang="sv-SE" sz="1400" b="1" i="1" err="1">
                  <a:solidFill>
                    <a:schemeClr val="tx2"/>
                  </a:solidFill>
                  <a:latin typeface="+mn-lt"/>
                </a:rPr>
                <a:t>Shift</a:t>
              </a:r>
              <a:r>
                <a:rPr lang="sv-SE" sz="1400" b="1" i="1">
                  <a:solidFill>
                    <a:schemeClr val="tx2"/>
                  </a:solidFill>
                  <a:latin typeface="+mn-lt"/>
                </a:rPr>
                <a:t>-tangenten</a:t>
              </a:r>
              <a:r>
                <a:rPr lang="sv-SE" sz="1400" i="1">
                  <a:solidFill>
                    <a:schemeClr val="tx2"/>
                  </a:solidFill>
                  <a:latin typeface="+mn-lt"/>
                </a:rPr>
                <a:t> </a:t>
              </a:r>
              <a:r>
                <a:rPr lang="sv-SE" sz="1400">
                  <a:solidFill>
                    <a:schemeClr val="tx2"/>
                  </a:solidFill>
                  <a:latin typeface="+mn-lt"/>
                </a:rPr>
                <a:t>och dra i ringarna i hörnet på bilden för att anpassa storleken.  </a:t>
              </a:r>
            </a:p>
          </p:txBody>
        </p:sp>
        <p:grpSp>
          <p:nvGrpSpPr>
            <p:cNvPr id="12" name="Grupp 11">
              <a:extLst>
                <a:ext uri="{FF2B5EF4-FFF2-40B4-BE49-F238E27FC236}">
                  <a16:creationId xmlns:a16="http://schemas.microsoft.com/office/drawing/2014/main" id="{D3628FB0-D482-E847-11AC-8077E83818A5}"/>
                </a:ext>
              </a:extLst>
            </p:cNvPr>
            <p:cNvGrpSpPr/>
            <p:nvPr/>
          </p:nvGrpSpPr>
          <p:grpSpPr>
            <a:xfrm>
              <a:off x="3231913" y="3840365"/>
              <a:ext cx="492204" cy="254778"/>
              <a:chOff x="8572677" y="3427184"/>
              <a:chExt cx="492204" cy="254778"/>
            </a:xfrm>
          </p:grpSpPr>
          <p:sp>
            <p:nvSpPr>
              <p:cNvPr id="52" name="Pil: nedåt 51">
                <a:extLst>
                  <a:ext uri="{FF2B5EF4-FFF2-40B4-BE49-F238E27FC236}">
                    <a16:creationId xmlns:a16="http://schemas.microsoft.com/office/drawing/2014/main" id="{B23696D0-DC22-7E5D-1E9A-D8A92AE526B2}"/>
                  </a:ext>
                </a:extLst>
              </p:cNvPr>
              <p:cNvSpPr/>
              <p:nvPr/>
            </p:nvSpPr>
            <p:spPr>
              <a:xfrm rot="5400000">
                <a:off x="8850261" y="3467341"/>
                <a:ext cx="218114" cy="211127"/>
              </a:xfrm>
              <a:prstGeom prst="downArrow">
                <a:avLst>
                  <a:gd name="adj1" fmla="val 50000"/>
                  <a:gd name="adj2" fmla="val 65894"/>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2"/>
                  </a:solidFill>
                  <a:latin typeface="+mn-lt"/>
                </a:endParaRPr>
              </a:p>
            </p:txBody>
          </p:sp>
          <p:sp>
            <p:nvSpPr>
              <p:cNvPr id="53" name="Ellips 52">
                <a:extLst>
                  <a:ext uri="{FF2B5EF4-FFF2-40B4-BE49-F238E27FC236}">
                    <a16:creationId xmlns:a16="http://schemas.microsoft.com/office/drawing/2014/main" id="{84028F0A-7028-DA4E-D139-6BF575D31040}"/>
                  </a:ext>
                </a:extLst>
              </p:cNvPr>
              <p:cNvSpPr/>
              <p:nvPr/>
            </p:nvSpPr>
            <p:spPr>
              <a:xfrm>
                <a:off x="8572677" y="3427184"/>
                <a:ext cx="254778" cy="254778"/>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2"/>
                  </a:solidFill>
                  <a:latin typeface="+mn-lt"/>
                </a:endParaRPr>
              </a:p>
            </p:txBody>
          </p:sp>
        </p:grpSp>
      </p:grpSp>
      <p:pic>
        <p:nvPicPr>
          <p:cNvPr id="14" name="Bildobjekt 13">
            <a:extLst>
              <a:ext uri="{FF2B5EF4-FFF2-40B4-BE49-F238E27FC236}">
                <a16:creationId xmlns:a16="http://schemas.microsoft.com/office/drawing/2014/main" id="{EA501EEE-658E-E246-20C9-B5E16808E0C6}"/>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4018620" y="3821375"/>
            <a:ext cx="2547015" cy="1695085"/>
          </a:xfrm>
          <a:prstGeom prst="rect">
            <a:avLst/>
          </a:prstGeom>
        </p:spPr>
      </p:pic>
      <p:sp>
        <p:nvSpPr>
          <p:cNvPr id="15" name="Pil: nedåt 14">
            <a:extLst>
              <a:ext uri="{FF2B5EF4-FFF2-40B4-BE49-F238E27FC236}">
                <a16:creationId xmlns:a16="http://schemas.microsoft.com/office/drawing/2014/main" id="{379EF2D4-30C3-3A52-FE20-F156D6CD0EFA}"/>
              </a:ext>
            </a:extLst>
          </p:cNvPr>
          <p:cNvSpPr/>
          <p:nvPr userDrawn="1"/>
        </p:nvSpPr>
        <p:spPr>
          <a:xfrm rot="16200000">
            <a:off x="5012013" y="5301839"/>
            <a:ext cx="218114" cy="211127"/>
          </a:xfrm>
          <a:prstGeom prst="downArrow">
            <a:avLst>
              <a:gd name="adj1" fmla="val 50000"/>
              <a:gd name="adj2" fmla="val 65894"/>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ruta 15">
            <a:extLst>
              <a:ext uri="{FF2B5EF4-FFF2-40B4-BE49-F238E27FC236}">
                <a16:creationId xmlns:a16="http://schemas.microsoft.com/office/drawing/2014/main" id="{706C3F30-5308-8793-C63B-9546CA4D9137}"/>
              </a:ext>
            </a:extLst>
          </p:cNvPr>
          <p:cNvSpPr txBox="1"/>
          <p:nvPr userDrawn="1"/>
        </p:nvSpPr>
        <p:spPr>
          <a:xfrm>
            <a:off x="3931164" y="5606482"/>
            <a:ext cx="5756822" cy="523220"/>
          </a:xfrm>
          <a:prstGeom prst="rect">
            <a:avLst/>
          </a:prstGeom>
          <a:noFill/>
        </p:spPr>
        <p:txBody>
          <a:bodyPr wrap="square">
            <a:spAutoFit/>
          </a:bodyPr>
          <a:lstStyle/>
          <a:p>
            <a:pPr marL="252000" indent="-252000">
              <a:buFont typeface="+mj-lt"/>
              <a:buAutoNum type="arabicPeriod" startAt="5"/>
            </a:pPr>
            <a:r>
              <a:rPr lang="sv-SE" sz="1400">
                <a:solidFill>
                  <a:schemeClr val="tx2"/>
                </a:solidFill>
                <a:latin typeface="+mn-lt"/>
              </a:rPr>
              <a:t>Högerklicka på bilden och välj </a:t>
            </a:r>
            <a:r>
              <a:rPr lang="sv-SE" sz="1400" b="1" i="1">
                <a:solidFill>
                  <a:schemeClr val="tx2"/>
                </a:solidFill>
                <a:latin typeface="+mn-lt"/>
              </a:rPr>
              <a:t>Placera längst bak</a:t>
            </a:r>
            <a:r>
              <a:rPr lang="sv-SE" sz="1400">
                <a:solidFill>
                  <a:schemeClr val="tx2"/>
                </a:solidFill>
                <a:latin typeface="+mn-lt"/>
              </a:rPr>
              <a:t> för att bilden ska hamna bakom sidnumreringen</a:t>
            </a:r>
          </a:p>
        </p:txBody>
      </p:sp>
      <p:pic>
        <p:nvPicPr>
          <p:cNvPr id="17" name="Bildobjekt 16">
            <a:extLst>
              <a:ext uri="{FF2B5EF4-FFF2-40B4-BE49-F238E27FC236}">
                <a16:creationId xmlns:a16="http://schemas.microsoft.com/office/drawing/2014/main" id="{733E5478-BF81-85D1-7C7A-D252553B55C1}"/>
              </a:ext>
            </a:extLst>
          </p:cNvPr>
          <p:cNvPicPr>
            <a:picLocks noChangeAspect="1"/>
          </p:cNvPicPr>
          <p:nvPr userDrawn="1"/>
        </p:nvPicPr>
        <p:blipFill>
          <a:blip r:embed="rId7" cstate="screen">
            <a:extLst>
              <a:ext uri="{28A0092B-C50C-407E-A947-70E740481C1C}">
                <a14:useLocalDpi xmlns:a14="http://schemas.microsoft.com/office/drawing/2010/main"/>
              </a:ext>
            </a:extLst>
          </a:blip>
          <a:srcRect t="7172" r="5611"/>
          <a:stretch/>
        </p:blipFill>
        <p:spPr>
          <a:xfrm>
            <a:off x="7237879" y="3821374"/>
            <a:ext cx="2567575" cy="1695085"/>
          </a:xfrm>
          <a:prstGeom prst="rect">
            <a:avLst/>
          </a:prstGeom>
        </p:spPr>
      </p:pic>
      <p:sp>
        <p:nvSpPr>
          <p:cNvPr id="19" name="Pil: nedåt 18">
            <a:extLst>
              <a:ext uri="{FF2B5EF4-FFF2-40B4-BE49-F238E27FC236}">
                <a16:creationId xmlns:a16="http://schemas.microsoft.com/office/drawing/2014/main" id="{602670ED-6C32-8641-E319-886BDD2E3C45}"/>
              </a:ext>
            </a:extLst>
          </p:cNvPr>
          <p:cNvSpPr/>
          <p:nvPr userDrawn="1"/>
        </p:nvSpPr>
        <p:spPr>
          <a:xfrm rot="5400000">
            <a:off x="9661633" y="4049323"/>
            <a:ext cx="218114" cy="211127"/>
          </a:xfrm>
          <a:prstGeom prst="downArrow">
            <a:avLst>
              <a:gd name="adj1" fmla="val 50000"/>
              <a:gd name="adj2" fmla="val 65894"/>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Ellips 21">
            <a:extLst>
              <a:ext uri="{FF2B5EF4-FFF2-40B4-BE49-F238E27FC236}">
                <a16:creationId xmlns:a16="http://schemas.microsoft.com/office/drawing/2014/main" id="{20AEBA20-1F59-E7AA-AF86-B587BBB47F04}"/>
              </a:ext>
            </a:extLst>
          </p:cNvPr>
          <p:cNvSpPr/>
          <p:nvPr userDrawn="1"/>
        </p:nvSpPr>
        <p:spPr>
          <a:xfrm>
            <a:off x="9086584" y="3845171"/>
            <a:ext cx="614524" cy="614524"/>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a:extLst>
              <a:ext uri="{FF2B5EF4-FFF2-40B4-BE49-F238E27FC236}">
                <a16:creationId xmlns:a16="http://schemas.microsoft.com/office/drawing/2014/main" id="{ADD5326C-B90C-B929-AE3B-50E48D71350B}"/>
              </a:ext>
            </a:extLst>
          </p:cNvPr>
          <p:cNvSpPr txBox="1"/>
          <p:nvPr userDrawn="1"/>
        </p:nvSpPr>
        <p:spPr>
          <a:xfrm>
            <a:off x="10003275" y="366440"/>
            <a:ext cx="1867612" cy="1867612"/>
          </a:xfrm>
          <a:prstGeom prst="ellipse">
            <a:avLst/>
          </a:prstGeom>
          <a:solidFill>
            <a:schemeClr val="tx2"/>
          </a:solidFill>
        </p:spPr>
        <p:txBody>
          <a:bodyPr wrap="square" rtlCol="0">
            <a:noAutofit/>
          </a:bodyPr>
          <a:lstStyle/>
          <a:p>
            <a:pPr algn="ctr"/>
            <a:r>
              <a:rPr lang="sv-SE" sz="1400" b="1" i="1">
                <a:solidFill>
                  <a:schemeClr val="bg1"/>
                </a:solidFill>
              </a:rPr>
              <a:t>Steg 1 och 2 appliceras även att infoga en ny ikon på startbilderna!</a:t>
            </a:r>
          </a:p>
        </p:txBody>
      </p:sp>
      <p:pic>
        <p:nvPicPr>
          <p:cNvPr id="26" name="Platshållare för bild 8">
            <a:extLst>
              <a:ext uri="{FF2B5EF4-FFF2-40B4-BE49-F238E27FC236}">
                <a16:creationId xmlns:a16="http://schemas.microsoft.com/office/drawing/2014/main" id="{EC4C7D67-A6C1-BFC8-206A-52AEBB5EAEC1}"/>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10937081" y="1924424"/>
            <a:ext cx="706451" cy="706451"/>
          </a:xfrm>
          <a:prstGeom prst="rect">
            <a:avLst/>
          </a:prstGeom>
        </p:spPr>
      </p:pic>
      <p:sp>
        <p:nvSpPr>
          <p:cNvPr id="24" name="textruta 23">
            <a:extLst>
              <a:ext uri="{FF2B5EF4-FFF2-40B4-BE49-F238E27FC236}">
                <a16:creationId xmlns:a16="http://schemas.microsoft.com/office/drawing/2014/main" id="{99CEF0B2-7405-A0D9-7D11-86008B578797}"/>
              </a:ext>
            </a:extLst>
          </p:cNvPr>
          <p:cNvSpPr txBox="1"/>
          <p:nvPr userDrawn="1"/>
        </p:nvSpPr>
        <p:spPr>
          <a:xfrm>
            <a:off x="713575" y="408192"/>
            <a:ext cx="6096000" cy="707886"/>
          </a:xfrm>
          <a:prstGeom prst="rect">
            <a:avLst/>
          </a:prstGeom>
          <a:noFill/>
        </p:spPr>
        <p:txBody>
          <a:bodyPr wrap="square">
            <a:spAutoFit/>
          </a:bodyPr>
          <a:lstStyle/>
          <a:p>
            <a:r>
              <a:rPr lang="sv-SE" sz="4000" b="1">
                <a:solidFill>
                  <a:schemeClr val="tx2"/>
                </a:solidFill>
                <a:latin typeface="+mj-lt"/>
              </a:rPr>
              <a:t>Så här infogar du en ny bild</a:t>
            </a:r>
          </a:p>
        </p:txBody>
      </p:sp>
    </p:spTree>
    <p:extLst>
      <p:ext uri="{BB962C8B-B14F-4D97-AF65-F5344CB8AC3E}">
        <p14:creationId xmlns:p14="http://schemas.microsoft.com/office/powerpoint/2010/main" val="24651218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AE8400-3930-E8E6-4121-E11BA7CA681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27E9977-525E-16F4-F4A0-330F9A31CC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1E9682A-F200-9B9A-FC09-47C69661ABA8}"/>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5" name="Platshållare för sidfot 4">
            <a:extLst>
              <a:ext uri="{FF2B5EF4-FFF2-40B4-BE49-F238E27FC236}">
                <a16:creationId xmlns:a16="http://schemas.microsoft.com/office/drawing/2014/main" id="{279BF978-F92D-FA6A-133D-EA3B00F844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DFF8BC2-F127-1F1C-A125-1620726E8573}"/>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8746272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AC578E-6BF0-DC17-5C9D-CC6F6762A2E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7F2C8A9-439E-6AE1-5728-C2929E9A18D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68DA84B-6634-FEAC-468E-765A37C2C142}"/>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5" name="Platshållare för sidfot 4">
            <a:extLst>
              <a:ext uri="{FF2B5EF4-FFF2-40B4-BE49-F238E27FC236}">
                <a16:creationId xmlns:a16="http://schemas.microsoft.com/office/drawing/2014/main" id="{45E4F838-6DD4-B2A4-E13A-8A63E2C8F15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812246-F332-135D-E38E-B73773E076EF}"/>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25249964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58B2D2-5523-9865-3183-3C6A07AD3C7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349F074-79CF-C86F-BA19-E3000DFB74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66B3221-BC78-1155-469B-64702573744D}"/>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5" name="Platshållare för sidfot 4">
            <a:extLst>
              <a:ext uri="{FF2B5EF4-FFF2-40B4-BE49-F238E27FC236}">
                <a16:creationId xmlns:a16="http://schemas.microsoft.com/office/drawing/2014/main" id="{4BAB69C6-B620-4F0A-BCDE-48BCAA664D0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6FF2737-4D9A-990D-67EF-9BAED75870F9}"/>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547917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44EBC6-8677-2F35-E24A-6FF32D92993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EB928E7-8EF5-23C9-8D09-F605D1D8439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2432D79-7489-F45F-5AA0-EC578E9F19E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CEC021C-77CC-6231-CEAA-38A441CAA601}"/>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6" name="Platshållare för sidfot 5">
            <a:extLst>
              <a:ext uri="{FF2B5EF4-FFF2-40B4-BE49-F238E27FC236}">
                <a16:creationId xmlns:a16="http://schemas.microsoft.com/office/drawing/2014/main" id="{E69E8DD6-4DE9-97A7-3B70-D2AED44AE39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5393A6A-6C5C-C71C-A958-6DFC5D4A934E}"/>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35844344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53A16C-4AE4-47CF-89D8-64B1E29E6DB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07AA3CA-C766-9B36-262D-0A85527ABD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479E4896-B727-8404-5E1E-7D0346B68E2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C2E12ED-F9CC-938A-44C9-6942058670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5F6FBC2-734B-8620-DCE6-C4D532F6D8A3}"/>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D60AC0E-5944-91D6-A701-860147E91C91}"/>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8" name="Platshållare för sidfot 7">
            <a:extLst>
              <a:ext uri="{FF2B5EF4-FFF2-40B4-BE49-F238E27FC236}">
                <a16:creationId xmlns:a16="http://schemas.microsoft.com/office/drawing/2014/main" id="{A3DF061A-2618-8BF3-6369-B6422F1D7FE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D3C4D430-A4AA-93C4-8C45-61FECE1DA3FA}"/>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15069486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16027A-83CF-BDC8-A7FC-3A348135644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9A8F4A4-DFEF-C1E5-694D-F78C49740107}"/>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4" name="Platshållare för sidfot 3">
            <a:extLst>
              <a:ext uri="{FF2B5EF4-FFF2-40B4-BE49-F238E27FC236}">
                <a16:creationId xmlns:a16="http://schemas.microsoft.com/office/drawing/2014/main" id="{F5D01BF8-3305-D2E2-8B06-29A821C0A62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E32D756-9EF3-2380-F28E-7DBF782BEB8F}"/>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28130282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9D44D4-FFF1-41C6-6A9C-46197989CAD6}"/>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3" name="Platshållare för sidfot 2">
            <a:extLst>
              <a:ext uri="{FF2B5EF4-FFF2-40B4-BE49-F238E27FC236}">
                <a16:creationId xmlns:a16="http://schemas.microsoft.com/office/drawing/2014/main" id="{0EE00E3B-453E-F859-B051-1D3C6F01770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E34E3DF-39F8-2330-1458-B9F55CE39D79}"/>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1590791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DE2BDE-2C76-530F-0550-EEB47F1AE90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A25514A-D655-C7A9-F8A9-BFBE8436D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9CAA52D-50DE-9002-49ED-0A0A18F176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A322611-10A7-C88F-EB6F-99930B96056C}"/>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6" name="Platshållare för sidfot 5">
            <a:extLst>
              <a:ext uri="{FF2B5EF4-FFF2-40B4-BE49-F238E27FC236}">
                <a16:creationId xmlns:a16="http://schemas.microsoft.com/office/drawing/2014/main" id="{9277331A-0159-38B2-1948-2708DC4201F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CC5E4D5-ADEC-1864-4750-F2F6CA8F7D78}"/>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6055352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0A4714-1FE8-6A96-4735-C4D1EFD7948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09B8F7E-4F6C-6804-13F8-0F28B4B0E5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257599B-92C2-AC97-A7B8-EAA7F28B50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9F2E0AA-7C6E-4702-2184-8449FF4D92EB}"/>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6" name="Platshållare för sidfot 5">
            <a:extLst>
              <a:ext uri="{FF2B5EF4-FFF2-40B4-BE49-F238E27FC236}">
                <a16:creationId xmlns:a16="http://schemas.microsoft.com/office/drawing/2014/main" id="{88740D2A-A288-99A5-ED06-A5B28C29CE7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CFAF846-FB5B-6DEA-CFE1-66B7095C84A9}"/>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32928144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16D0EB9-4357-1F1C-A607-81C3E258BF7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F1F3C77-2094-EF65-38FD-79004F1C015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8A9C5B3-E579-AB8C-97DF-BF76E55851E5}"/>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5" name="Platshållare för sidfot 4">
            <a:extLst>
              <a:ext uri="{FF2B5EF4-FFF2-40B4-BE49-F238E27FC236}">
                <a16:creationId xmlns:a16="http://schemas.microsoft.com/office/drawing/2014/main" id="{00291E7B-76A4-18B3-CDD3-6EB455A0F63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5773FC0-B862-5C61-E736-A420F19F9499}"/>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1510930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CD75A97-018F-8FDA-83C2-558C295B8E3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FB332DD-DE40-97A1-47F3-9FEC7BE2382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8EFED3D-CD5B-F81C-FF22-B5DF5679269D}"/>
              </a:ext>
            </a:extLst>
          </p:cNvPr>
          <p:cNvSpPr>
            <a:spLocks noGrp="1"/>
          </p:cNvSpPr>
          <p:nvPr>
            <p:ph type="dt" sz="half" idx="10"/>
          </p:nvPr>
        </p:nvSpPr>
        <p:spPr/>
        <p:txBody>
          <a:bodyPr/>
          <a:lstStyle/>
          <a:p>
            <a:fld id="{76ABEAFD-27B1-432E-ACCA-61682B816B2D}" type="datetimeFigureOut">
              <a:rPr lang="sv-SE" smtClean="0"/>
              <a:t>2026-10-26</a:t>
            </a:fld>
            <a:endParaRPr lang="sv-SE"/>
          </a:p>
        </p:txBody>
      </p:sp>
      <p:sp>
        <p:nvSpPr>
          <p:cNvPr id="5" name="Platshållare för sidfot 4">
            <a:extLst>
              <a:ext uri="{FF2B5EF4-FFF2-40B4-BE49-F238E27FC236}">
                <a16:creationId xmlns:a16="http://schemas.microsoft.com/office/drawing/2014/main" id="{56644A32-E00F-4FDB-81D4-053FBC3794D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8F1B648-3BC3-9EE4-EE14-32DA8DECADA2}"/>
              </a:ext>
            </a:extLst>
          </p:cNvPr>
          <p:cNvSpPr>
            <a:spLocks noGrp="1"/>
          </p:cNvSpPr>
          <p:nvPr>
            <p:ph type="sldNum" sz="quarter" idx="12"/>
          </p:nvPr>
        </p:nvSpPr>
        <p:spPr/>
        <p:txBody>
          <a:bodyPr/>
          <a:lstStyle/>
          <a:p>
            <a:fld id="{5EDB4AC6-E43E-4BEC-81D0-66C684A7F361}" type="slidenum">
              <a:rPr lang="sv-SE" smtClean="0"/>
              <a:t>‹#›</a:t>
            </a:fld>
            <a:endParaRPr lang="sv-SE"/>
          </a:p>
        </p:txBody>
      </p:sp>
    </p:spTree>
    <p:extLst>
      <p:ext uri="{BB962C8B-B14F-4D97-AF65-F5344CB8AC3E}">
        <p14:creationId xmlns:p14="http://schemas.microsoft.com/office/powerpoint/2010/main" val="4283255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2F91487-93B0-A4DA-47D3-69C5F56573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B796BB3-7AE0-A42E-6ACA-E5F73C802D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83999BD-154A-EA42-98F7-7F98A06E1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78C798-F2CB-4790-BD04-7D065763E989}" type="datetimeFigureOut">
              <a:rPr lang="sv-SE" smtClean="0"/>
              <a:t>2026-10-26</a:t>
            </a:fld>
            <a:endParaRPr lang="sv-SE"/>
          </a:p>
        </p:txBody>
      </p:sp>
      <p:sp>
        <p:nvSpPr>
          <p:cNvPr id="5" name="Platshållare för sidfot 4">
            <a:extLst>
              <a:ext uri="{FF2B5EF4-FFF2-40B4-BE49-F238E27FC236}">
                <a16:creationId xmlns:a16="http://schemas.microsoft.com/office/drawing/2014/main" id="{BB355301-FFD6-5560-8A3B-D5ED88E0E5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5191A9EE-FB4B-D928-EB9C-E62DB17F01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EA00F4-0B27-4ED4-8DD5-AE8F38D1C172}" type="slidenum">
              <a:rPr lang="sv-SE" smtClean="0"/>
              <a:t>‹#›</a:t>
            </a:fld>
            <a:endParaRPr lang="sv-SE"/>
          </a:p>
        </p:txBody>
      </p:sp>
    </p:spTree>
    <p:extLst>
      <p:ext uri="{BB962C8B-B14F-4D97-AF65-F5344CB8AC3E}">
        <p14:creationId xmlns:p14="http://schemas.microsoft.com/office/powerpoint/2010/main" val="411787193"/>
      </p:ext>
    </p:extLst>
  </p:cSld>
  <p:clrMap bg1="lt1" tx1="dk1" bg2="lt2" tx2="dk2" accent1="accent1" accent2="accent2" accent3="accent3" accent4="accent4" accent5="accent5" accent6="accent6" hlink="hlink" folHlink="folHlink"/>
  <p:sldLayoutIdLst>
    <p:sldLayoutId id="2147483649" r:id="rId1"/>
    <p:sldLayoutId id="2147483698" r:id="rId2"/>
    <p:sldLayoutId id="2147483690" r:id="rId3"/>
    <p:sldLayoutId id="2147483695" r:id="rId4"/>
    <p:sldLayoutId id="2147483696" r:id="rId5"/>
    <p:sldLayoutId id="2147483697" r:id="rId6"/>
    <p:sldLayoutId id="2147483665" r:id="rId7"/>
    <p:sldLayoutId id="2147483699" r:id="rId8"/>
    <p:sldLayoutId id="2147483700" r:id="rId9"/>
    <p:sldLayoutId id="2147483701" r:id="rId10"/>
    <p:sldLayoutId id="2147483669" r:id="rId11"/>
    <p:sldLayoutId id="2147483670" r:id="rId12"/>
    <p:sldLayoutId id="2147483671" r:id="rId13"/>
    <p:sldLayoutId id="2147483692" r:id="rId14"/>
    <p:sldLayoutId id="2147483693" r:id="rId15"/>
    <p:sldLayoutId id="2147483694" r:id="rId16"/>
    <p:sldLayoutId id="2147483675" r:id="rId17"/>
    <p:sldLayoutId id="2147483676" r:id="rId18"/>
    <p:sldLayoutId id="2147483677" r:id="rId19"/>
    <p:sldLayoutId id="2147483680" r:id="rId20"/>
    <p:sldLayoutId id="2147483681" r:id="rId21"/>
    <p:sldLayoutId id="2147483682" r:id="rId22"/>
    <p:sldLayoutId id="2147483684" r:id="rId23"/>
    <p:sldLayoutId id="2147483685" r:id="rId24"/>
    <p:sldLayoutId id="2147483686" r:id="rId25"/>
    <p:sldLayoutId id="2147483678" r:id="rId26"/>
    <p:sldLayoutId id="2147483679" r:id="rId27"/>
    <p:sldLayoutId id="2147483683" r:id="rId2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491" userDrawn="1">
          <p15:clr>
            <a:srgbClr val="F26B43"/>
          </p15:clr>
        </p15:guide>
        <p15:guide id="4" orient="horz" pos="187" userDrawn="1">
          <p15:clr>
            <a:srgbClr val="F26B43"/>
          </p15:clr>
        </p15:guide>
        <p15:guide id="5" pos="189" userDrawn="1">
          <p15:clr>
            <a:srgbClr val="F26B43"/>
          </p15:clr>
        </p15:guide>
        <p15:guide id="6" orient="horz" pos="4133" userDrawn="1">
          <p15:clr>
            <a:srgbClr val="F26B43"/>
          </p15:clr>
        </p15:guide>
        <p15:guide id="7" pos="551" userDrawn="1">
          <p15:clr>
            <a:srgbClr val="F26B43"/>
          </p15:clr>
        </p15:guide>
        <p15:guide id="8" pos="7129" userDrawn="1">
          <p15:clr>
            <a:srgbClr val="F26B43"/>
          </p15:clr>
        </p15:guide>
        <p15:guide id="9" orient="horz" pos="550" userDrawn="1">
          <p15:clr>
            <a:srgbClr val="F26B43"/>
          </p15:clr>
        </p15:guide>
        <p15:guide id="10" orient="horz" pos="377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E6AA4A6-01D6-4D0C-B85A-285318DE7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95B288C-D416-C88A-659D-699B16C28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305ED59-70F9-7667-509E-CC16D922C7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ABEAFD-27B1-432E-ACCA-61682B816B2D}" type="datetimeFigureOut">
              <a:rPr lang="sv-SE" smtClean="0"/>
              <a:t>2026-10-26</a:t>
            </a:fld>
            <a:endParaRPr lang="sv-SE"/>
          </a:p>
        </p:txBody>
      </p:sp>
      <p:sp>
        <p:nvSpPr>
          <p:cNvPr id="5" name="Platshållare för sidfot 4">
            <a:extLst>
              <a:ext uri="{FF2B5EF4-FFF2-40B4-BE49-F238E27FC236}">
                <a16:creationId xmlns:a16="http://schemas.microsoft.com/office/drawing/2014/main" id="{1CF5DC53-38D9-4802-2571-83E3E3C48C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6E32364D-6E66-C8DC-1106-837724FE4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DB4AC6-E43E-4BEC-81D0-66C684A7F361}" type="slidenum">
              <a:rPr lang="sv-SE" smtClean="0"/>
              <a:t>‹#›</a:t>
            </a:fld>
            <a:endParaRPr lang="sv-SE"/>
          </a:p>
        </p:txBody>
      </p:sp>
    </p:spTree>
    <p:extLst>
      <p:ext uri="{BB962C8B-B14F-4D97-AF65-F5344CB8AC3E}">
        <p14:creationId xmlns:p14="http://schemas.microsoft.com/office/powerpoint/2010/main" val="151512483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hyperlink" Target="https://bergslagsleden.se/tips-inspiration/vatten-kranar-kallkaellor" TargetMode="External"/><Relationship Id="rId3" Type="http://schemas.openxmlformats.org/officeDocument/2006/relationships/hyperlink" Target="https://skaneleden.se/item/vandra-skaneleden-pa-recept/11brk8l1nfpf2yjot8kbraghmnggo5nu" TargetMode="External"/><Relationship Id="rId7" Type="http://schemas.openxmlformats.org/officeDocument/2006/relationships/hyperlink" Target="https://dalslandnordmarken.se/sv/ordningsregler/" TargetMode="External"/><Relationship Id="rId2" Type="http://schemas.openxmlformats.org/officeDocument/2006/relationships/image" Target="../media/image12.jpeg"/><Relationship Id="rId1" Type="http://schemas.openxmlformats.org/officeDocument/2006/relationships/slideLayout" Target="../slideLayouts/slideLayout23.xml"/><Relationship Id="rId6" Type="http://schemas.openxmlformats.org/officeDocument/2006/relationships/hyperlink" Target="https://www.hallbarskargard.se/sv/trivselregler/" TargetMode="External"/><Relationship Id="rId5" Type="http://schemas.openxmlformats.org/officeDocument/2006/relationships/hyperlink" Target="https://www.naturvardsverket.se/amnesomraden/skyddad-natur/olika-former-av-naturskydd/naturreservat/" TargetMode="External"/><Relationship Id="rId4" Type="http://schemas.openxmlformats.org/officeDocument/2006/relationships/hyperlink" Target="https://www.sverigesnationalparker.se/s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stolavsleden.com/sv/" TargetMode="External"/><Relationship Id="rId2" Type="http://schemas.openxmlformats.org/officeDocument/2006/relationships/hyperlink" Target="https://www.klimatsmartsemester.se/" TargetMode="External"/><Relationship Id="rId1" Type="http://schemas.openxmlformats.org/officeDocument/2006/relationships/slideLayout" Target="../slideLayouts/slideLayout23.xml"/><Relationship Id="rId6" Type="http://schemas.openxmlformats.org/officeDocument/2006/relationships/image" Target="../media/image13.jpeg"/><Relationship Id="rId5" Type="http://schemas.openxmlformats.org/officeDocument/2006/relationships/hyperlink" Target="https://regionblekinge.se/download/18.1d1e2ffc1677d3e44b932af8/1545298893627/handbok_hallbar_utv_besoksnaring_web.pdf" TargetMode="External"/><Relationship Id="rId4" Type="http://schemas.openxmlformats.org/officeDocument/2006/relationships/hyperlink" Target="https://glaskogen.s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www.hejframling.se/" TargetMode="External"/><Relationship Id="rId2" Type="http://schemas.openxmlformats.org/officeDocument/2006/relationships/image" Target="../media/image14.jpeg"/><Relationship Id="rId1" Type="http://schemas.openxmlformats.org/officeDocument/2006/relationships/slideLayout" Target="../slideLayouts/slideLayout23.xml"/><Relationship Id="rId4" Type="http://schemas.openxmlformats.org/officeDocument/2006/relationships/hyperlink" Target="https://www.fritidsbanken.s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hyperlink" Target="https://www.westswedentrails.com/delled/gotaleden" TargetMode="External"/><Relationship Id="rId2" Type="http://schemas.openxmlformats.org/officeDocument/2006/relationships/image" Target="../media/image15.jpeg"/><Relationship Id="rId1" Type="http://schemas.openxmlformats.org/officeDocument/2006/relationships/slideLayout" Target="../slideLayouts/slideLayout23.xml"/><Relationship Id="rId4" Type="http://schemas.openxmlformats.org/officeDocument/2006/relationships/hyperlink" Target="https://www.solanderleden.se/sv-S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s://www.naturvardsverket.se/om-miljoarbetet/forskning/miljoforskning/forskningssatsningar-samhalle/styrmedel-och-konsumtion/nudge-for-naturen--fungerar-det/" TargetMode="External"/><Relationship Id="rId2" Type="http://schemas.openxmlformats.org/officeDocument/2006/relationships/hyperlink" Target="https://hsr.se/" TargetMode="External"/><Relationship Id="rId1" Type="http://schemas.openxmlformats.org/officeDocument/2006/relationships/slideLayout" Target="../slideLayouts/slideLayout23.xml"/><Relationship Id="rId5" Type="http://schemas.openxmlformats.org/officeDocument/2006/relationships/image" Target="../media/image16.jpeg"/><Relationship Id="rId4" Type="http://schemas.openxmlformats.org/officeDocument/2006/relationships/hyperlink" Target="https://stbirgittaways.se/st%20birgitta%20ways/pilgrims-welcome.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www.walkforfuture.se/" TargetMode="Externa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kuststigen.westswedentrails.se/" TargetMode="Externa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www.kullabergsnatur.se/" TargetMode="External"/><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hyperlink" Target="https://www.era-ewv-ferp.org/e-paths/" TargetMode="External"/><Relationship Id="rId2" Type="http://schemas.openxmlformats.org/officeDocument/2006/relationships/image" Target="../media/image20.jpeg"/><Relationship Id="rId1" Type="http://schemas.openxmlformats.org/officeDocument/2006/relationships/slideLayout" Target="../slideLayouts/slideLayout23.xml"/><Relationship Id="rId4" Type="http://schemas.openxmlformats.org/officeDocument/2006/relationships/hyperlink" Target="https://www.coe.int/en/web/cultural-routes/all-cultural-route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hyperlink" Target="https://www.naturvardsverket.se/amnesomraden/friluftsliv/leder/nationellt-ramverk-for-vandringsleder/" TargetMode="External"/><Relationship Id="rId2" Type="http://schemas.openxmlformats.org/officeDocument/2006/relationships/image" Target="../media/image18.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66389E3-4545-729F-6E94-AB45991E9771}"/>
              </a:ext>
            </a:extLst>
          </p:cNvPr>
          <p:cNvSpPr>
            <a:spLocks noGrp="1"/>
          </p:cNvSpPr>
          <p:nvPr>
            <p:ph type="body" sz="quarter" idx="10"/>
          </p:nvPr>
        </p:nvSpPr>
        <p:spPr/>
        <p:txBody>
          <a:bodyPr/>
          <a:lstStyle/>
          <a:p>
            <a:r>
              <a:rPr lang="sv-SE"/>
              <a:t>Globala mål</a:t>
            </a:r>
          </a:p>
        </p:txBody>
      </p:sp>
      <p:sp>
        <p:nvSpPr>
          <p:cNvPr id="3" name="Rubrik 2">
            <a:extLst>
              <a:ext uri="{FF2B5EF4-FFF2-40B4-BE49-F238E27FC236}">
                <a16:creationId xmlns:a16="http://schemas.microsoft.com/office/drawing/2014/main" id="{1EED13CE-07F1-40EE-3B57-982266149CC6}"/>
              </a:ext>
            </a:extLst>
          </p:cNvPr>
          <p:cNvSpPr>
            <a:spLocks noGrp="1"/>
          </p:cNvSpPr>
          <p:nvPr>
            <p:ph type="ctrTitle"/>
          </p:nvPr>
        </p:nvSpPr>
        <p:spPr/>
        <p:txBody>
          <a:bodyPr>
            <a:normAutofit fontScale="90000"/>
          </a:bodyPr>
          <a:lstStyle/>
          <a:p>
            <a:r>
              <a:rPr lang="sv-SE"/>
              <a:t>De globala målen </a:t>
            </a:r>
            <a:br>
              <a:rPr lang="sv-SE"/>
            </a:br>
            <a:r>
              <a:rPr lang="sv-SE"/>
              <a:t>visar vägen</a:t>
            </a:r>
          </a:p>
        </p:txBody>
      </p:sp>
      <p:sp>
        <p:nvSpPr>
          <p:cNvPr id="4" name="Underrubrik 3">
            <a:extLst>
              <a:ext uri="{FF2B5EF4-FFF2-40B4-BE49-F238E27FC236}">
                <a16:creationId xmlns:a16="http://schemas.microsoft.com/office/drawing/2014/main" id="{636C542C-EC5F-A0F5-3DA8-57DFF4F367DE}"/>
              </a:ext>
            </a:extLst>
          </p:cNvPr>
          <p:cNvSpPr>
            <a:spLocks noGrp="1"/>
          </p:cNvSpPr>
          <p:nvPr>
            <p:ph type="subTitle" idx="1"/>
          </p:nvPr>
        </p:nvSpPr>
        <p:spPr/>
        <p:txBody>
          <a:bodyPr/>
          <a:lstStyle/>
          <a:p>
            <a:r>
              <a:rPr lang="sv-SE">
                <a:latin typeface="Calibri" panose="020F0502020204030204" pitchFamily="34" charset="0"/>
                <a:cs typeface="Calibri" panose="020F0502020204030204" pitchFamily="34" charset="0"/>
              </a:rPr>
              <a:t>Presentation över hur de globala målen kan hjälpa till i arbetet med att nå fram till en hållbar ledutveckling.</a:t>
            </a:r>
          </a:p>
        </p:txBody>
      </p:sp>
      <p:sp>
        <p:nvSpPr>
          <p:cNvPr id="5" name="Platshållare för bildnummer 6">
            <a:extLst>
              <a:ext uri="{FF2B5EF4-FFF2-40B4-BE49-F238E27FC236}">
                <a16:creationId xmlns:a16="http://schemas.microsoft.com/office/drawing/2014/main" id="{C9B8095B-2774-FBFD-9FF9-147054B0DDF0}"/>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a:t>
            </a:fld>
            <a:endParaRPr lang="sv-SE"/>
          </a:p>
        </p:txBody>
      </p:sp>
    </p:spTree>
    <p:extLst>
      <p:ext uri="{BB962C8B-B14F-4D97-AF65-F5344CB8AC3E}">
        <p14:creationId xmlns:p14="http://schemas.microsoft.com/office/powerpoint/2010/main" val="339905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6">
            <a:extLst>
              <a:ext uri="{FF2B5EF4-FFF2-40B4-BE49-F238E27FC236}">
                <a16:creationId xmlns:a16="http://schemas.microsoft.com/office/drawing/2014/main" id="{C18E4E07-97FB-060A-3294-EA34486145FC}"/>
              </a:ext>
            </a:extLst>
          </p:cNvPr>
          <p:cNvSpPr>
            <a:spLocks noGrp="1"/>
          </p:cNvSpPr>
          <p:nvPr>
            <p:ph type="sldNum" sz="quarter" idx="4"/>
          </p:nvPr>
        </p:nvSpPr>
        <p:spPr/>
        <p:txBody>
          <a:bodyPr lIns="0" tIns="0" rIns="0" bIns="0"/>
          <a:lstStyle/>
          <a:p>
            <a:fld id="{9DEA00F4-0B27-4ED4-8DD5-AE8F38D1C172}" type="slidenum">
              <a:rPr lang="sv-SE" smtClean="0"/>
              <a:pPr/>
              <a:t>2</a:t>
            </a:fld>
            <a:endParaRPr lang="sv-SE"/>
          </a:p>
        </p:txBody>
      </p:sp>
      <p:sp>
        <p:nvSpPr>
          <p:cNvPr id="2" name="Platshållare för text 1">
            <a:extLst>
              <a:ext uri="{FF2B5EF4-FFF2-40B4-BE49-F238E27FC236}">
                <a16:creationId xmlns:a16="http://schemas.microsoft.com/office/drawing/2014/main" id="{6CA9D3E4-A0EC-DC49-2D1A-3E693F6A14A5}"/>
              </a:ext>
            </a:extLst>
          </p:cNvPr>
          <p:cNvSpPr>
            <a:spLocks noGrp="1"/>
          </p:cNvSpPr>
          <p:nvPr>
            <p:ph type="body" sz="quarter" idx="13"/>
          </p:nvPr>
        </p:nvSpPr>
        <p:spPr>
          <a:xfrm>
            <a:off x="874713" y="2169868"/>
            <a:ext cx="8523287" cy="3794190"/>
          </a:xfrm>
        </p:spPr>
        <p:txBody>
          <a:bodyPr/>
          <a:lstStyle/>
          <a:p>
            <a:r>
              <a:rPr lang="sv-SE" dirty="0"/>
              <a:t>Mål 3 är central och övergripande för all </a:t>
            </a:r>
            <a:r>
              <a:rPr lang="sv-SE" dirty="0" err="1"/>
              <a:t>ledutveckling</a:t>
            </a:r>
            <a:r>
              <a:rPr lang="sv-SE" dirty="0"/>
              <a:t>. God hälsa är en grundläggande förutsättning för människors möjlighet att nå sin fulla potential och att bidra till samhällets utveckling. </a:t>
            </a:r>
            <a:r>
              <a:rPr lang="sv-SE" dirty="0" err="1"/>
              <a:t>Ledutveckling</a:t>
            </a:r>
            <a:r>
              <a:rPr lang="sv-SE" dirty="0"/>
              <a:t> har en stor potential att bidra till bättre folkhälsa och bli ett effektivt verktyg för att minska och förebygga både psykisk och fysisk ohälsa. Att få ut fler människor i naturen, nå nya målgrupper är av största vikt för att uppnå mål 3.</a:t>
            </a:r>
          </a:p>
          <a:p>
            <a:r>
              <a:rPr lang="sv-SE" dirty="0"/>
              <a:t>Hur kan vi göra leden attraktiv för fler? Här finns oändliga möjligheter.</a:t>
            </a:r>
          </a:p>
        </p:txBody>
      </p:sp>
      <p:sp>
        <p:nvSpPr>
          <p:cNvPr id="3" name="Rubrik 2">
            <a:extLst>
              <a:ext uri="{FF2B5EF4-FFF2-40B4-BE49-F238E27FC236}">
                <a16:creationId xmlns:a16="http://schemas.microsoft.com/office/drawing/2014/main" id="{77C0F2EE-22F5-9225-10E6-5E1D66ADF7F2}"/>
              </a:ext>
            </a:extLst>
          </p:cNvPr>
          <p:cNvSpPr>
            <a:spLocks noGrp="1"/>
          </p:cNvSpPr>
          <p:nvPr>
            <p:ph type="ctrTitle"/>
          </p:nvPr>
        </p:nvSpPr>
        <p:spPr>
          <a:xfrm>
            <a:off x="879477" y="873125"/>
            <a:ext cx="9653055" cy="1120412"/>
          </a:xfrm>
        </p:spPr>
        <p:txBody>
          <a:bodyPr>
            <a:normAutofit fontScale="90000"/>
          </a:bodyPr>
          <a:lstStyle/>
          <a:p>
            <a:r>
              <a:rPr lang="sv-SE"/>
              <a:t>Mål 3 - God hälsa och välbefinnande</a:t>
            </a:r>
          </a:p>
        </p:txBody>
      </p:sp>
    </p:spTree>
    <p:extLst>
      <p:ext uri="{BB962C8B-B14F-4D97-AF65-F5344CB8AC3E}">
        <p14:creationId xmlns:p14="http://schemas.microsoft.com/office/powerpoint/2010/main" val="313212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23E9A-B06F-7AC8-6912-1305D942D158}"/>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D66B4AFC-10BC-21AC-FB26-23B0B7CE5D88}"/>
              </a:ext>
            </a:extLst>
          </p:cNvPr>
          <p:cNvSpPr>
            <a:spLocks noGrp="1"/>
          </p:cNvSpPr>
          <p:nvPr>
            <p:ph type="body" sz="quarter" idx="13"/>
          </p:nvPr>
        </p:nvSpPr>
        <p:spPr>
          <a:xfrm>
            <a:off x="874712" y="2169868"/>
            <a:ext cx="8523287" cy="3794190"/>
          </a:xfrm>
        </p:spPr>
        <p:txBody>
          <a:bodyPr/>
          <a:lstStyle/>
          <a:p>
            <a:r>
              <a:rPr lang="sv-SE" dirty="0"/>
              <a:t>Vandringsleder kan fungera som en plattform för lärande - genom information längs leden, utbildningar och transformativa upplevelser som ger vandraren nya perspektiv. Ökad kunskap om natur och miljö leder till en ökad förståelse för naturtillgångar, klimatpåverkan och resursanvändning. </a:t>
            </a:r>
          </a:p>
          <a:p>
            <a:r>
              <a:rPr lang="sv-SE" dirty="0"/>
              <a:t>Vad gör ni för att förstärka känslan och kunskapen om naturupplevelsen längs er led? Fakta om naturen i kombination med olika aktiviteter kan förstärka naturupplevelsen ytterligare.</a:t>
            </a:r>
          </a:p>
        </p:txBody>
      </p:sp>
      <p:sp>
        <p:nvSpPr>
          <p:cNvPr id="3" name="Rubrik 2">
            <a:extLst>
              <a:ext uri="{FF2B5EF4-FFF2-40B4-BE49-F238E27FC236}">
                <a16:creationId xmlns:a16="http://schemas.microsoft.com/office/drawing/2014/main" id="{81A461B7-D9DD-E60C-0A9F-163EB8339340}"/>
              </a:ext>
            </a:extLst>
          </p:cNvPr>
          <p:cNvSpPr>
            <a:spLocks noGrp="1"/>
          </p:cNvSpPr>
          <p:nvPr>
            <p:ph type="ctrTitle"/>
          </p:nvPr>
        </p:nvSpPr>
        <p:spPr/>
        <p:txBody>
          <a:bodyPr>
            <a:normAutofit/>
          </a:bodyPr>
          <a:lstStyle/>
          <a:p>
            <a:r>
              <a:rPr lang="sv-SE"/>
              <a:t>Mål 4 - God utbildning för alla</a:t>
            </a:r>
          </a:p>
        </p:txBody>
      </p:sp>
      <p:sp>
        <p:nvSpPr>
          <p:cNvPr id="4" name="Platshållare för bildnummer 6">
            <a:extLst>
              <a:ext uri="{FF2B5EF4-FFF2-40B4-BE49-F238E27FC236}">
                <a16:creationId xmlns:a16="http://schemas.microsoft.com/office/drawing/2014/main" id="{78DABC0A-DD6A-76EE-B172-D0C5427620E9}"/>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3</a:t>
            </a:fld>
            <a:endParaRPr lang="sv-SE"/>
          </a:p>
        </p:txBody>
      </p:sp>
    </p:spTree>
    <p:extLst>
      <p:ext uri="{BB962C8B-B14F-4D97-AF65-F5344CB8AC3E}">
        <p14:creationId xmlns:p14="http://schemas.microsoft.com/office/powerpoint/2010/main" val="347826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B6513-EB73-5421-F972-3DBE1F4B7243}"/>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F3F4456E-0C75-C200-BD4C-0F3DD2F35050}"/>
              </a:ext>
            </a:extLst>
          </p:cNvPr>
          <p:cNvSpPr>
            <a:spLocks noGrp="1"/>
          </p:cNvSpPr>
          <p:nvPr>
            <p:ph type="body" sz="quarter" idx="13"/>
          </p:nvPr>
        </p:nvSpPr>
        <p:spPr/>
        <p:txBody>
          <a:bodyPr/>
          <a:lstStyle/>
          <a:p>
            <a:r>
              <a:rPr lang="sv-SE"/>
              <a:t>Att ha många olika perspektiv på ledutveckling är viktigt för att skapa hållbara leder. Det finns stora skillnader mellan mäns och kvinnors möjligheter att bestämma över resurser och anpassa sig till klimatförändringarna. För att uppnå en mer rättvis resursfördelning och minska skillnaderna mellan män och kvinnor är det viktigt att se till att kvinnor finns med när besluten fattas. </a:t>
            </a:r>
          </a:p>
          <a:p>
            <a:r>
              <a:rPr lang="sv-SE"/>
              <a:t>Hur ser jämställdheten ut i er ledorganisation? Hur ser fördelningen ut bland de som är engagerade i vandringsleden?</a:t>
            </a:r>
          </a:p>
          <a:p>
            <a:endParaRPr lang="sv-SE"/>
          </a:p>
        </p:txBody>
      </p:sp>
      <p:sp>
        <p:nvSpPr>
          <p:cNvPr id="3" name="Rubrik 2">
            <a:extLst>
              <a:ext uri="{FF2B5EF4-FFF2-40B4-BE49-F238E27FC236}">
                <a16:creationId xmlns:a16="http://schemas.microsoft.com/office/drawing/2014/main" id="{6C6574C1-9A46-2A52-813A-4766EF7E0866}"/>
              </a:ext>
            </a:extLst>
          </p:cNvPr>
          <p:cNvSpPr>
            <a:spLocks noGrp="1"/>
          </p:cNvSpPr>
          <p:nvPr>
            <p:ph type="ctrTitle"/>
          </p:nvPr>
        </p:nvSpPr>
        <p:spPr/>
        <p:txBody>
          <a:bodyPr>
            <a:normAutofit/>
          </a:bodyPr>
          <a:lstStyle/>
          <a:p>
            <a:r>
              <a:rPr lang="sv-SE"/>
              <a:t>Mål 5 - Jämställdhet</a:t>
            </a:r>
          </a:p>
        </p:txBody>
      </p:sp>
      <p:sp>
        <p:nvSpPr>
          <p:cNvPr id="4" name="Platshållare för bildnummer 6">
            <a:extLst>
              <a:ext uri="{FF2B5EF4-FFF2-40B4-BE49-F238E27FC236}">
                <a16:creationId xmlns:a16="http://schemas.microsoft.com/office/drawing/2014/main" id="{39DB7C40-831A-3B1E-55D5-79205D827776}"/>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4</a:t>
            </a:fld>
            <a:endParaRPr lang="sv-SE"/>
          </a:p>
        </p:txBody>
      </p:sp>
    </p:spTree>
    <p:extLst>
      <p:ext uri="{BB962C8B-B14F-4D97-AF65-F5344CB8AC3E}">
        <p14:creationId xmlns:p14="http://schemas.microsoft.com/office/powerpoint/2010/main" val="3075436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E1CC8-F49A-2ECF-9E57-CFE115A327A7}"/>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9502FD6-65B3-EA0D-3A50-0B8A10477A85}"/>
              </a:ext>
            </a:extLst>
          </p:cNvPr>
          <p:cNvSpPr>
            <a:spLocks noGrp="1"/>
          </p:cNvSpPr>
          <p:nvPr>
            <p:ph type="body" sz="quarter" idx="13"/>
          </p:nvPr>
        </p:nvSpPr>
        <p:spPr/>
        <p:txBody>
          <a:bodyPr/>
          <a:lstStyle/>
          <a:p>
            <a:r>
              <a:rPr lang="sv-SE"/>
              <a:t>Säkerställa god hygien, hantera smittspridning och rent vatten längs med leder är ett viktigt jobb, t.ex. med att säkerställa tillgång till dricksvatten och toaletter. Vatten är en grundförutsättning för allt levande på jorden, och därmed också en förutsättning för en hållbar utveckling. Sverige har unika möjligheter att förvalta sina enorma vattenresurser och bygga hållbar turism kring dessa. </a:t>
            </a:r>
          </a:p>
          <a:p>
            <a:r>
              <a:rPr lang="sv-SE"/>
              <a:t>Hur kan ni förbättra tillgången till dricksvatten och toaletter?</a:t>
            </a:r>
          </a:p>
        </p:txBody>
      </p:sp>
      <p:sp>
        <p:nvSpPr>
          <p:cNvPr id="3" name="Rubrik 2">
            <a:extLst>
              <a:ext uri="{FF2B5EF4-FFF2-40B4-BE49-F238E27FC236}">
                <a16:creationId xmlns:a16="http://schemas.microsoft.com/office/drawing/2014/main" id="{7F8FDBCA-F251-EBD5-0B4A-4DBCBFC27827}"/>
              </a:ext>
            </a:extLst>
          </p:cNvPr>
          <p:cNvSpPr>
            <a:spLocks noGrp="1"/>
          </p:cNvSpPr>
          <p:nvPr>
            <p:ph type="ctrTitle"/>
          </p:nvPr>
        </p:nvSpPr>
        <p:spPr/>
        <p:txBody>
          <a:bodyPr>
            <a:normAutofit fontScale="90000"/>
          </a:bodyPr>
          <a:lstStyle/>
          <a:p>
            <a:r>
              <a:rPr lang="sv-SE"/>
              <a:t>Mål 6 – Rent vatten och sanitet </a:t>
            </a:r>
            <a:br>
              <a:rPr lang="sv-SE"/>
            </a:br>
            <a:r>
              <a:rPr lang="sv-SE"/>
              <a:t>för alla</a:t>
            </a:r>
          </a:p>
        </p:txBody>
      </p:sp>
      <p:sp>
        <p:nvSpPr>
          <p:cNvPr id="4" name="Platshållare för bildnummer 6">
            <a:extLst>
              <a:ext uri="{FF2B5EF4-FFF2-40B4-BE49-F238E27FC236}">
                <a16:creationId xmlns:a16="http://schemas.microsoft.com/office/drawing/2014/main" id="{7A0CFD5B-85BB-C00E-24FF-CBE6A725ECF7}"/>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5</a:t>
            </a:fld>
            <a:endParaRPr lang="sv-SE"/>
          </a:p>
        </p:txBody>
      </p:sp>
    </p:spTree>
    <p:extLst>
      <p:ext uri="{BB962C8B-B14F-4D97-AF65-F5344CB8AC3E}">
        <p14:creationId xmlns:p14="http://schemas.microsoft.com/office/powerpoint/2010/main" val="833213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tshållare för bild 11" descr="En bild som visar utomhus, träd, gräs, klädsel&#10;&#10;AI-genererat innehåll kan vara felaktigt.">
            <a:extLst>
              <a:ext uri="{FF2B5EF4-FFF2-40B4-BE49-F238E27FC236}">
                <a16:creationId xmlns:a16="http://schemas.microsoft.com/office/drawing/2014/main" id="{ADE170FE-713E-228C-E872-8F12FDCF332D}"/>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2531" b="12531"/>
          <a:stretch>
            <a:fillRect/>
          </a:stretch>
        </p:blipFill>
        <p:spPr/>
      </p:pic>
      <p:sp>
        <p:nvSpPr>
          <p:cNvPr id="7" name="Rubrik 6">
            <a:extLst>
              <a:ext uri="{FF2B5EF4-FFF2-40B4-BE49-F238E27FC236}">
                <a16:creationId xmlns:a16="http://schemas.microsoft.com/office/drawing/2014/main" id="{A9230ADD-B5EF-6610-10B3-1B2C8EE13010}"/>
              </a:ext>
            </a:extLst>
          </p:cNvPr>
          <p:cNvSpPr>
            <a:spLocks noGrp="1"/>
          </p:cNvSpPr>
          <p:nvPr>
            <p:ph type="ctrTitle"/>
          </p:nvPr>
        </p:nvSpPr>
        <p:spPr/>
        <p:txBody>
          <a:bodyPr>
            <a:normAutofit/>
          </a:bodyPr>
          <a:lstStyle/>
          <a:p>
            <a:r>
              <a:rPr lang="sv-SE"/>
              <a:t>Goda exempel</a:t>
            </a:r>
          </a:p>
        </p:txBody>
      </p:sp>
      <p:sp>
        <p:nvSpPr>
          <p:cNvPr id="9" name="Platshållare för text 8">
            <a:extLst>
              <a:ext uri="{FF2B5EF4-FFF2-40B4-BE49-F238E27FC236}">
                <a16:creationId xmlns:a16="http://schemas.microsoft.com/office/drawing/2014/main" id="{2E8CE419-41EB-6817-5416-194F548B7794}"/>
              </a:ext>
            </a:extLst>
          </p:cNvPr>
          <p:cNvSpPr>
            <a:spLocks noGrp="1"/>
          </p:cNvSpPr>
          <p:nvPr>
            <p:ph type="body" sz="quarter" idx="18"/>
          </p:nvPr>
        </p:nvSpPr>
        <p:spPr/>
        <p:txBody>
          <a:bodyPr/>
          <a:lstStyle/>
          <a:p>
            <a:r>
              <a:rPr lang="sv-SE"/>
              <a:t>Foto: </a:t>
            </a:r>
            <a:r>
              <a:rPr lang="sv-SE" err="1"/>
              <a:t>fredrik</a:t>
            </a:r>
            <a:r>
              <a:rPr lang="sv-SE"/>
              <a:t> </a:t>
            </a:r>
            <a:r>
              <a:rPr lang="sv-SE" err="1"/>
              <a:t>larsson</a:t>
            </a:r>
            <a:endParaRPr lang="sv-SE"/>
          </a:p>
        </p:txBody>
      </p:sp>
      <p:sp>
        <p:nvSpPr>
          <p:cNvPr id="10" name="Platshållare för text 9">
            <a:extLst>
              <a:ext uri="{FF2B5EF4-FFF2-40B4-BE49-F238E27FC236}">
                <a16:creationId xmlns:a16="http://schemas.microsoft.com/office/drawing/2014/main" id="{67BDAE9C-49C4-F01B-8A22-4D65F8BA1A14}"/>
              </a:ext>
            </a:extLst>
          </p:cNvPr>
          <p:cNvSpPr>
            <a:spLocks noGrp="1"/>
          </p:cNvSpPr>
          <p:nvPr>
            <p:ph type="body" sz="quarter" idx="19"/>
          </p:nvPr>
        </p:nvSpPr>
        <p:spPr/>
        <p:txBody>
          <a:bodyPr>
            <a:normAutofit fontScale="70000" lnSpcReduction="20000"/>
          </a:bodyPr>
          <a:lstStyle/>
          <a:p>
            <a:r>
              <a:rPr lang="sv-SE" dirty="0">
                <a:hlinkClick r:id="rId3"/>
              </a:rPr>
              <a:t>I Skåne kan man få vandring på recept för sitt tillfrisknande.</a:t>
            </a:r>
            <a:endParaRPr lang="sv-SE" dirty="0"/>
          </a:p>
          <a:p>
            <a:r>
              <a:rPr lang="sv-SE" dirty="0"/>
              <a:t> </a:t>
            </a:r>
            <a:r>
              <a:rPr lang="sv-SE" dirty="0">
                <a:hlinkClick r:id="rId4"/>
              </a:rPr>
              <a:t>I Sveriges Nationalparker </a:t>
            </a:r>
            <a:r>
              <a:rPr lang="sv-SE" dirty="0"/>
              <a:t>och i många </a:t>
            </a:r>
            <a:r>
              <a:rPr lang="sv-SE" dirty="0">
                <a:hlinkClick r:id="rId5"/>
              </a:rPr>
              <a:t>naturreservat i Sverige </a:t>
            </a:r>
            <a:r>
              <a:rPr lang="sv-SE" dirty="0"/>
              <a:t>finns bra exempel på hur naturvärden skyddas och lyfts fram på ett pedagogiskt sätt för besökaren.</a:t>
            </a:r>
            <a:endParaRPr lang="sv-SE" dirty="0">
              <a:hlinkClick r:id="rId6"/>
            </a:endParaRPr>
          </a:p>
          <a:p>
            <a:r>
              <a:rPr lang="sv-SE" dirty="0">
                <a:hlinkClick r:id="rId6"/>
              </a:rPr>
              <a:t>Hållbar skärgård på Västkusten har bra trivselregler för att skydda naturen på ett långsiktigt hållbart vis. </a:t>
            </a:r>
            <a:endParaRPr lang="sv-SE" dirty="0"/>
          </a:p>
          <a:p>
            <a:r>
              <a:rPr lang="sv-SE" dirty="0">
                <a:hlinkClick r:id="rId7"/>
              </a:rPr>
              <a:t>I Dalsland har man utvecklat ekologiska toaletter längs lederna.</a:t>
            </a:r>
            <a:endParaRPr lang="sv-SE" dirty="0"/>
          </a:p>
          <a:p>
            <a:r>
              <a:rPr lang="sv-SE" dirty="0">
                <a:hlinkClick r:id="rId8"/>
              </a:rPr>
              <a:t>Bergsleden i Örebro län har bra info om färskvatten och så kallade </a:t>
            </a:r>
            <a:r>
              <a:rPr lang="sv-SE" i="1" dirty="0" err="1">
                <a:hlinkClick r:id="rId8"/>
              </a:rPr>
              <a:t>trail</a:t>
            </a:r>
            <a:r>
              <a:rPr lang="sv-SE" i="1" dirty="0">
                <a:hlinkClick r:id="rId8"/>
              </a:rPr>
              <a:t> angels </a:t>
            </a:r>
            <a:r>
              <a:rPr lang="sv-SE" dirty="0">
                <a:hlinkClick r:id="rId8"/>
              </a:rPr>
              <a:t>som bjuder på vatten längs leden.</a:t>
            </a:r>
            <a:endParaRPr lang="sv-SE" dirty="0"/>
          </a:p>
        </p:txBody>
      </p:sp>
    </p:spTree>
    <p:extLst>
      <p:ext uri="{BB962C8B-B14F-4D97-AF65-F5344CB8AC3E}">
        <p14:creationId xmlns:p14="http://schemas.microsoft.com/office/powerpoint/2010/main" val="256759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A8C80-B599-9B78-371B-3973653401E2}"/>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2CF98EC-4DA3-DBBA-3316-FC2AC57E846A}"/>
              </a:ext>
            </a:extLst>
          </p:cNvPr>
          <p:cNvSpPr>
            <a:spLocks noGrp="1"/>
          </p:cNvSpPr>
          <p:nvPr>
            <p:ph type="body" sz="quarter" idx="13"/>
          </p:nvPr>
        </p:nvSpPr>
        <p:spPr/>
        <p:txBody>
          <a:bodyPr/>
          <a:lstStyle/>
          <a:p>
            <a:r>
              <a:rPr lang="sv-SE"/>
              <a:t>Målet hållbar energi för alla innebär även att spara energi. Väl utvecklade vandringsleder kan bli ett resmål som ersätter långväga flygresor och därmed bidra till stora energibesparingar och minskat fossilberoende. Att säkerställa och främja access till leden med kollektivtrafik bidrar till detta mål. Det kan också undvika problem med fulla parkeringsplatser. </a:t>
            </a:r>
          </a:p>
          <a:p>
            <a:r>
              <a:rPr lang="sv-SE"/>
              <a:t>Har ni dialog med kollektivtrafiken? Hur informerar ni om möjligheterna att åka kollektivt till och från leden? </a:t>
            </a:r>
          </a:p>
        </p:txBody>
      </p:sp>
      <p:sp>
        <p:nvSpPr>
          <p:cNvPr id="3" name="Rubrik 2">
            <a:extLst>
              <a:ext uri="{FF2B5EF4-FFF2-40B4-BE49-F238E27FC236}">
                <a16:creationId xmlns:a16="http://schemas.microsoft.com/office/drawing/2014/main" id="{8359795E-AF5E-F9A3-2678-40EAD956BBC9}"/>
              </a:ext>
            </a:extLst>
          </p:cNvPr>
          <p:cNvSpPr>
            <a:spLocks noGrp="1"/>
          </p:cNvSpPr>
          <p:nvPr>
            <p:ph type="ctrTitle"/>
          </p:nvPr>
        </p:nvSpPr>
        <p:spPr/>
        <p:txBody>
          <a:bodyPr>
            <a:normAutofit/>
          </a:bodyPr>
          <a:lstStyle/>
          <a:p>
            <a:r>
              <a:rPr lang="sv-SE"/>
              <a:t>Mål 7 – Hållbar energi för alla</a:t>
            </a:r>
          </a:p>
        </p:txBody>
      </p:sp>
      <p:sp>
        <p:nvSpPr>
          <p:cNvPr id="4" name="Platshållare för bildnummer 6">
            <a:extLst>
              <a:ext uri="{FF2B5EF4-FFF2-40B4-BE49-F238E27FC236}">
                <a16:creationId xmlns:a16="http://schemas.microsoft.com/office/drawing/2014/main" id="{285B464B-42AC-64A1-ED2F-B22A81D44333}"/>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7</a:t>
            </a:fld>
            <a:endParaRPr lang="sv-SE"/>
          </a:p>
        </p:txBody>
      </p:sp>
    </p:spTree>
    <p:extLst>
      <p:ext uri="{BB962C8B-B14F-4D97-AF65-F5344CB8AC3E}">
        <p14:creationId xmlns:p14="http://schemas.microsoft.com/office/powerpoint/2010/main" val="4147513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FF1B4-84F8-E635-C19C-EB084C9CD1A4}"/>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1C515ACE-A7AF-4C71-9D63-5974AB550352}"/>
              </a:ext>
            </a:extLst>
          </p:cNvPr>
          <p:cNvSpPr>
            <a:spLocks noGrp="1"/>
          </p:cNvSpPr>
          <p:nvPr>
            <p:ph type="body" sz="quarter" idx="13"/>
          </p:nvPr>
        </p:nvSpPr>
        <p:spPr>
          <a:xfrm>
            <a:off x="874712" y="2169868"/>
            <a:ext cx="8523287" cy="3794190"/>
          </a:xfrm>
        </p:spPr>
        <p:txBody>
          <a:bodyPr/>
          <a:lstStyle/>
          <a:p>
            <a:r>
              <a:rPr lang="sv-SE"/>
              <a:t>Mål 8 handlar om att verka för en inkluderande och långsiktigt hållbar ekonomisk tillväxt, full och produktiv sysselsättning med anständiga arbetsvillkor för alla. Landsbygdsutveckling och utveckling av hållbara små-, medel- och större- företag som arbetar med naturen som reseanledning bidrar till detta mål. Välutvecklade leder ökar möjligheterna för nya affärsmöjligheter, inte minst på landsbygden. Det finns många exempel där vandringsleder tydligt bidrar till ett utvecklat näringsliv.</a:t>
            </a:r>
          </a:p>
          <a:p>
            <a:r>
              <a:rPr lang="sv-SE"/>
              <a:t>Vilka möjligheter finns det att utveckla samverkan med lokala näringslivet?</a:t>
            </a:r>
          </a:p>
        </p:txBody>
      </p:sp>
      <p:sp>
        <p:nvSpPr>
          <p:cNvPr id="3" name="Rubrik 2">
            <a:extLst>
              <a:ext uri="{FF2B5EF4-FFF2-40B4-BE49-F238E27FC236}">
                <a16:creationId xmlns:a16="http://schemas.microsoft.com/office/drawing/2014/main" id="{AAF8CEDF-F305-D8A6-7CA2-C4A52701504A}"/>
              </a:ext>
            </a:extLst>
          </p:cNvPr>
          <p:cNvSpPr>
            <a:spLocks noGrp="1"/>
          </p:cNvSpPr>
          <p:nvPr>
            <p:ph type="ctrTitle"/>
          </p:nvPr>
        </p:nvSpPr>
        <p:spPr/>
        <p:txBody>
          <a:bodyPr>
            <a:normAutofit fontScale="90000"/>
          </a:bodyPr>
          <a:lstStyle/>
          <a:p>
            <a:r>
              <a:rPr lang="sv-SE"/>
              <a:t>Mål 8 – Anständiga arbetsvillkor och ekonomisk tillväxt</a:t>
            </a:r>
          </a:p>
        </p:txBody>
      </p:sp>
      <p:sp>
        <p:nvSpPr>
          <p:cNvPr id="4" name="Platshållare för bildnummer 6">
            <a:extLst>
              <a:ext uri="{FF2B5EF4-FFF2-40B4-BE49-F238E27FC236}">
                <a16:creationId xmlns:a16="http://schemas.microsoft.com/office/drawing/2014/main" id="{360BA795-725C-EEBD-294C-FC3EDA07A5DE}"/>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8</a:t>
            </a:fld>
            <a:endParaRPr lang="sv-SE"/>
          </a:p>
        </p:txBody>
      </p:sp>
    </p:spTree>
    <p:extLst>
      <p:ext uri="{BB962C8B-B14F-4D97-AF65-F5344CB8AC3E}">
        <p14:creationId xmlns:p14="http://schemas.microsoft.com/office/powerpoint/2010/main" val="32133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CB36FE6C-7A81-8EC2-102C-A080788F9598}"/>
              </a:ext>
            </a:extLst>
          </p:cNvPr>
          <p:cNvSpPr>
            <a:spLocks noGrp="1"/>
          </p:cNvSpPr>
          <p:nvPr>
            <p:ph type="ctrTitle"/>
          </p:nvPr>
        </p:nvSpPr>
        <p:spPr/>
        <p:txBody>
          <a:bodyPr/>
          <a:lstStyle/>
          <a:p>
            <a:r>
              <a:rPr lang="sv-SE"/>
              <a:t>Goda exempel</a:t>
            </a:r>
          </a:p>
        </p:txBody>
      </p:sp>
      <p:sp>
        <p:nvSpPr>
          <p:cNvPr id="4" name="Platshållare för text 3">
            <a:extLst>
              <a:ext uri="{FF2B5EF4-FFF2-40B4-BE49-F238E27FC236}">
                <a16:creationId xmlns:a16="http://schemas.microsoft.com/office/drawing/2014/main" id="{C240CA33-60ED-1D9E-15C6-BD72331D5A55}"/>
              </a:ext>
            </a:extLst>
          </p:cNvPr>
          <p:cNvSpPr>
            <a:spLocks noGrp="1"/>
          </p:cNvSpPr>
          <p:nvPr>
            <p:ph type="body" sz="quarter" idx="18"/>
          </p:nvPr>
        </p:nvSpPr>
        <p:spPr/>
        <p:txBody>
          <a:bodyPr/>
          <a:lstStyle/>
          <a:p>
            <a:r>
              <a:rPr lang="sv-SE"/>
              <a:t>Foto: per </a:t>
            </a:r>
            <a:r>
              <a:rPr lang="sv-SE" err="1"/>
              <a:t>bifroist</a:t>
            </a:r>
            <a:endParaRPr lang="sv-SE"/>
          </a:p>
        </p:txBody>
      </p:sp>
      <p:sp>
        <p:nvSpPr>
          <p:cNvPr id="5" name="Platshållare för text 4">
            <a:extLst>
              <a:ext uri="{FF2B5EF4-FFF2-40B4-BE49-F238E27FC236}">
                <a16:creationId xmlns:a16="http://schemas.microsoft.com/office/drawing/2014/main" id="{139BCAD5-F08C-AC40-BFE9-D227785F1CC1}"/>
              </a:ext>
            </a:extLst>
          </p:cNvPr>
          <p:cNvSpPr>
            <a:spLocks noGrp="1"/>
          </p:cNvSpPr>
          <p:nvPr>
            <p:ph type="body" sz="quarter" idx="19"/>
          </p:nvPr>
        </p:nvSpPr>
        <p:spPr>
          <a:xfrm>
            <a:off x="6677025" y="2209800"/>
            <a:ext cx="4956175" cy="3032053"/>
          </a:xfrm>
        </p:spPr>
        <p:txBody>
          <a:bodyPr>
            <a:noAutofit/>
          </a:bodyPr>
          <a:lstStyle/>
          <a:p>
            <a:pPr lvl="0"/>
            <a:r>
              <a:rPr lang="sv-SE" sz="1800" u="sng" dirty="0">
                <a:hlinkClick r:id="rId2"/>
              </a:rPr>
              <a:t>Här finns ett verktyg för att klimatberäkna semestern</a:t>
            </a:r>
            <a:endParaRPr lang="sv-SE" sz="1800" dirty="0"/>
          </a:p>
          <a:p>
            <a:pPr lvl="0"/>
            <a:r>
              <a:rPr lang="sv-SE" sz="1800" dirty="0">
                <a:hlinkClick r:id="rId3"/>
              </a:rPr>
              <a:t>Längs </a:t>
            </a:r>
            <a:r>
              <a:rPr lang="sv-SE" sz="1800" dirty="0" err="1">
                <a:hlinkClick r:id="rId3"/>
              </a:rPr>
              <a:t>St</a:t>
            </a:r>
            <a:r>
              <a:rPr lang="sv-SE" sz="1800" dirty="0">
                <a:hlinkClick r:id="rId3"/>
              </a:rPr>
              <a:t> </a:t>
            </a:r>
            <a:r>
              <a:rPr lang="sv-SE" sz="1800" dirty="0" err="1">
                <a:hlinkClick r:id="rId3"/>
              </a:rPr>
              <a:t>Olovsleden</a:t>
            </a:r>
            <a:r>
              <a:rPr lang="sv-SE" sz="1800" dirty="0">
                <a:hlinkClick r:id="rId3"/>
              </a:rPr>
              <a:t> som går förbi Östersund och Åre sker en tydlig utveckling av företagandet. </a:t>
            </a:r>
            <a:endParaRPr lang="sv-SE" sz="1800" dirty="0"/>
          </a:p>
          <a:p>
            <a:pPr lvl="0"/>
            <a:r>
              <a:rPr lang="sv-SE" sz="1800" u="sng" dirty="0" err="1">
                <a:hlinkClick r:id="rId4"/>
              </a:rPr>
              <a:t>Glaskogen</a:t>
            </a:r>
            <a:r>
              <a:rPr lang="sv-SE" sz="1800" u="sng" dirty="0">
                <a:hlinkClick r:id="rId4"/>
              </a:rPr>
              <a:t> är ett exempel där har </a:t>
            </a:r>
            <a:r>
              <a:rPr lang="sv-SE" sz="1800" u="sng" dirty="0" err="1">
                <a:hlinkClick r:id="rId4"/>
              </a:rPr>
              <a:t>ledutveckling</a:t>
            </a:r>
            <a:r>
              <a:rPr lang="sv-SE" sz="1800" u="sng" dirty="0">
                <a:hlinkClick r:id="rId4"/>
              </a:rPr>
              <a:t> inneburit förbättrad </a:t>
            </a:r>
            <a:r>
              <a:rPr lang="sv-SE" sz="1800" u="sng" dirty="0" err="1">
                <a:hlinkClick r:id="rId4"/>
              </a:rPr>
              <a:t>samhällservice</a:t>
            </a:r>
            <a:r>
              <a:rPr lang="sv-SE" sz="1800" u="sng" dirty="0">
                <a:hlinkClick r:id="rId4"/>
              </a:rPr>
              <a:t> för de fast boende</a:t>
            </a:r>
            <a:endParaRPr lang="sv-SE" sz="1800" dirty="0"/>
          </a:p>
          <a:p>
            <a:pPr lvl="0"/>
            <a:r>
              <a:rPr lang="sv-SE" sz="1800" u="sng" dirty="0">
                <a:hlinkClick r:id="rId5"/>
              </a:rPr>
              <a:t>Arkipelag Blekinge har tagit fram en mycket bra handbok för hållbarhet i besöksnäringen som är lätt att använda för företag längs en led</a:t>
            </a:r>
            <a:endParaRPr lang="sv-SE" sz="1800" dirty="0"/>
          </a:p>
        </p:txBody>
      </p:sp>
      <p:pic>
        <p:nvPicPr>
          <p:cNvPr id="11" name="Platshållare för bild 10" descr="En bild som visar utomhus, gräs, himmel, träd&#10;&#10;AI-genererat innehåll kan vara felaktigt.">
            <a:extLst>
              <a:ext uri="{FF2B5EF4-FFF2-40B4-BE49-F238E27FC236}">
                <a16:creationId xmlns:a16="http://schemas.microsoft.com/office/drawing/2014/main" id="{89A8C712-8A7D-AB35-0CE8-8C5631DD4A5F}"/>
              </a:ext>
            </a:extLst>
          </p:cNvPr>
          <p:cNvPicPr>
            <a:picLocks noGrp="1" noChangeAspect="1"/>
          </p:cNvPicPr>
          <p:nvPr>
            <p:ph type="pic" sz="quarter" idx="14"/>
          </p:nvPr>
        </p:nvPicPr>
        <p:blipFill>
          <a:blip r:embed="rId6">
            <a:extLst>
              <a:ext uri="{28A0092B-C50C-407E-A947-70E740481C1C}">
                <a14:useLocalDpi xmlns:a14="http://schemas.microsoft.com/office/drawing/2010/main" val="0"/>
              </a:ext>
            </a:extLst>
          </a:blip>
          <a:srcRect l="20359" r="20359"/>
          <a:stretch>
            <a:fillRect/>
          </a:stretch>
        </p:blipFill>
        <p:spPr/>
      </p:pic>
    </p:spTree>
    <p:extLst>
      <p:ext uri="{BB962C8B-B14F-4D97-AF65-F5344CB8AC3E}">
        <p14:creationId xmlns:p14="http://schemas.microsoft.com/office/powerpoint/2010/main" val="3587248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E627F-DFF1-059C-F8BF-D4CF3D6FFCFB}"/>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95B7574-D25A-FE91-ACFF-6D96E37A0591}"/>
              </a:ext>
            </a:extLst>
          </p:cNvPr>
          <p:cNvSpPr>
            <a:spLocks noGrp="1"/>
          </p:cNvSpPr>
          <p:nvPr>
            <p:ph type="body" sz="quarter" idx="13"/>
          </p:nvPr>
        </p:nvSpPr>
        <p:spPr/>
        <p:txBody>
          <a:bodyPr/>
          <a:lstStyle/>
          <a:p>
            <a:r>
              <a:rPr lang="sv-SE" dirty="0"/>
              <a:t>Mål 9 handlar om att främja hållbar industri, infrastruktur och innovationer. Utvecklingen av vandringsturism, vandringsutrustning och olika hjälpmedel för vandrare kan göra stor skillnad för hållbarheten. Här finns utrymme för innovationer och nytänkande företag.</a:t>
            </a:r>
          </a:p>
          <a:p>
            <a:r>
              <a:rPr lang="sv-SE" dirty="0"/>
              <a:t>Har ni dialog med universitetet, företag eller liknande för nytänkande?</a:t>
            </a:r>
          </a:p>
          <a:p>
            <a:r>
              <a:rPr lang="sv-SE" dirty="0"/>
              <a:t>Att börja arbeta med vandringsleder på ett nytt sätt där leden blir en katalysator för en hållbar utveckling och landsbygdsutveckling är en innovation i sig. </a:t>
            </a:r>
          </a:p>
        </p:txBody>
      </p:sp>
      <p:sp>
        <p:nvSpPr>
          <p:cNvPr id="3" name="Rubrik 2">
            <a:extLst>
              <a:ext uri="{FF2B5EF4-FFF2-40B4-BE49-F238E27FC236}">
                <a16:creationId xmlns:a16="http://schemas.microsoft.com/office/drawing/2014/main" id="{602BAB48-0AD4-7246-36FD-68413EE9AB98}"/>
              </a:ext>
            </a:extLst>
          </p:cNvPr>
          <p:cNvSpPr>
            <a:spLocks noGrp="1"/>
          </p:cNvSpPr>
          <p:nvPr>
            <p:ph type="ctrTitle"/>
          </p:nvPr>
        </p:nvSpPr>
        <p:spPr/>
        <p:txBody>
          <a:bodyPr>
            <a:normAutofit fontScale="90000"/>
          </a:bodyPr>
          <a:lstStyle/>
          <a:p>
            <a:r>
              <a:rPr lang="sv-SE"/>
              <a:t>Mål 9 – Hållbar industri, innovationer och infrastruktur</a:t>
            </a:r>
          </a:p>
        </p:txBody>
      </p:sp>
      <p:sp>
        <p:nvSpPr>
          <p:cNvPr id="4" name="Platshållare för bildnummer 6">
            <a:extLst>
              <a:ext uri="{FF2B5EF4-FFF2-40B4-BE49-F238E27FC236}">
                <a16:creationId xmlns:a16="http://schemas.microsoft.com/office/drawing/2014/main" id="{768AABFE-38CD-56AF-D8C0-3B8EEE0DDD94}"/>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10</a:t>
            </a:fld>
            <a:endParaRPr lang="sv-SE"/>
          </a:p>
        </p:txBody>
      </p:sp>
    </p:spTree>
    <p:extLst>
      <p:ext uri="{BB962C8B-B14F-4D97-AF65-F5344CB8AC3E}">
        <p14:creationId xmlns:p14="http://schemas.microsoft.com/office/powerpoint/2010/main" val="3948478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5E58A-D55E-1CAC-4AA7-26E2F2D694B8}"/>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CE50ADD-9486-6819-E5EE-BB469B587BEA}"/>
              </a:ext>
            </a:extLst>
          </p:cNvPr>
          <p:cNvSpPr>
            <a:spLocks noGrp="1"/>
          </p:cNvSpPr>
          <p:nvPr>
            <p:ph type="body" sz="quarter" idx="13"/>
          </p:nvPr>
        </p:nvSpPr>
        <p:spPr/>
        <p:txBody>
          <a:bodyPr/>
          <a:lstStyle/>
          <a:p>
            <a:r>
              <a:rPr lang="sv-SE"/>
              <a:t>Mål 10 belyser vikten av att verka för ett samhälle där ingen lämnas utanför utvecklingen. Väl utvecklade vandringsleder breddar målgruppen för vandring. Fler vågar sig ut, vilket ökar samhällsnyttan och bidraget till hållbar utveckling.</a:t>
            </a:r>
          </a:p>
          <a:p>
            <a:r>
              <a:rPr lang="sv-SE"/>
              <a:t>Hur gör ni er led tillgänglig för fler?</a:t>
            </a:r>
          </a:p>
        </p:txBody>
      </p:sp>
      <p:sp>
        <p:nvSpPr>
          <p:cNvPr id="3" name="Rubrik 2">
            <a:extLst>
              <a:ext uri="{FF2B5EF4-FFF2-40B4-BE49-F238E27FC236}">
                <a16:creationId xmlns:a16="http://schemas.microsoft.com/office/drawing/2014/main" id="{6A990F96-7B68-C711-E34E-315E3B76DA68}"/>
              </a:ext>
            </a:extLst>
          </p:cNvPr>
          <p:cNvSpPr>
            <a:spLocks noGrp="1"/>
          </p:cNvSpPr>
          <p:nvPr>
            <p:ph type="ctrTitle"/>
          </p:nvPr>
        </p:nvSpPr>
        <p:spPr/>
        <p:txBody>
          <a:bodyPr>
            <a:normAutofit/>
          </a:bodyPr>
          <a:lstStyle/>
          <a:p>
            <a:r>
              <a:rPr lang="sv-SE"/>
              <a:t>Mål 10 – Minskad ojämlikhet</a:t>
            </a:r>
          </a:p>
        </p:txBody>
      </p:sp>
      <p:sp>
        <p:nvSpPr>
          <p:cNvPr id="4" name="Platshållare för bildnummer 6">
            <a:extLst>
              <a:ext uri="{FF2B5EF4-FFF2-40B4-BE49-F238E27FC236}">
                <a16:creationId xmlns:a16="http://schemas.microsoft.com/office/drawing/2014/main" id="{067B3595-3E4E-761A-29FA-FA91999D2EDE}"/>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11</a:t>
            </a:fld>
            <a:endParaRPr lang="sv-SE"/>
          </a:p>
        </p:txBody>
      </p:sp>
    </p:spTree>
    <p:extLst>
      <p:ext uri="{BB962C8B-B14F-4D97-AF65-F5344CB8AC3E}">
        <p14:creationId xmlns:p14="http://schemas.microsoft.com/office/powerpoint/2010/main" val="2355481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utomhus, person, klädsel, träd&#10;&#10;AI-genererat innehåll kan vara felaktigt.">
            <a:extLst>
              <a:ext uri="{FF2B5EF4-FFF2-40B4-BE49-F238E27FC236}">
                <a16:creationId xmlns:a16="http://schemas.microsoft.com/office/drawing/2014/main" id="{D3A086D3-4E1E-CC54-FB25-BAC22F6268A6}"/>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786" b="1786"/>
          <a:stretch>
            <a:fillRect/>
          </a:stretch>
        </p:blipFill>
        <p:spPr/>
      </p:pic>
      <p:sp>
        <p:nvSpPr>
          <p:cNvPr id="3" name="Rubrik 2">
            <a:extLst>
              <a:ext uri="{FF2B5EF4-FFF2-40B4-BE49-F238E27FC236}">
                <a16:creationId xmlns:a16="http://schemas.microsoft.com/office/drawing/2014/main" id="{720EAC43-3E5A-8A72-A137-9E0DA1BC0B47}"/>
              </a:ext>
            </a:extLst>
          </p:cNvPr>
          <p:cNvSpPr>
            <a:spLocks noGrp="1"/>
          </p:cNvSpPr>
          <p:nvPr>
            <p:ph type="ctrTitle"/>
          </p:nvPr>
        </p:nvSpPr>
        <p:spPr/>
        <p:txBody>
          <a:bodyPr/>
          <a:lstStyle/>
          <a:p>
            <a:r>
              <a:rPr lang="sv-SE"/>
              <a:t>Goda exempel</a:t>
            </a:r>
          </a:p>
        </p:txBody>
      </p:sp>
      <p:sp>
        <p:nvSpPr>
          <p:cNvPr id="4" name="Platshållare för text 3">
            <a:extLst>
              <a:ext uri="{FF2B5EF4-FFF2-40B4-BE49-F238E27FC236}">
                <a16:creationId xmlns:a16="http://schemas.microsoft.com/office/drawing/2014/main" id="{80523538-D956-60A0-D9C8-291B90AD0A5C}"/>
              </a:ext>
            </a:extLst>
          </p:cNvPr>
          <p:cNvSpPr>
            <a:spLocks noGrp="1"/>
          </p:cNvSpPr>
          <p:nvPr>
            <p:ph type="body" sz="quarter" idx="18"/>
          </p:nvPr>
        </p:nvSpPr>
        <p:spPr/>
        <p:txBody>
          <a:bodyPr/>
          <a:lstStyle/>
          <a:p>
            <a:r>
              <a:rPr lang="sv-SE"/>
              <a:t>Foto: </a:t>
            </a:r>
            <a:r>
              <a:rPr lang="sv-SE" err="1"/>
              <a:t>jenny</a:t>
            </a:r>
            <a:r>
              <a:rPr lang="sv-SE"/>
              <a:t> </a:t>
            </a:r>
            <a:r>
              <a:rPr lang="sv-SE" err="1"/>
              <a:t>nohretun</a:t>
            </a:r>
            <a:endParaRPr lang="sv-SE"/>
          </a:p>
        </p:txBody>
      </p:sp>
      <p:sp>
        <p:nvSpPr>
          <p:cNvPr id="5" name="Platshållare för text 4">
            <a:extLst>
              <a:ext uri="{FF2B5EF4-FFF2-40B4-BE49-F238E27FC236}">
                <a16:creationId xmlns:a16="http://schemas.microsoft.com/office/drawing/2014/main" id="{D9483E62-8BF1-47F7-2589-159ACD90B5D1}"/>
              </a:ext>
            </a:extLst>
          </p:cNvPr>
          <p:cNvSpPr>
            <a:spLocks noGrp="1"/>
          </p:cNvSpPr>
          <p:nvPr>
            <p:ph type="body" sz="quarter" idx="19"/>
          </p:nvPr>
        </p:nvSpPr>
        <p:spPr/>
        <p:txBody>
          <a:bodyPr/>
          <a:lstStyle/>
          <a:p>
            <a:r>
              <a:rPr lang="sv-SE" u="sng" dirty="0">
                <a:hlinkClick r:id="rId3"/>
              </a:rPr>
              <a:t>Hej främling är ett inspirerande exempel</a:t>
            </a:r>
            <a:r>
              <a:rPr lang="sv-SE" dirty="0"/>
              <a:t> för att locka fler ut i naturen.</a:t>
            </a:r>
          </a:p>
          <a:p>
            <a:r>
              <a:rPr lang="sv-SE" u="sng" dirty="0">
                <a:hlinkClick r:id="rId4"/>
              </a:rPr>
              <a:t>Friluftsbanken Alla får låna! Allt är gratis!</a:t>
            </a:r>
            <a:r>
              <a:rPr lang="sv-SE" dirty="0"/>
              <a:t> Fritidsbanken lånar ut fritidsutrustning gratis i 14 dagar.</a:t>
            </a:r>
          </a:p>
        </p:txBody>
      </p:sp>
    </p:spTree>
    <p:extLst>
      <p:ext uri="{BB962C8B-B14F-4D97-AF65-F5344CB8AC3E}">
        <p14:creationId xmlns:p14="http://schemas.microsoft.com/office/powerpoint/2010/main" val="1087479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88452-A4B0-E966-58F6-13F66269DBF9}"/>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26C851A-D9CB-3E85-2C86-ED4C22F42DAD}"/>
              </a:ext>
            </a:extLst>
          </p:cNvPr>
          <p:cNvSpPr>
            <a:spLocks noGrp="1"/>
          </p:cNvSpPr>
          <p:nvPr>
            <p:ph type="body" sz="quarter" idx="13"/>
          </p:nvPr>
        </p:nvSpPr>
        <p:spPr/>
        <p:txBody>
          <a:bodyPr/>
          <a:lstStyle/>
          <a:p>
            <a:r>
              <a:rPr lang="sv-SE"/>
              <a:t>Väl utvecklade vandringsleder kan bidra till positiva ekonomiska, sociala och miljömässiga kopplingar mellan stadsområden, stadsnära områden och landsbygd och vara en del i att stärka den nationella, regionala och lokala utvecklingsplaneringen för ökad hållbarhet. </a:t>
            </a:r>
          </a:p>
          <a:p>
            <a:r>
              <a:rPr lang="sv-SE"/>
              <a:t>Hur lätt är det för stadsbor att hitta till er led? Hur inkluderas lokalbefolkningen?</a:t>
            </a:r>
          </a:p>
        </p:txBody>
      </p:sp>
      <p:sp>
        <p:nvSpPr>
          <p:cNvPr id="3" name="Rubrik 2">
            <a:extLst>
              <a:ext uri="{FF2B5EF4-FFF2-40B4-BE49-F238E27FC236}">
                <a16:creationId xmlns:a16="http://schemas.microsoft.com/office/drawing/2014/main" id="{E40C118F-0F9D-D2DC-0D6A-AC9C0E723D7B}"/>
              </a:ext>
            </a:extLst>
          </p:cNvPr>
          <p:cNvSpPr>
            <a:spLocks noGrp="1"/>
          </p:cNvSpPr>
          <p:nvPr>
            <p:ph type="ctrTitle"/>
          </p:nvPr>
        </p:nvSpPr>
        <p:spPr/>
        <p:txBody>
          <a:bodyPr>
            <a:normAutofit fontScale="90000"/>
          </a:bodyPr>
          <a:lstStyle/>
          <a:p>
            <a:r>
              <a:rPr lang="sv-SE"/>
              <a:t>Mål 11 – Hållbara städer </a:t>
            </a:r>
            <a:br>
              <a:rPr lang="sv-SE"/>
            </a:br>
            <a:r>
              <a:rPr lang="sv-SE"/>
              <a:t>och samhällen</a:t>
            </a:r>
          </a:p>
        </p:txBody>
      </p:sp>
      <p:sp>
        <p:nvSpPr>
          <p:cNvPr id="4" name="Platshållare för bildnummer 6">
            <a:extLst>
              <a:ext uri="{FF2B5EF4-FFF2-40B4-BE49-F238E27FC236}">
                <a16:creationId xmlns:a16="http://schemas.microsoft.com/office/drawing/2014/main" id="{748DE4F7-8857-2FF9-043F-784B3079D026}"/>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13</a:t>
            </a:fld>
            <a:endParaRPr lang="sv-SE"/>
          </a:p>
        </p:txBody>
      </p:sp>
    </p:spTree>
    <p:extLst>
      <p:ext uri="{BB962C8B-B14F-4D97-AF65-F5344CB8AC3E}">
        <p14:creationId xmlns:p14="http://schemas.microsoft.com/office/powerpoint/2010/main" val="762406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utomhus, himmel, natur, moln&#10;&#10;AI-genererat innehåll kan vara felaktigt.">
            <a:extLst>
              <a:ext uri="{FF2B5EF4-FFF2-40B4-BE49-F238E27FC236}">
                <a16:creationId xmlns:a16="http://schemas.microsoft.com/office/drawing/2014/main" id="{1E26E04F-0076-DF74-7F51-AF3AC624DF2F}"/>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40740"/>
          <a:stretch>
            <a:fillRect/>
          </a:stretch>
        </p:blipFill>
        <p:spPr>
          <a:xfrm>
            <a:off x="0" y="0"/>
            <a:ext cx="6096000" cy="6858000"/>
          </a:xfrm>
        </p:spPr>
      </p:pic>
      <p:sp>
        <p:nvSpPr>
          <p:cNvPr id="3" name="Rubrik 2">
            <a:extLst>
              <a:ext uri="{FF2B5EF4-FFF2-40B4-BE49-F238E27FC236}">
                <a16:creationId xmlns:a16="http://schemas.microsoft.com/office/drawing/2014/main" id="{45AFAE66-B189-7BE0-145A-D5964DE9B776}"/>
              </a:ext>
            </a:extLst>
          </p:cNvPr>
          <p:cNvSpPr>
            <a:spLocks noGrp="1"/>
          </p:cNvSpPr>
          <p:nvPr>
            <p:ph type="ctrTitle"/>
          </p:nvPr>
        </p:nvSpPr>
        <p:spPr/>
        <p:txBody>
          <a:bodyPr>
            <a:normAutofit/>
          </a:bodyPr>
          <a:lstStyle/>
          <a:p>
            <a:r>
              <a:rPr lang="sv-SE"/>
              <a:t>Goda exempel</a:t>
            </a:r>
          </a:p>
        </p:txBody>
      </p:sp>
      <p:sp>
        <p:nvSpPr>
          <p:cNvPr id="4" name="Platshållare för text 3">
            <a:extLst>
              <a:ext uri="{FF2B5EF4-FFF2-40B4-BE49-F238E27FC236}">
                <a16:creationId xmlns:a16="http://schemas.microsoft.com/office/drawing/2014/main" id="{AF078243-CCD9-5081-C8FF-1C3425B7D480}"/>
              </a:ext>
            </a:extLst>
          </p:cNvPr>
          <p:cNvSpPr>
            <a:spLocks noGrp="1"/>
          </p:cNvSpPr>
          <p:nvPr>
            <p:ph type="body" sz="quarter" idx="18"/>
          </p:nvPr>
        </p:nvSpPr>
        <p:spPr/>
        <p:txBody>
          <a:bodyPr/>
          <a:lstStyle/>
          <a:p>
            <a:endParaRPr lang="sv-SE"/>
          </a:p>
        </p:txBody>
      </p:sp>
      <p:sp>
        <p:nvSpPr>
          <p:cNvPr id="5" name="Platshållare för text 4">
            <a:extLst>
              <a:ext uri="{FF2B5EF4-FFF2-40B4-BE49-F238E27FC236}">
                <a16:creationId xmlns:a16="http://schemas.microsoft.com/office/drawing/2014/main" id="{A55F3964-CF90-6BFD-5DDB-66840E659D2E}"/>
              </a:ext>
            </a:extLst>
          </p:cNvPr>
          <p:cNvSpPr>
            <a:spLocks noGrp="1"/>
          </p:cNvSpPr>
          <p:nvPr>
            <p:ph type="body" sz="quarter" idx="19"/>
          </p:nvPr>
        </p:nvSpPr>
        <p:spPr/>
        <p:txBody>
          <a:bodyPr>
            <a:normAutofit/>
          </a:bodyPr>
          <a:lstStyle/>
          <a:p>
            <a:pPr marL="0" indent="0">
              <a:buNone/>
            </a:pPr>
            <a:endParaRPr lang="sv-SE" dirty="0"/>
          </a:p>
          <a:p>
            <a:r>
              <a:rPr lang="sv-SE" u="sng" dirty="0">
                <a:hlinkClick r:id="rId3"/>
              </a:rPr>
              <a:t>Gotaleden inspirerar med sitt arbete för att få hela göteborgsområdet ut i naturen </a:t>
            </a:r>
            <a:endParaRPr lang="sv-SE" u="sng" dirty="0"/>
          </a:p>
          <a:p>
            <a:r>
              <a:rPr lang="sv-SE" dirty="0" err="1">
                <a:hlinkClick r:id="rId4"/>
              </a:rPr>
              <a:t>Solanderleden</a:t>
            </a:r>
            <a:r>
              <a:rPr lang="sv-SE" dirty="0">
                <a:hlinkClick r:id="rId4"/>
              </a:rPr>
              <a:t> vandringsled är första </a:t>
            </a:r>
            <a:r>
              <a:rPr lang="sv-SE" dirty="0" err="1">
                <a:hlinkClick r:id="rId4"/>
              </a:rPr>
              <a:t>ekoleden</a:t>
            </a:r>
            <a:r>
              <a:rPr lang="sv-SE" dirty="0">
                <a:hlinkClick r:id="rId4"/>
              </a:rPr>
              <a:t> med många Natures Best certifierade företag.</a:t>
            </a:r>
            <a:endParaRPr lang="sv-SE" dirty="0"/>
          </a:p>
        </p:txBody>
      </p:sp>
    </p:spTree>
    <p:extLst>
      <p:ext uri="{BB962C8B-B14F-4D97-AF65-F5344CB8AC3E}">
        <p14:creationId xmlns:p14="http://schemas.microsoft.com/office/powerpoint/2010/main" val="2006031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D6803-0BC6-6E99-7186-CAEA3F2ABDF3}"/>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9530746-E6ED-0A4F-0BC8-EBDA853AC849}"/>
              </a:ext>
            </a:extLst>
          </p:cNvPr>
          <p:cNvSpPr>
            <a:spLocks noGrp="1"/>
          </p:cNvSpPr>
          <p:nvPr>
            <p:ph type="body" sz="quarter" idx="13"/>
          </p:nvPr>
        </p:nvSpPr>
        <p:spPr/>
        <p:txBody>
          <a:bodyPr/>
          <a:lstStyle/>
          <a:p>
            <a:r>
              <a:rPr lang="sv-SE"/>
              <a:t>Turismen har stor påverkan på konsumtion och produktion i världen. Hållbara vandringsleder kan bli ett viktigt verktyg i att utveckla hållbar turism. Mål 12 har delmål om att öka allmänhetens kunskap om hållbara livsstilar samt utveckla mätverktyg för hållbar turism för att främja lokalsamhällen. Här finns delmål för minskat avfall och matsvinn där vandringsturismen kan bidra. På några ställen har de t.ex. slutat sälja engångsbestick längs leden. </a:t>
            </a:r>
          </a:p>
          <a:p>
            <a:r>
              <a:rPr lang="sv-SE"/>
              <a:t>Hur minskar ni avfallet som genereras längs leden? Hur får ni vandrare att ta med skräpet hem?</a:t>
            </a:r>
          </a:p>
        </p:txBody>
      </p:sp>
      <p:sp>
        <p:nvSpPr>
          <p:cNvPr id="3" name="Rubrik 2">
            <a:extLst>
              <a:ext uri="{FF2B5EF4-FFF2-40B4-BE49-F238E27FC236}">
                <a16:creationId xmlns:a16="http://schemas.microsoft.com/office/drawing/2014/main" id="{A1C300E1-D0F1-7F85-FB61-FDD9D4AE7F31}"/>
              </a:ext>
            </a:extLst>
          </p:cNvPr>
          <p:cNvSpPr>
            <a:spLocks noGrp="1"/>
          </p:cNvSpPr>
          <p:nvPr>
            <p:ph type="ctrTitle"/>
          </p:nvPr>
        </p:nvSpPr>
        <p:spPr/>
        <p:txBody>
          <a:bodyPr>
            <a:normAutofit fontScale="90000"/>
          </a:bodyPr>
          <a:lstStyle/>
          <a:p>
            <a:r>
              <a:rPr lang="sv-SE"/>
              <a:t>Mål 12 – Hållbar konsumtion </a:t>
            </a:r>
            <a:br>
              <a:rPr lang="sv-SE"/>
            </a:br>
            <a:r>
              <a:rPr lang="sv-SE"/>
              <a:t>och produktion</a:t>
            </a:r>
          </a:p>
        </p:txBody>
      </p:sp>
      <p:sp>
        <p:nvSpPr>
          <p:cNvPr id="4" name="Platshållare för bildnummer 6">
            <a:extLst>
              <a:ext uri="{FF2B5EF4-FFF2-40B4-BE49-F238E27FC236}">
                <a16:creationId xmlns:a16="http://schemas.microsoft.com/office/drawing/2014/main" id="{0A5AB139-E9DB-E0B0-34F3-755AD19668C7}"/>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15</a:t>
            </a:fld>
            <a:endParaRPr lang="sv-SE"/>
          </a:p>
        </p:txBody>
      </p:sp>
    </p:spTree>
    <p:extLst>
      <p:ext uri="{BB962C8B-B14F-4D97-AF65-F5344CB8AC3E}">
        <p14:creationId xmlns:p14="http://schemas.microsoft.com/office/powerpoint/2010/main" val="3121998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5FB777B8-A942-3B09-7262-9F105EF3E504}"/>
              </a:ext>
            </a:extLst>
          </p:cNvPr>
          <p:cNvSpPr>
            <a:spLocks noGrp="1"/>
          </p:cNvSpPr>
          <p:nvPr>
            <p:ph type="ctrTitle"/>
          </p:nvPr>
        </p:nvSpPr>
        <p:spPr/>
        <p:txBody>
          <a:bodyPr>
            <a:normAutofit/>
          </a:bodyPr>
          <a:lstStyle/>
          <a:p>
            <a:r>
              <a:rPr lang="sv-SE"/>
              <a:t>Goda exempel</a:t>
            </a:r>
          </a:p>
        </p:txBody>
      </p:sp>
      <p:sp>
        <p:nvSpPr>
          <p:cNvPr id="4" name="Platshållare för text 3">
            <a:extLst>
              <a:ext uri="{FF2B5EF4-FFF2-40B4-BE49-F238E27FC236}">
                <a16:creationId xmlns:a16="http://schemas.microsoft.com/office/drawing/2014/main" id="{F1348306-DB00-AF18-84EC-2036DE13A05A}"/>
              </a:ext>
            </a:extLst>
          </p:cNvPr>
          <p:cNvSpPr>
            <a:spLocks noGrp="1"/>
          </p:cNvSpPr>
          <p:nvPr>
            <p:ph type="body" sz="quarter" idx="18"/>
          </p:nvPr>
        </p:nvSpPr>
        <p:spPr/>
        <p:txBody>
          <a:bodyPr/>
          <a:lstStyle/>
          <a:p>
            <a:endParaRPr lang="sv-SE"/>
          </a:p>
        </p:txBody>
      </p:sp>
      <p:sp>
        <p:nvSpPr>
          <p:cNvPr id="5" name="Platshållare för text 4">
            <a:extLst>
              <a:ext uri="{FF2B5EF4-FFF2-40B4-BE49-F238E27FC236}">
                <a16:creationId xmlns:a16="http://schemas.microsoft.com/office/drawing/2014/main" id="{3A374AD3-DE0E-937A-B9C4-66352D7F28C7}"/>
              </a:ext>
            </a:extLst>
          </p:cNvPr>
          <p:cNvSpPr>
            <a:spLocks noGrp="1"/>
          </p:cNvSpPr>
          <p:nvPr>
            <p:ph type="body" sz="quarter" idx="19"/>
          </p:nvPr>
        </p:nvSpPr>
        <p:spPr/>
        <p:txBody>
          <a:bodyPr>
            <a:normAutofit/>
          </a:bodyPr>
          <a:lstStyle/>
          <a:p>
            <a:r>
              <a:rPr lang="sv-SE" dirty="0">
                <a:hlinkClick r:id="rId2"/>
              </a:rPr>
              <a:t>Håll Sverige rent har mycket färdigt material och många tips på lösningar som har gett effekt på många platser</a:t>
            </a:r>
            <a:endParaRPr lang="sv-SE" dirty="0"/>
          </a:p>
          <a:p>
            <a:r>
              <a:rPr lang="sv-SE" dirty="0">
                <a:hlinkClick r:id="rId3"/>
              </a:rPr>
              <a:t>Små förändringar i beslutsmiljön kan göra stor skillnad (</a:t>
            </a:r>
            <a:r>
              <a:rPr lang="sv-SE" dirty="0" err="1">
                <a:hlinkClick r:id="rId3"/>
              </a:rPr>
              <a:t>nudging</a:t>
            </a:r>
            <a:r>
              <a:rPr lang="sv-SE" dirty="0">
                <a:hlinkClick r:id="rId3"/>
              </a:rPr>
              <a:t>)</a:t>
            </a:r>
            <a:endParaRPr lang="sv-SE" dirty="0"/>
          </a:p>
          <a:p>
            <a:r>
              <a:rPr lang="sv-SE" dirty="0">
                <a:hlinkClick r:id="rId4"/>
              </a:rPr>
              <a:t>Märkningar av olika slag, exempelvis Pilgrims Welcome</a:t>
            </a:r>
            <a:endParaRPr lang="sv-SE" dirty="0"/>
          </a:p>
        </p:txBody>
      </p:sp>
      <p:pic>
        <p:nvPicPr>
          <p:cNvPr id="12" name="Platshållare för bild 11" descr="En bild som visar utomhus, klädsel, himmel, person&#10;&#10;AI-genererat innehåll kan vara felaktigt.">
            <a:extLst>
              <a:ext uri="{FF2B5EF4-FFF2-40B4-BE49-F238E27FC236}">
                <a16:creationId xmlns:a16="http://schemas.microsoft.com/office/drawing/2014/main" id="{3386E84C-5E5E-6E78-229F-B322A394051D}"/>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20382" r="20382"/>
          <a:stretch>
            <a:fillRect/>
          </a:stretch>
        </p:blipFill>
        <p:spPr/>
      </p:pic>
    </p:spTree>
    <p:extLst>
      <p:ext uri="{BB962C8B-B14F-4D97-AF65-F5344CB8AC3E}">
        <p14:creationId xmlns:p14="http://schemas.microsoft.com/office/powerpoint/2010/main" val="2595936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59196-C589-8B1D-FEB2-BD944210ABCB}"/>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C821EC6-4F53-7E12-665E-4B37C476B573}"/>
              </a:ext>
            </a:extLst>
          </p:cNvPr>
          <p:cNvSpPr>
            <a:spLocks noGrp="1"/>
          </p:cNvSpPr>
          <p:nvPr>
            <p:ph type="body" sz="quarter" idx="13"/>
          </p:nvPr>
        </p:nvSpPr>
        <p:spPr/>
        <p:txBody>
          <a:bodyPr/>
          <a:lstStyle/>
          <a:p>
            <a:r>
              <a:rPr lang="sv-SE"/>
              <a:t>Det är bråttom att vidta åtgärder för att bekämpa klimatförändringen. Här behövs extra mycket nytänkande och innovation. Vandring kan bli ett sätt att hitta inspiration till en ny livsstil som inte bidrar till klimatförändringen. Vandringsturismen kan bli ett klimatsmart alternativ till flygsemestrar. </a:t>
            </a:r>
          </a:p>
          <a:p>
            <a:r>
              <a:rPr lang="sv-SE"/>
              <a:t>Hur jobbar ni för att väcka intresse för vandring bland flygsemestrare? Hur kan ni underlätta kollektivt resande till er led? Hur inspirerar ni människor att ställa om sitt liv?</a:t>
            </a:r>
          </a:p>
        </p:txBody>
      </p:sp>
      <p:sp>
        <p:nvSpPr>
          <p:cNvPr id="3" name="Rubrik 2">
            <a:extLst>
              <a:ext uri="{FF2B5EF4-FFF2-40B4-BE49-F238E27FC236}">
                <a16:creationId xmlns:a16="http://schemas.microsoft.com/office/drawing/2014/main" id="{1B3E94C3-1E6D-D025-A958-9ABBDFD2D9E2}"/>
              </a:ext>
            </a:extLst>
          </p:cNvPr>
          <p:cNvSpPr>
            <a:spLocks noGrp="1"/>
          </p:cNvSpPr>
          <p:nvPr>
            <p:ph type="ctrTitle"/>
          </p:nvPr>
        </p:nvSpPr>
        <p:spPr/>
        <p:txBody>
          <a:bodyPr>
            <a:normAutofit fontScale="90000"/>
          </a:bodyPr>
          <a:lstStyle/>
          <a:p>
            <a:r>
              <a:rPr lang="sv-SE"/>
              <a:t>Mål 13 – Bekämpa klimatförändringarna</a:t>
            </a:r>
          </a:p>
        </p:txBody>
      </p:sp>
      <p:sp>
        <p:nvSpPr>
          <p:cNvPr id="4" name="Platshållare för bildnummer 6">
            <a:extLst>
              <a:ext uri="{FF2B5EF4-FFF2-40B4-BE49-F238E27FC236}">
                <a16:creationId xmlns:a16="http://schemas.microsoft.com/office/drawing/2014/main" id="{73CCB0A2-0B70-D399-8F6A-3BAAF5018059}"/>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17</a:t>
            </a:fld>
            <a:endParaRPr lang="sv-SE"/>
          </a:p>
        </p:txBody>
      </p:sp>
    </p:spTree>
    <p:extLst>
      <p:ext uri="{BB962C8B-B14F-4D97-AF65-F5344CB8AC3E}">
        <p14:creationId xmlns:p14="http://schemas.microsoft.com/office/powerpoint/2010/main" val="2548142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0F81BFA-7B2F-E87E-D235-6B74EB7BFEC8}"/>
              </a:ext>
            </a:extLst>
          </p:cNvPr>
          <p:cNvSpPr>
            <a:spLocks noGrp="1"/>
          </p:cNvSpPr>
          <p:nvPr>
            <p:ph type="ctrTitle"/>
          </p:nvPr>
        </p:nvSpPr>
        <p:spPr/>
        <p:txBody>
          <a:bodyPr/>
          <a:lstStyle/>
          <a:p>
            <a:r>
              <a:rPr lang="sv-SE"/>
              <a:t>Goda exempel</a:t>
            </a:r>
          </a:p>
        </p:txBody>
      </p:sp>
      <p:sp>
        <p:nvSpPr>
          <p:cNvPr id="4" name="Platshållare för text 3">
            <a:extLst>
              <a:ext uri="{FF2B5EF4-FFF2-40B4-BE49-F238E27FC236}">
                <a16:creationId xmlns:a16="http://schemas.microsoft.com/office/drawing/2014/main" id="{D86A8250-4E8D-CD52-FF86-978FFCDC86F4}"/>
              </a:ext>
            </a:extLst>
          </p:cNvPr>
          <p:cNvSpPr>
            <a:spLocks noGrp="1"/>
          </p:cNvSpPr>
          <p:nvPr>
            <p:ph type="body" sz="quarter" idx="18"/>
          </p:nvPr>
        </p:nvSpPr>
        <p:spPr/>
        <p:txBody>
          <a:bodyPr/>
          <a:lstStyle/>
          <a:p>
            <a:r>
              <a:rPr lang="sv-SE"/>
              <a:t>Foto: </a:t>
            </a:r>
            <a:r>
              <a:rPr lang="sv-SE" err="1"/>
              <a:t>Lukasz</a:t>
            </a:r>
            <a:r>
              <a:rPr lang="sv-SE"/>
              <a:t> </a:t>
            </a:r>
            <a:r>
              <a:rPr lang="sv-SE" err="1"/>
              <a:t>Warzecha</a:t>
            </a:r>
            <a:endParaRPr lang="sv-SE"/>
          </a:p>
        </p:txBody>
      </p:sp>
      <p:sp>
        <p:nvSpPr>
          <p:cNvPr id="5" name="Platshållare för text 4">
            <a:extLst>
              <a:ext uri="{FF2B5EF4-FFF2-40B4-BE49-F238E27FC236}">
                <a16:creationId xmlns:a16="http://schemas.microsoft.com/office/drawing/2014/main" id="{8DFD0D1D-1CD4-DF2F-97F1-953894948AEA}"/>
              </a:ext>
            </a:extLst>
          </p:cNvPr>
          <p:cNvSpPr>
            <a:spLocks noGrp="1"/>
          </p:cNvSpPr>
          <p:nvPr>
            <p:ph type="body" sz="quarter" idx="19"/>
          </p:nvPr>
        </p:nvSpPr>
        <p:spPr/>
        <p:txBody>
          <a:bodyPr/>
          <a:lstStyle/>
          <a:p>
            <a:r>
              <a:rPr lang="sv-SE" dirty="0">
                <a:hlinkClick r:id="rId2"/>
              </a:rPr>
              <a:t>Pilgrims walk for </a:t>
            </a:r>
            <a:r>
              <a:rPr lang="sv-SE" dirty="0" err="1">
                <a:hlinkClick r:id="rId2"/>
              </a:rPr>
              <a:t>future</a:t>
            </a:r>
            <a:r>
              <a:rPr lang="sv-SE" dirty="0">
                <a:hlinkClick r:id="rId2"/>
              </a:rPr>
              <a:t> är ett exempel på vandring med klimattema och där vandraren inspireras till att ställa om sitt liv. Det är ett samarbete med bland annat Fridays for Future.</a:t>
            </a:r>
            <a:endParaRPr lang="sv-SE" dirty="0"/>
          </a:p>
        </p:txBody>
      </p:sp>
      <p:pic>
        <p:nvPicPr>
          <p:cNvPr id="12" name="Platshållare för bild 11" descr="En bild som visar utomhus, gräs, moln, himmel&#10;&#10;AI-genererat innehåll kan vara felaktigt.">
            <a:extLst>
              <a:ext uri="{FF2B5EF4-FFF2-40B4-BE49-F238E27FC236}">
                <a16:creationId xmlns:a16="http://schemas.microsoft.com/office/drawing/2014/main" id="{BA101CB4-27A2-1D22-D2A8-566BDBFD893F}"/>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0370" r="20370"/>
          <a:stretch>
            <a:fillRect/>
          </a:stretch>
        </p:blipFill>
        <p:spPr/>
      </p:pic>
    </p:spTree>
    <p:extLst>
      <p:ext uri="{BB962C8B-B14F-4D97-AF65-F5344CB8AC3E}">
        <p14:creationId xmlns:p14="http://schemas.microsoft.com/office/powerpoint/2010/main" val="476882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D7BB4-BF12-C615-A918-A3BA4A28499B}"/>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86BC41D-BE98-0EDF-88FA-FA40D8A64E64}"/>
              </a:ext>
            </a:extLst>
          </p:cNvPr>
          <p:cNvSpPr>
            <a:spLocks noGrp="1"/>
          </p:cNvSpPr>
          <p:nvPr>
            <p:ph type="body" sz="quarter" idx="13"/>
          </p:nvPr>
        </p:nvSpPr>
        <p:spPr/>
        <p:txBody>
          <a:bodyPr/>
          <a:lstStyle/>
          <a:p>
            <a:r>
              <a:rPr lang="sv-SE"/>
              <a:t>Mål 14 berör leder som har angränsande fiskevatten. T.ex. kan hållbart fisketurism vara en del i omställningen till ett mer hållbart fiske och därmed främja kustsamhällenas utveckling och bidra till hållbar livsmedelsförsörjning. Det kan också leda till reservat till sjöss och havs.</a:t>
            </a:r>
          </a:p>
          <a:p>
            <a:r>
              <a:rPr lang="sv-SE"/>
              <a:t>Vad har ni för vattenområden längs leden att utveckla för hållbar turism och friluftsliv? Serveras det fisk och skaldjur längs era leder?</a:t>
            </a:r>
          </a:p>
        </p:txBody>
      </p:sp>
      <p:sp>
        <p:nvSpPr>
          <p:cNvPr id="3" name="Rubrik 2">
            <a:extLst>
              <a:ext uri="{FF2B5EF4-FFF2-40B4-BE49-F238E27FC236}">
                <a16:creationId xmlns:a16="http://schemas.microsoft.com/office/drawing/2014/main" id="{02514831-347C-4263-B693-4CA8E65C6884}"/>
              </a:ext>
            </a:extLst>
          </p:cNvPr>
          <p:cNvSpPr>
            <a:spLocks noGrp="1"/>
          </p:cNvSpPr>
          <p:nvPr>
            <p:ph type="ctrTitle"/>
          </p:nvPr>
        </p:nvSpPr>
        <p:spPr/>
        <p:txBody>
          <a:bodyPr>
            <a:normAutofit fontScale="90000"/>
          </a:bodyPr>
          <a:lstStyle/>
          <a:p>
            <a:r>
              <a:rPr lang="sv-SE"/>
              <a:t>Mål 14 – Hav och marina resurser</a:t>
            </a:r>
          </a:p>
        </p:txBody>
      </p:sp>
      <p:sp>
        <p:nvSpPr>
          <p:cNvPr id="4" name="Platshållare för bildnummer 6">
            <a:extLst>
              <a:ext uri="{FF2B5EF4-FFF2-40B4-BE49-F238E27FC236}">
                <a16:creationId xmlns:a16="http://schemas.microsoft.com/office/drawing/2014/main" id="{06ABFD06-5400-3549-C3EE-01502F066DAA}"/>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19</a:t>
            </a:fld>
            <a:endParaRPr lang="sv-SE"/>
          </a:p>
        </p:txBody>
      </p:sp>
    </p:spTree>
    <p:extLst>
      <p:ext uri="{BB962C8B-B14F-4D97-AF65-F5344CB8AC3E}">
        <p14:creationId xmlns:p14="http://schemas.microsoft.com/office/powerpoint/2010/main" val="452661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96B3B-D98F-248B-7163-1E3201DD1106}"/>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3CDF5EED-B339-3865-D6B7-23A1E007A86C}"/>
              </a:ext>
            </a:extLst>
          </p:cNvPr>
          <p:cNvSpPr>
            <a:spLocks noGrp="1"/>
          </p:cNvSpPr>
          <p:nvPr>
            <p:ph type="ctrTitle"/>
          </p:nvPr>
        </p:nvSpPr>
        <p:spPr/>
        <p:txBody>
          <a:bodyPr/>
          <a:lstStyle/>
          <a:p>
            <a:r>
              <a:rPr lang="sv-SE"/>
              <a:t>Goda exempel</a:t>
            </a:r>
          </a:p>
        </p:txBody>
      </p:sp>
      <p:sp>
        <p:nvSpPr>
          <p:cNvPr id="4" name="Platshållare för text 3">
            <a:extLst>
              <a:ext uri="{FF2B5EF4-FFF2-40B4-BE49-F238E27FC236}">
                <a16:creationId xmlns:a16="http://schemas.microsoft.com/office/drawing/2014/main" id="{75F7E729-DE29-732E-67AC-0311547299C8}"/>
              </a:ext>
            </a:extLst>
          </p:cNvPr>
          <p:cNvSpPr>
            <a:spLocks noGrp="1"/>
          </p:cNvSpPr>
          <p:nvPr>
            <p:ph type="body" sz="quarter" idx="18"/>
          </p:nvPr>
        </p:nvSpPr>
        <p:spPr/>
        <p:txBody>
          <a:bodyPr/>
          <a:lstStyle/>
          <a:p>
            <a:r>
              <a:rPr lang="sv-SE"/>
              <a:t>Foto: </a:t>
            </a:r>
            <a:r>
              <a:rPr lang="sv-SE" err="1"/>
              <a:t>Lukasz</a:t>
            </a:r>
            <a:r>
              <a:rPr lang="sv-SE"/>
              <a:t> </a:t>
            </a:r>
            <a:r>
              <a:rPr lang="sv-SE" err="1"/>
              <a:t>Warzecha</a:t>
            </a:r>
            <a:endParaRPr lang="sv-SE"/>
          </a:p>
        </p:txBody>
      </p:sp>
      <p:sp>
        <p:nvSpPr>
          <p:cNvPr id="5" name="Platshållare för text 4">
            <a:extLst>
              <a:ext uri="{FF2B5EF4-FFF2-40B4-BE49-F238E27FC236}">
                <a16:creationId xmlns:a16="http://schemas.microsoft.com/office/drawing/2014/main" id="{BC080E95-E494-C0E6-F96A-ED11DE457D04}"/>
              </a:ext>
            </a:extLst>
          </p:cNvPr>
          <p:cNvSpPr>
            <a:spLocks noGrp="1"/>
          </p:cNvSpPr>
          <p:nvPr>
            <p:ph type="body" sz="quarter" idx="19"/>
          </p:nvPr>
        </p:nvSpPr>
        <p:spPr/>
        <p:txBody>
          <a:bodyPr/>
          <a:lstStyle/>
          <a:p>
            <a:r>
              <a:rPr lang="sv-SE" dirty="0">
                <a:hlinkClick r:id="rId2"/>
              </a:rPr>
              <a:t>Längs Kuststigen finns ett aktivt arbete för att hitta </a:t>
            </a:r>
            <a:r>
              <a:rPr lang="sv-SE" dirty="0" err="1">
                <a:hlinkClick r:id="rId2"/>
              </a:rPr>
              <a:t>win</a:t>
            </a:r>
            <a:r>
              <a:rPr lang="sv-SE" dirty="0">
                <a:hlinkClick r:id="rId2"/>
              </a:rPr>
              <a:t> </a:t>
            </a:r>
            <a:r>
              <a:rPr lang="sv-SE" dirty="0" err="1">
                <a:hlinkClick r:id="rId2"/>
              </a:rPr>
              <a:t>win</a:t>
            </a:r>
            <a:r>
              <a:rPr lang="sv-SE" dirty="0">
                <a:hlinkClick r:id="rId2"/>
              </a:rPr>
              <a:t>-lösningar mellan vandringsturism och fisketurism där Västkuststiftelsen och Hav och vattenmyndigheten samarbetar.</a:t>
            </a:r>
            <a:endParaRPr lang="sv-SE" dirty="0"/>
          </a:p>
          <a:p>
            <a:endParaRPr lang="sv-SE" dirty="0"/>
          </a:p>
        </p:txBody>
      </p:sp>
      <p:pic>
        <p:nvPicPr>
          <p:cNvPr id="8" name="Platshållare för bild 7" descr="En bild som visar vatten, utomhus, konst, natur&#10;&#10;AI-genererat innehåll kan vara felaktigt.">
            <a:extLst>
              <a:ext uri="{FF2B5EF4-FFF2-40B4-BE49-F238E27FC236}">
                <a16:creationId xmlns:a16="http://schemas.microsoft.com/office/drawing/2014/main" id="{CCA8C657-BB3D-FC22-84B4-104ABADC014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0370" r="20370"/>
          <a:stretch>
            <a:fillRect/>
          </a:stretch>
        </p:blipFill>
        <p:spPr/>
      </p:pic>
    </p:spTree>
    <p:extLst>
      <p:ext uri="{BB962C8B-B14F-4D97-AF65-F5344CB8AC3E}">
        <p14:creationId xmlns:p14="http://schemas.microsoft.com/office/powerpoint/2010/main" val="3912861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4AD40-0CC5-D37D-46AE-991906647613}"/>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88651D6-D72C-3801-8F8F-5560989AC337}"/>
              </a:ext>
            </a:extLst>
          </p:cNvPr>
          <p:cNvSpPr>
            <a:spLocks noGrp="1"/>
          </p:cNvSpPr>
          <p:nvPr>
            <p:ph type="body" sz="quarter" idx="13"/>
          </p:nvPr>
        </p:nvSpPr>
        <p:spPr/>
        <p:txBody>
          <a:bodyPr/>
          <a:lstStyle/>
          <a:p>
            <a:r>
              <a:rPr lang="sv-SE"/>
              <a:t>Vidta omedelbara och betydande åtgärder för att minska förstörelsen av naturliga livsmiljöer, hejda förlusten av biologisk mångfald och senast 2020 skydda och förebygga utrotning av hotade arter är av högsta prioritet i hållbarhetsarbetet. Vandringsleders dragning och information om restriktioner har direkt påverkan på den biologiska mångfalden. Ledutveckling kan bidra till mer skyddad natur och ökad kunskap om vikten av mångfald.</a:t>
            </a:r>
          </a:p>
          <a:p>
            <a:r>
              <a:rPr lang="sv-SE"/>
              <a:t>Hur förmedlar ni information om naturvärden längs er led? Vad gör ni för att skydda naturen som leden går igenom? Här finns mycket färdigt informationsmaterial och tips.</a:t>
            </a:r>
          </a:p>
        </p:txBody>
      </p:sp>
      <p:sp>
        <p:nvSpPr>
          <p:cNvPr id="3" name="Rubrik 2">
            <a:extLst>
              <a:ext uri="{FF2B5EF4-FFF2-40B4-BE49-F238E27FC236}">
                <a16:creationId xmlns:a16="http://schemas.microsoft.com/office/drawing/2014/main" id="{0F52F91D-4A6B-3F50-91FB-FE44D1AA6E1B}"/>
              </a:ext>
            </a:extLst>
          </p:cNvPr>
          <p:cNvSpPr>
            <a:spLocks noGrp="1"/>
          </p:cNvSpPr>
          <p:nvPr>
            <p:ph type="ctrTitle"/>
          </p:nvPr>
        </p:nvSpPr>
        <p:spPr/>
        <p:txBody>
          <a:bodyPr>
            <a:normAutofit fontScale="90000"/>
          </a:bodyPr>
          <a:lstStyle/>
          <a:p>
            <a:r>
              <a:rPr lang="sv-SE"/>
              <a:t>Mål 15 – Ekosystem och </a:t>
            </a:r>
            <a:br>
              <a:rPr lang="sv-SE"/>
            </a:br>
            <a:r>
              <a:rPr lang="sv-SE"/>
              <a:t>biologisk mångfald</a:t>
            </a:r>
          </a:p>
        </p:txBody>
      </p:sp>
      <p:sp>
        <p:nvSpPr>
          <p:cNvPr id="4" name="Platshållare för bildnummer 6">
            <a:extLst>
              <a:ext uri="{FF2B5EF4-FFF2-40B4-BE49-F238E27FC236}">
                <a16:creationId xmlns:a16="http://schemas.microsoft.com/office/drawing/2014/main" id="{8BC7FE1F-4434-7772-28BB-8A332D6A8B55}"/>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21</a:t>
            </a:fld>
            <a:endParaRPr lang="sv-SE"/>
          </a:p>
        </p:txBody>
      </p:sp>
    </p:spTree>
    <p:extLst>
      <p:ext uri="{BB962C8B-B14F-4D97-AF65-F5344CB8AC3E}">
        <p14:creationId xmlns:p14="http://schemas.microsoft.com/office/powerpoint/2010/main" val="214164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träd, växt, klädsel&#10;&#10;AI-genererat innehåll kan vara felaktigt.">
            <a:extLst>
              <a:ext uri="{FF2B5EF4-FFF2-40B4-BE49-F238E27FC236}">
                <a16:creationId xmlns:a16="http://schemas.microsoft.com/office/drawing/2014/main" id="{5DA8D339-2018-DFE5-1651-FF740753647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0382" r="20382"/>
          <a:stretch>
            <a:fillRect/>
          </a:stretch>
        </p:blipFill>
        <p:spPr/>
      </p:pic>
      <p:sp>
        <p:nvSpPr>
          <p:cNvPr id="3" name="Rubrik 2">
            <a:extLst>
              <a:ext uri="{FF2B5EF4-FFF2-40B4-BE49-F238E27FC236}">
                <a16:creationId xmlns:a16="http://schemas.microsoft.com/office/drawing/2014/main" id="{904E3A7A-3808-D3E1-0C59-541E48577E75}"/>
              </a:ext>
            </a:extLst>
          </p:cNvPr>
          <p:cNvSpPr>
            <a:spLocks noGrp="1"/>
          </p:cNvSpPr>
          <p:nvPr>
            <p:ph type="ctrTitle"/>
          </p:nvPr>
        </p:nvSpPr>
        <p:spPr/>
        <p:txBody>
          <a:bodyPr/>
          <a:lstStyle/>
          <a:p>
            <a:r>
              <a:rPr lang="sv-SE"/>
              <a:t>Goda exempel</a:t>
            </a:r>
          </a:p>
        </p:txBody>
      </p:sp>
      <p:sp>
        <p:nvSpPr>
          <p:cNvPr id="4" name="Platshållare för text 3">
            <a:extLst>
              <a:ext uri="{FF2B5EF4-FFF2-40B4-BE49-F238E27FC236}">
                <a16:creationId xmlns:a16="http://schemas.microsoft.com/office/drawing/2014/main" id="{8868E4C4-9718-11CA-0817-E819126E9600}"/>
              </a:ext>
            </a:extLst>
          </p:cNvPr>
          <p:cNvSpPr>
            <a:spLocks noGrp="1"/>
          </p:cNvSpPr>
          <p:nvPr>
            <p:ph type="body" sz="quarter" idx="18"/>
          </p:nvPr>
        </p:nvSpPr>
        <p:spPr/>
        <p:txBody>
          <a:bodyPr/>
          <a:lstStyle/>
          <a:p>
            <a:r>
              <a:rPr lang="sv-SE"/>
              <a:t>Foto: </a:t>
            </a:r>
            <a:r>
              <a:rPr lang="sv-SE" err="1"/>
              <a:t>hyvind</a:t>
            </a:r>
            <a:r>
              <a:rPr lang="sv-SE"/>
              <a:t> lund</a:t>
            </a:r>
          </a:p>
        </p:txBody>
      </p:sp>
      <p:sp>
        <p:nvSpPr>
          <p:cNvPr id="5" name="Platshållare för text 4">
            <a:extLst>
              <a:ext uri="{FF2B5EF4-FFF2-40B4-BE49-F238E27FC236}">
                <a16:creationId xmlns:a16="http://schemas.microsoft.com/office/drawing/2014/main" id="{F2A76DFF-6CE4-22A7-EA9F-D3F8B926DF0A}"/>
              </a:ext>
            </a:extLst>
          </p:cNvPr>
          <p:cNvSpPr>
            <a:spLocks noGrp="1"/>
          </p:cNvSpPr>
          <p:nvPr>
            <p:ph type="body" sz="quarter" idx="19"/>
          </p:nvPr>
        </p:nvSpPr>
        <p:spPr/>
        <p:txBody>
          <a:bodyPr/>
          <a:lstStyle/>
          <a:p>
            <a:r>
              <a:rPr lang="sv-SE" dirty="0"/>
              <a:t>Många leder jobbar med spänger, utsiktsplatser, breda stigar och fler vägval. Att undvika blöta områden är också en viktig del för att inte trampa sönder känslig natur.</a:t>
            </a:r>
          </a:p>
          <a:p>
            <a:r>
              <a:rPr lang="sv-SE" dirty="0">
                <a:hlinkClick r:id="rId3"/>
              </a:rPr>
              <a:t>Kullaberg i Skåne jobbar engagerat med att begränsa besökartoppar och engagera ungdomar som </a:t>
            </a:r>
            <a:r>
              <a:rPr lang="sv-SE" dirty="0" err="1">
                <a:hlinkClick r:id="rId3"/>
              </a:rPr>
              <a:t>naturvärdar</a:t>
            </a:r>
            <a:r>
              <a:rPr lang="sv-SE" dirty="0">
                <a:hlinkClick r:id="rId3"/>
              </a:rPr>
              <a:t> som leder besökare till rätt.</a:t>
            </a:r>
            <a:endParaRPr lang="sv-SE" dirty="0"/>
          </a:p>
        </p:txBody>
      </p:sp>
    </p:spTree>
    <p:extLst>
      <p:ext uri="{BB962C8B-B14F-4D97-AF65-F5344CB8AC3E}">
        <p14:creationId xmlns:p14="http://schemas.microsoft.com/office/powerpoint/2010/main" val="2100814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6A865-7121-04B1-2ADB-5893474B27F9}"/>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34FD13A-C48D-FA6F-78C3-9396B57EE8FB}"/>
              </a:ext>
            </a:extLst>
          </p:cNvPr>
          <p:cNvSpPr>
            <a:spLocks noGrp="1"/>
          </p:cNvSpPr>
          <p:nvPr>
            <p:ph type="body" sz="quarter" idx="13"/>
          </p:nvPr>
        </p:nvSpPr>
        <p:spPr/>
        <p:txBody>
          <a:bodyPr/>
          <a:lstStyle/>
          <a:p>
            <a:r>
              <a:rPr lang="sv-SE"/>
              <a:t>Mål 16 är att främja fredliga och inkluderande samhällen för hållbar utveckling. Till exempel genom lärande och förståelse för olikheter i kulturer. Natur- &amp; kulturturism kan erbjuda detta utbyte. Långväga pilgrimsleder binder samman länder och folka med olika bakgrund. </a:t>
            </a:r>
          </a:p>
          <a:p>
            <a:r>
              <a:rPr lang="sv-SE"/>
              <a:t>Hur attraherar ni vandrare med olika bakgrund? Tar ni internationella kontakter i ert ledutvecklande arbete?</a:t>
            </a:r>
          </a:p>
        </p:txBody>
      </p:sp>
      <p:sp>
        <p:nvSpPr>
          <p:cNvPr id="3" name="Rubrik 2">
            <a:extLst>
              <a:ext uri="{FF2B5EF4-FFF2-40B4-BE49-F238E27FC236}">
                <a16:creationId xmlns:a16="http://schemas.microsoft.com/office/drawing/2014/main" id="{03E8006D-53AE-D4D1-0274-71DA03EDF5F0}"/>
              </a:ext>
            </a:extLst>
          </p:cNvPr>
          <p:cNvSpPr>
            <a:spLocks noGrp="1"/>
          </p:cNvSpPr>
          <p:nvPr>
            <p:ph type="ctrTitle"/>
          </p:nvPr>
        </p:nvSpPr>
        <p:spPr/>
        <p:txBody>
          <a:bodyPr>
            <a:normAutofit fontScale="90000"/>
          </a:bodyPr>
          <a:lstStyle/>
          <a:p>
            <a:r>
              <a:rPr lang="sv-SE"/>
              <a:t>Mål 16 – Fredliga och inkluderande samhällen</a:t>
            </a:r>
          </a:p>
        </p:txBody>
      </p:sp>
      <p:sp>
        <p:nvSpPr>
          <p:cNvPr id="4" name="Platshållare för bildnummer 6">
            <a:extLst>
              <a:ext uri="{FF2B5EF4-FFF2-40B4-BE49-F238E27FC236}">
                <a16:creationId xmlns:a16="http://schemas.microsoft.com/office/drawing/2014/main" id="{AC82DA68-CF5E-2929-C929-58095C29E477}"/>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23</a:t>
            </a:fld>
            <a:endParaRPr lang="sv-SE"/>
          </a:p>
        </p:txBody>
      </p:sp>
    </p:spTree>
    <p:extLst>
      <p:ext uri="{BB962C8B-B14F-4D97-AF65-F5344CB8AC3E}">
        <p14:creationId xmlns:p14="http://schemas.microsoft.com/office/powerpoint/2010/main" val="3215213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utomhus, klädsel, himmel, person&#10;&#10;AI-genererat innehåll kan vara felaktigt.">
            <a:extLst>
              <a:ext uri="{FF2B5EF4-FFF2-40B4-BE49-F238E27FC236}">
                <a16:creationId xmlns:a16="http://schemas.microsoft.com/office/drawing/2014/main" id="{B5689DEC-5FBC-ADE5-7BE4-793829A82CB5}"/>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1707" b="11707"/>
          <a:stretch>
            <a:fillRect/>
          </a:stretch>
        </p:blipFill>
        <p:spPr/>
      </p:pic>
      <p:sp>
        <p:nvSpPr>
          <p:cNvPr id="3" name="Rubrik 2">
            <a:extLst>
              <a:ext uri="{FF2B5EF4-FFF2-40B4-BE49-F238E27FC236}">
                <a16:creationId xmlns:a16="http://schemas.microsoft.com/office/drawing/2014/main" id="{D4FDA709-49A7-F36D-46CA-585D11DBECF6}"/>
              </a:ext>
            </a:extLst>
          </p:cNvPr>
          <p:cNvSpPr>
            <a:spLocks noGrp="1"/>
          </p:cNvSpPr>
          <p:nvPr>
            <p:ph type="ctrTitle"/>
          </p:nvPr>
        </p:nvSpPr>
        <p:spPr/>
        <p:txBody>
          <a:bodyPr>
            <a:normAutofit/>
          </a:bodyPr>
          <a:lstStyle/>
          <a:p>
            <a:r>
              <a:rPr lang="sv-SE"/>
              <a:t>Goda exempel</a:t>
            </a:r>
          </a:p>
        </p:txBody>
      </p:sp>
      <p:sp>
        <p:nvSpPr>
          <p:cNvPr id="4" name="Platshållare för text 3">
            <a:extLst>
              <a:ext uri="{FF2B5EF4-FFF2-40B4-BE49-F238E27FC236}">
                <a16:creationId xmlns:a16="http://schemas.microsoft.com/office/drawing/2014/main" id="{7A5E39BC-0847-F935-27E7-EE431B93BAA4}"/>
              </a:ext>
            </a:extLst>
          </p:cNvPr>
          <p:cNvSpPr>
            <a:spLocks noGrp="1"/>
          </p:cNvSpPr>
          <p:nvPr>
            <p:ph type="body" sz="quarter" idx="18"/>
          </p:nvPr>
        </p:nvSpPr>
        <p:spPr/>
        <p:txBody>
          <a:bodyPr/>
          <a:lstStyle/>
          <a:p>
            <a:r>
              <a:rPr lang="sv-SE"/>
              <a:t>Foto: </a:t>
            </a:r>
            <a:r>
              <a:rPr lang="sv-SE" err="1"/>
              <a:t>hyvind</a:t>
            </a:r>
            <a:r>
              <a:rPr lang="sv-SE"/>
              <a:t> lund</a:t>
            </a:r>
          </a:p>
        </p:txBody>
      </p:sp>
      <p:sp>
        <p:nvSpPr>
          <p:cNvPr id="5" name="Platshållare för text 4">
            <a:extLst>
              <a:ext uri="{FF2B5EF4-FFF2-40B4-BE49-F238E27FC236}">
                <a16:creationId xmlns:a16="http://schemas.microsoft.com/office/drawing/2014/main" id="{E2F01D84-088D-5D1D-C8AF-5940C7FC76CF}"/>
              </a:ext>
            </a:extLst>
          </p:cNvPr>
          <p:cNvSpPr>
            <a:spLocks noGrp="1"/>
          </p:cNvSpPr>
          <p:nvPr>
            <p:ph type="body" sz="quarter" idx="19"/>
          </p:nvPr>
        </p:nvSpPr>
        <p:spPr/>
        <p:txBody>
          <a:bodyPr>
            <a:normAutofit lnSpcReduction="10000"/>
          </a:bodyPr>
          <a:lstStyle/>
          <a:p>
            <a:r>
              <a:rPr lang="sv-SE" dirty="0"/>
              <a:t>Ett exempel på inkluderande arbetssätt är att erbjuda rabatterade guidade vandringar för naturovana och att skötsel av en led långsiktigt kan inkludera social verksamhet som t.ex. stödinsatser för långtidsarbetslösa.</a:t>
            </a:r>
          </a:p>
          <a:p>
            <a:r>
              <a:rPr lang="sv-SE" dirty="0"/>
              <a:t>Både </a:t>
            </a:r>
            <a:r>
              <a:rPr lang="sv-SE" dirty="0">
                <a:hlinkClick r:id="rId3"/>
              </a:rPr>
              <a:t>Europaled </a:t>
            </a:r>
            <a:r>
              <a:rPr lang="sv-SE" dirty="0"/>
              <a:t>och </a:t>
            </a:r>
            <a:r>
              <a:rPr lang="sv-SE" dirty="0" err="1">
                <a:hlinkClick r:id="rId4"/>
              </a:rPr>
              <a:t>Cultural</a:t>
            </a:r>
            <a:r>
              <a:rPr lang="sv-SE" dirty="0">
                <a:hlinkClick r:id="rId4"/>
              </a:rPr>
              <a:t> Route</a:t>
            </a:r>
            <a:r>
              <a:rPr lang="sv-SE" dirty="0"/>
              <a:t> är bra exempel på leder som utvecklat internationellt samarbete.</a:t>
            </a:r>
          </a:p>
        </p:txBody>
      </p:sp>
    </p:spTree>
    <p:extLst>
      <p:ext uri="{BB962C8B-B14F-4D97-AF65-F5344CB8AC3E}">
        <p14:creationId xmlns:p14="http://schemas.microsoft.com/office/powerpoint/2010/main" val="2325929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449BB-2036-FF44-6D96-B0C027A4D448}"/>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E0D3FA9-9D63-EE38-9058-D3EF344E882C}"/>
              </a:ext>
            </a:extLst>
          </p:cNvPr>
          <p:cNvSpPr>
            <a:spLocks noGrp="1"/>
          </p:cNvSpPr>
          <p:nvPr>
            <p:ph type="body" sz="quarter" idx="13"/>
          </p:nvPr>
        </p:nvSpPr>
        <p:spPr/>
        <p:txBody>
          <a:bodyPr/>
          <a:lstStyle/>
          <a:p>
            <a:r>
              <a:rPr lang="sv-SE"/>
              <a:t>Hållbara vandringsleder och natur- &amp; kulturturism är ett verktyg för en global hållbar utveckling. Sverige kan bli ett föredöme. En led kan leda till förändring utöver det vanliga om viljan finns och lite mot att göra annorlunda. </a:t>
            </a:r>
          </a:p>
          <a:p>
            <a:r>
              <a:rPr lang="sv-SE"/>
              <a:t>Alla steg i den riktningen räknas!</a:t>
            </a:r>
          </a:p>
        </p:txBody>
      </p:sp>
      <p:sp>
        <p:nvSpPr>
          <p:cNvPr id="3" name="Rubrik 2">
            <a:extLst>
              <a:ext uri="{FF2B5EF4-FFF2-40B4-BE49-F238E27FC236}">
                <a16:creationId xmlns:a16="http://schemas.microsoft.com/office/drawing/2014/main" id="{8D237E81-121B-7A34-9730-AB2BDEF96176}"/>
              </a:ext>
            </a:extLst>
          </p:cNvPr>
          <p:cNvSpPr>
            <a:spLocks noGrp="1"/>
          </p:cNvSpPr>
          <p:nvPr>
            <p:ph type="ctrTitle"/>
          </p:nvPr>
        </p:nvSpPr>
        <p:spPr/>
        <p:txBody>
          <a:bodyPr>
            <a:normAutofit fontScale="90000"/>
          </a:bodyPr>
          <a:lstStyle/>
          <a:p>
            <a:r>
              <a:rPr lang="sv-SE"/>
              <a:t>Mål 17 – Genomförande och globalt partnerskap</a:t>
            </a:r>
          </a:p>
        </p:txBody>
      </p:sp>
      <p:sp>
        <p:nvSpPr>
          <p:cNvPr id="4" name="Platshållare för bildnummer 6">
            <a:extLst>
              <a:ext uri="{FF2B5EF4-FFF2-40B4-BE49-F238E27FC236}">
                <a16:creationId xmlns:a16="http://schemas.microsoft.com/office/drawing/2014/main" id="{43BA564C-90ED-314E-03E8-84F0D28C468A}"/>
              </a:ext>
            </a:extLst>
          </p:cNvPr>
          <p:cNvSpPr>
            <a:spLocks noGrp="1"/>
          </p:cNvSpPr>
          <p:nvPr>
            <p:ph type="sldNum" sz="quarter" idx="4"/>
          </p:nvPr>
        </p:nvSpPr>
        <p:spPr>
          <a:xfrm>
            <a:off x="11531963" y="296863"/>
            <a:ext cx="360000" cy="360000"/>
          </a:xfrm>
        </p:spPr>
        <p:txBody>
          <a:bodyPr lIns="0" tIns="0" rIns="0" bIns="0"/>
          <a:lstStyle/>
          <a:p>
            <a:fld id="{9DEA00F4-0B27-4ED4-8DD5-AE8F38D1C172}" type="slidenum">
              <a:rPr lang="sv-SE" smtClean="0"/>
              <a:pPr/>
              <a:t>25</a:t>
            </a:fld>
            <a:endParaRPr lang="sv-SE"/>
          </a:p>
        </p:txBody>
      </p:sp>
    </p:spTree>
    <p:extLst>
      <p:ext uri="{BB962C8B-B14F-4D97-AF65-F5344CB8AC3E}">
        <p14:creationId xmlns:p14="http://schemas.microsoft.com/office/powerpoint/2010/main" val="900811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vatten, utomhus, konst, natur&#10;&#10;AI-genererat innehåll kan vara felaktigt.">
            <a:extLst>
              <a:ext uri="{FF2B5EF4-FFF2-40B4-BE49-F238E27FC236}">
                <a16:creationId xmlns:a16="http://schemas.microsoft.com/office/drawing/2014/main" id="{F940645A-67CC-B1C7-ED1D-EE9EB88F4B56}"/>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134" r="6134"/>
          <a:stretch>
            <a:fillRect/>
          </a:stretch>
        </p:blipFill>
        <p:spPr/>
      </p:pic>
      <p:sp>
        <p:nvSpPr>
          <p:cNvPr id="3" name="Rubrik 2">
            <a:extLst>
              <a:ext uri="{FF2B5EF4-FFF2-40B4-BE49-F238E27FC236}">
                <a16:creationId xmlns:a16="http://schemas.microsoft.com/office/drawing/2014/main" id="{FD59B976-E599-1681-7B4D-C9F052562EEA}"/>
              </a:ext>
            </a:extLst>
          </p:cNvPr>
          <p:cNvSpPr>
            <a:spLocks noGrp="1"/>
          </p:cNvSpPr>
          <p:nvPr>
            <p:ph type="ctrTitle"/>
          </p:nvPr>
        </p:nvSpPr>
        <p:spPr/>
        <p:txBody>
          <a:bodyPr/>
          <a:lstStyle/>
          <a:p>
            <a:r>
              <a:rPr lang="sv-SE" sz="2400" dirty="0"/>
              <a:t>För mer information om arbetet:</a:t>
            </a:r>
            <a:br>
              <a:rPr lang="sv-SE" sz="2400" b="0" dirty="0"/>
            </a:br>
            <a:r>
              <a:rPr lang="sv-SE" sz="2400" dirty="0">
                <a:hlinkClick r:id="rId3"/>
              </a:rPr>
              <a:t>Nationellt ramverk för vandringsleder</a:t>
            </a:r>
            <a:endParaRPr lang="sv-SE" sz="2400" b="0" dirty="0"/>
          </a:p>
        </p:txBody>
      </p:sp>
    </p:spTree>
    <p:extLst>
      <p:ext uri="{BB962C8B-B14F-4D97-AF65-F5344CB8AC3E}">
        <p14:creationId xmlns:p14="http://schemas.microsoft.com/office/powerpoint/2010/main" val="2511202401"/>
      </p:ext>
    </p:extLst>
  </p:cSld>
  <p:clrMapOvr>
    <a:masterClrMapping/>
  </p:clrMapOvr>
</p:sld>
</file>

<file path=ppt/theme/theme1.xml><?xml version="1.0" encoding="utf-8"?>
<a:theme xmlns:a="http://schemas.openxmlformats.org/drawingml/2006/main" name="Office-tema">
  <a:themeElements>
    <a:clrScheme name="NV_Vandringsleder">
      <a:dk1>
        <a:srgbClr val="000000"/>
      </a:dk1>
      <a:lt1>
        <a:srgbClr val="FFFFFF"/>
      </a:lt1>
      <a:dk2>
        <a:srgbClr val="0F4E53"/>
      </a:dk2>
      <a:lt2>
        <a:srgbClr val="F2F2F2"/>
      </a:lt2>
      <a:accent1>
        <a:srgbClr val="BCDFD1"/>
      </a:accent1>
      <a:accent2>
        <a:srgbClr val="6ABE9D"/>
      </a:accent2>
      <a:accent3>
        <a:srgbClr val="0F4E53"/>
      </a:accent3>
      <a:accent4>
        <a:srgbClr val="F2F2F2"/>
      </a:accent4>
      <a:accent5>
        <a:srgbClr val="FFF3C5"/>
      </a:accent5>
      <a:accent6>
        <a:srgbClr val="F08300"/>
      </a:accent6>
      <a:hlink>
        <a:srgbClr val="6ABE9D"/>
      </a:hlink>
      <a:folHlink>
        <a:srgbClr val="F08300"/>
      </a:folHlink>
    </a:clrScheme>
    <a:fontScheme name="NV_Vandringsleder">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Anpassad formgivning">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cc3ffba-8f8e-4ab0-a847-9fd2993cf5ee" xsi:nil="true"/>
    <lcf76f155ced4ddcb4097134ff3c332f xmlns="94ae576d-75cc-4ad3-95c8-c401215992d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7A480B4183FD3498CE048D6435092FA" ma:contentTypeVersion="15" ma:contentTypeDescription="Skapa ett nytt dokument." ma:contentTypeScope="" ma:versionID="074eb34f95f01c57ea90609a91582635">
  <xsd:schema xmlns:xsd="http://www.w3.org/2001/XMLSchema" xmlns:xs="http://www.w3.org/2001/XMLSchema" xmlns:p="http://schemas.microsoft.com/office/2006/metadata/properties" xmlns:ns2="fcc3ffba-8f8e-4ab0-a847-9fd2993cf5ee" xmlns:ns3="94ae576d-75cc-4ad3-95c8-c401215992dc" targetNamespace="http://schemas.microsoft.com/office/2006/metadata/properties" ma:root="true" ma:fieldsID="2a1df15baf21f2a945b1073d0c0c7bf5" ns2:_="" ns3:_="">
    <xsd:import namespace="fcc3ffba-8f8e-4ab0-a847-9fd2993cf5ee"/>
    <xsd:import namespace="94ae576d-75cc-4ad3-95c8-c401215992d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LengthInSeconds"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3ffba-8f8e-4ab0-a847-9fd2993cf5ee"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16" nillable="true" ma:displayName="Taxonomy Catch All Column" ma:hidden="true" ma:list="{ceffd31d-2220-4a9f-ba77-1fd6a66bfc85}" ma:internalName="TaxCatchAll" ma:showField="CatchAllData" ma:web="fcc3ffba-8f8e-4ab0-a847-9fd2993cf5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ae576d-75cc-4ad3-95c8-c401215992d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ildmarkeringar" ma:readOnly="false" ma:fieldId="{5cf76f15-5ced-4ddc-b409-7134ff3c332f}" ma:taxonomyMulti="true" ma:sspId="f715b3c1-6faf-452c-928b-c1f971cfea52"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5C4539-0DAB-4115-B059-FDB0F3D42316}">
  <ds:schemaRefs>
    <ds:schemaRef ds:uri="0bd50954-b149-49dd-8124-206a7e66d412"/>
    <ds:schemaRef ds:uri="d7b8bed5-5447-4e53-83b6-7854b7799d0c"/>
    <ds:schemaRef ds:uri="http://schemas.microsoft.com/office/2006/metadata/properties"/>
    <ds:schemaRef ds:uri="http://schemas.microsoft.com/office/infopath/2007/PartnerControls"/>
    <ds:schemaRef ds:uri="fcc3ffba-8f8e-4ab0-a847-9fd2993cf5ee"/>
    <ds:schemaRef ds:uri="94ae576d-75cc-4ad3-95c8-c401215992dc"/>
  </ds:schemaRefs>
</ds:datastoreItem>
</file>

<file path=customXml/itemProps2.xml><?xml version="1.0" encoding="utf-8"?>
<ds:datastoreItem xmlns:ds="http://schemas.openxmlformats.org/officeDocument/2006/customXml" ds:itemID="{DC3FB396-E3F9-45BE-93D8-B66926650407}">
  <ds:schemaRefs>
    <ds:schemaRef ds:uri="http://schemas.microsoft.com/sharepoint/v3/contenttype/forms"/>
  </ds:schemaRefs>
</ds:datastoreItem>
</file>

<file path=customXml/itemProps3.xml><?xml version="1.0" encoding="utf-8"?>
<ds:datastoreItem xmlns:ds="http://schemas.openxmlformats.org/officeDocument/2006/customXml" ds:itemID="{56F6A9C6-C705-4622-B823-6DA3D8E889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3ffba-8f8e-4ab0-a847-9fd2993cf5ee"/>
    <ds:schemaRef ds:uri="94ae576d-75cc-4ad3-95c8-c401215992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412</TotalTime>
  <Words>1707</Words>
  <Application>Microsoft Office PowerPoint</Application>
  <PresentationFormat>Bredbild</PresentationFormat>
  <Paragraphs>105</Paragraphs>
  <Slides>26</Slides>
  <Notes>0</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26</vt:i4>
      </vt:variant>
    </vt:vector>
  </HeadingPairs>
  <TitlesOfParts>
    <vt:vector size="32" baseType="lpstr">
      <vt:lpstr>Aptos</vt:lpstr>
      <vt:lpstr>Aptos Display</vt:lpstr>
      <vt:lpstr>Arial</vt:lpstr>
      <vt:lpstr>Calibri</vt:lpstr>
      <vt:lpstr>Office-tema</vt:lpstr>
      <vt:lpstr>Anpassad formgivning</vt:lpstr>
      <vt:lpstr>De globala målen  visar vägen</vt:lpstr>
      <vt:lpstr>Mål 3 - God hälsa och välbefinnande</vt:lpstr>
      <vt:lpstr>Mål 4 - God utbildning för alla</vt:lpstr>
      <vt:lpstr>Mål 5 - Jämställdhet</vt:lpstr>
      <vt:lpstr>Mål 6 – Rent vatten och sanitet  för alla</vt:lpstr>
      <vt:lpstr>Goda exempel</vt:lpstr>
      <vt:lpstr>Mål 7 – Hållbar energi för alla</vt:lpstr>
      <vt:lpstr>Mål 8 – Anständiga arbetsvillkor och ekonomisk tillväxt</vt:lpstr>
      <vt:lpstr>Goda exempel</vt:lpstr>
      <vt:lpstr>Mål 9 – Hållbar industri, innovationer och infrastruktur</vt:lpstr>
      <vt:lpstr>Mål 10 – Minskad ojämlikhet</vt:lpstr>
      <vt:lpstr>Goda exempel</vt:lpstr>
      <vt:lpstr>Mål 11 – Hållbara städer  och samhällen</vt:lpstr>
      <vt:lpstr>Goda exempel</vt:lpstr>
      <vt:lpstr>Mål 12 – Hållbar konsumtion  och produktion</vt:lpstr>
      <vt:lpstr>Goda exempel</vt:lpstr>
      <vt:lpstr>Mål 13 – Bekämpa klimatförändringarna</vt:lpstr>
      <vt:lpstr>Goda exempel</vt:lpstr>
      <vt:lpstr>Mål 14 – Hav och marina resurser</vt:lpstr>
      <vt:lpstr>Goda exempel</vt:lpstr>
      <vt:lpstr>Mål 15 – Ekosystem och  biologisk mångfald</vt:lpstr>
      <vt:lpstr>Goda exempel</vt:lpstr>
      <vt:lpstr>Mål 16 – Fredliga och inkluderande samhällen</vt:lpstr>
      <vt:lpstr>Goda exempel</vt:lpstr>
      <vt:lpstr>Mål 17 – Genomförande och globalt partnerskap</vt:lpstr>
      <vt:lpstr>För mer information om arbetet: Nationellt ramverk för vandringsleder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Åkesdotter Fries</dc:creator>
  <cp:lastModifiedBy>Sjöberg Thelenius, Linda</cp:lastModifiedBy>
  <cp:revision>3</cp:revision>
  <dcterms:created xsi:type="dcterms:W3CDTF">2025-05-09T13:44:37Z</dcterms:created>
  <dcterms:modified xsi:type="dcterms:W3CDTF">2026-10-26T16:43:29Z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0x010100A7A480B4183FD3498CE048D6435092FA</vt:lpwstr>
  </property>
  <property fmtid="{D5CDD505-2E9C-101B-9397-08002B2CF9AE}" pid="3" name="MediaServiceImageTags">
    <vt:lpwstr/>
  </property>
</Properties>
</file>