
<file path=[Content_Types].xml><?xml version="1.0" encoding="utf-8"?>
<Types xmlns="http://schemas.openxmlformats.org/package/2006/content-types">
  <Default Extension="jpeg" ContentType="image/jpeg"/>
  <Default Extension="png" ContentType="image/png"/>
  <Default Extension="rels" ContentType="application/vnd.openxmlformats-package.relationships+xml"/>
  <Default Extension="xml" ContentType="application/xml"/>
  <Override PartName="/ppt/presentation.xml" ContentType="application/vnd.openxmlformats-officedocument.presentationml.presentation.main+xml"/>
  <Override PartName="/customXml/itemProps1.xml" ContentType="application/vnd.openxmlformats-officedocument.customXmlProperties+xml"/>
  <Override PartName="/customXml/itemProps2.xml" ContentType="application/vnd.openxmlformats-officedocument.customXmlProperties+xml"/>
  <Override PartName="/customXml/itemProps3.xml" ContentType="application/vnd.openxmlformats-officedocument.customXmlProperties+xml"/>
  <Override PartName="/customXml/itemProps4.xml" ContentType="application/vnd.openxmlformats-officedocument.customXmlProperties+xml"/>
  <Override PartName="/ppt/slideMasters/slideMaster1.xml" ContentType="application/vnd.openxmlformats-officedocument.presentationml.slideMaster+xml"/>
  <Override PartName="/ppt/slides/slide1.xml" ContentType="application/vnd.openxmlformats-officedocument.presentationml.slide+xml"/>
  <Override PartName="/ppt/slides/slide2.xml" ContentType="application/vnd.openxmlformats-officedocument.presentationml.slide+xml"/>
  <Override PartName="/ppt/slides/slide3.xml" ContentType="application/vnd.openxmlformats-officedocument.presentationml.slide+xml"/>
  <Override PartName="/ppt/slides/slide4.xml" ContentType="application/vnd.openxmlformats-officedocument.presentationml.slide+xml"/>
  <Override PartName="/ppt/slides/slide5.xml" ContentType="application/vnd.openxmlformats-officedocument.presentationml.slide+xml"/>
  <Override PartName="/ppt/slides/slide6.xml" ContentType="application/vnd.openxmlformats-officedocument.presentationml.slide+xml"/>
  <Override PartName="/ppt/slides/slide7.xml" ContentType="application/vnd.openxmlformats-officedocument.presentationml.slide+xml"/>
  <Override PartName="/ppt/slides/slide8.xml" ContentType="application/vnd.openxmlformats-officedocument.presentationml.slide+xml"/>
  <Override PartName="/ppt/slides/slide9.xml" ContentType="application/vnd.openxmlformats-officedocument.presentationml.slide+xml"/>
  <Override PartName="/ppt/slides/slide10.xml" ContentType="application/vnd.openxmlformats-officedocument.presentationml.slide+xml"/>
  <Override PartName="/ppt/slides/slide11.xml" ContentType="application/vnd.openxmlformats-officedocument.presentationml.slide+xml"/>
  <Override PartName="/ppt/slides/slide12.xml" ContentType="application/vnd.openxmlformats-officedocument.presentationml.slide+xml"/>
  <Override PartName="/ppt/slides/slide13.xml" ContentType="application/vnd.openxmlformats-officedocument.presentationml.slide+xml"/>
  <Override PartName="/ppt/slides/slide14.xml" ContentType="application/vnd.openxmlformats-officedocument.presentationml.slide+xml"/>
  <Override PartName="/ppt/slides/slide15.xml" ContentType="application/vnd.openxmlformats-officedocument.presentationml.slide+xml"/>
  <Override PartName="/ppt/slides/slide16.xml" ContentType="application/vnd.openxmlformats-officedocument.presentationml.slide+xml"/>
  <Override PartName="/ppt/slides/slide17.xml" ContentType="application/vnd.openxmlformats-officedocument.presentationml.slide+xml"/>
  <Override PartName="/ppt/slides/slide18.xml" ContentType="application/vnd.openxmlformats-officedocument.presentationml.slide+xml"/>
  <Override PartName="/ppt/slides/slide19.xml" ContentType="application/vnd.openxmlformats-officedocument.presentationml.slide+xml"/>
  <Override PartName="/ppt/slides/slide20.xml" ContentType="application/vnd.openxmlformats-officedocument.presentationml.slide+xml"/>
  <Override PartName="/ppt/slides/slide21.xml" ContentType="application/vnd.openxmlformats-officedocument.presentationml.slide+xml"/>
  <Override PartName="/ppt/slides/slide22.xml" ContentType="application/vnd.openxmlformats-officedocument.presentationml.slide+xml"/>
  <Override PartName="/ppt/slides/slide23.xml" ContentType="application/vnd.openxmlformats-officedocument.presentationml.slide+xml"/>
  <Override PartName="/ppt/slides/slide24.xml" ContentType="application/vnd.openxmlformats-officedocument.presentationml.slide+xml"/>
  <Override PartName="/ppt/slides/slide25.xml" ContentType="application/vnd.openxmlformats-officedocument.presentationml.slide+xml"/>
  <Override PartName="/ppt/slides/slide26.xml" ContentType="application/vnd.openxmlformats-officedocument.presentationml.slide+xml"/>
  <Override PartName="/ppt/slides/slide27.xml" ContentType="application/vnd.openxmlformats-officedocument.presentationml.slide+xml"/>
  <Override PartName="/ppt/notesMasters/notesMaster1.xml" ContentType="application/vnd.openxmlformats-officedocument.presentationml.notesMaster+xml"/>
  <Override PartName="/ppt/presProps.xml" ContentType="application/vnd.openxmlformats-officedocument.presentationml.presProps+xml"/>
  <Override PartName="/ppt/viewProps.xml" ContentType="application/vnd.openxmlformats-officedocument.presentationml.viewProps+xml"/>
  <Override PartName="/ppt/theme/theme1.xml" ContentType="application/vnd.openxmlformats-officedocument.theme+xml"/>
  <Override PartName="/ppt/tableStyles.xml" ContentType="application/vnd.openxmlformats-officedocument.presentationml.tableStyles+xml"/>
  <Override PartName="/ppt/slideLayouts/slideLayout1.xml" ContentType="application/vnd.openxmlformats-officedocument.presentationml.slideLayout+xml"/>
  <Override PartName="/ppt/slideLayouts/slideLayout2.xml" ContentType="application/vnd.openxmlformats-officedocument.presentationml.slideLayout+xml"/>
  <Override PartName="/ppt/slideLayouts/slideLayout3.xml" ContentType="application/vnd.openxmlformats-officedocument.presentationml.slideLayout+xml"/>
  <Override PartName="/ppt/slideLayouts/slideLayout4.xml" ContentType="application/vnd.openxmlformats-officedocument.presentationml.slideLayout+xml"/>
  <Override PartName="/ppt/slideLayouts/slideLayout5.xml" ContentType="application/vnd.openxmlformats-officedocument.presentationml.slideLayout+xml"/>
  <Override PartName="/ppt/slideLayouts/slideLayout6.xml" ContentType="application/vnd.openxmlformats-officedocument.presentationml.slideLayout+xml"/>
  <Override PartName="/ppt/slideLayouts/slideLayout7.xml" ContentType="application/vnd.openxmlformats-officedocument.presentationml.slideLayout+xml"/>
  <Override PartName="/ppt/slideLayouts/slideLayout8.xml" ContentType="application/vnd.openxmlformats-officedocument.presentationml.slideLayout+xml"/>
  <Override PartName="/ppt/slideLayouts/slideLayout9.xml" ContentType="application/vnd.openxmlformats-officedocument.presentationml.slideLayout+xml"/>
  <Override PartName="/ppt/slideLayouts/slideLayout10.xml" ContentType="application/vnd.openxmlformats-officedocument.presentationml.slideLayout+xml"/>
  <Override PartName="/ppt/slideLayouts/slideLayout11.xml" ContentType="application/vnd.openxmlformats-officedocument.presentationml.slideLayout+xml"/>
  <Override PartName="/ppt/slideLayouts/slideLayout12.xml" ContentType="application/vnd.openxmlformats-officedocument.presentationml.slideLayout+xml"/>
  <Override PartName="/ppt/slideLayouts/slideLayout13.xml" ContentType="application/vnd.openxmlformats-officedocument.presentationml.slideLayout+xml"/>
  <Override PartName="/ppt/slideLayouts/slideLayout14.xml" ContentType="application/vnd.openxmlformats-officedocument.presentationml.slideLayout+xml"/>
  <Override PartName="/ppt/slideLayouts/slideLayout15.xml" ContentType="application/vnd.openxmlformats-officedocument.presentationml.slideLayout+xml"/>
  <Override PartName="/ppt/theme/theme2.xml" ContentType="application/vnd.openxmlformats-officedocument.theme+xml"/>
  <Override PartName="/ppt/notesSlides/notesSlide1.xml" ContentType="application/vnd.openxmlformats-officedocument.presentationml.notesSlide+xml"/>
  <Override PartName="/ppt/notesSlides/notesSlide2.xml" ContentType="application/vnd.openxmlformats-officedocument.presentationml.notesSlide+xml"/>
  <Override PartName="/ppt/notesSlides/notesSlide3.xml" ContentType="application/vnd.openxmlformats-officedocument.presentationml.notesSlide+xml"/>
  <Override PartName="/ppt/notesSlides/notesSlide4.xml" ContentType="application/vnd.openxmlformats-officedocument.presentationml.notesSlide+xml"/>
  <Override PartName="/ppt/notesSlides/notesSlide5.xml" ContentType="application/vnd.openxmlformats-officedocument.presentationml.notesSlide+xml"/>
  <Override PartName="/ppt/notesSlides/notesSlide6.xml" ContentType="application/vnd.openxmlformats-officedocument.presentationml.notesSlide+xml"/>
  <Override PartName="/ppt/notesSlides/notesSlide7.xml" ContentType="application/vnd.openxmlformats-officedocument.presentationml.notesSlide+xml"/>
  <Override PartName="/ppt/notesSlides/notesSlide8.xml" ContentType="application/vnd.openxmlformats-officedocument.presentationml.notesSlide+xml"/>
  <Override PartName="/ppt/notesSlides/notesSlide9.xml" ContentType="application/vnd.openxmlformats-officedocument.presentationml.notesSlide+xml"/>
  <Override PartName="/ppt/notesSlides/notesSlide10.xml" ContentType="application/vnd.openxmlformats-officedocument.presentationml.notesSlide+xml"/>
  <Override PartName="/ppt/notesSlides/notesSlide11.xml" ContentType="application/vnd.openxmlformats-officedocument.presentationml.notesSlide+xml"/>
  <Override PartName="/ppt/changesInfos/changesInfo1.xml" ContentType="application/vnd.ms-powerpoint.changesinfo+xml"/>
  <Override PartName="/ppt/revisionInfo.xml" ContentType="application/vnd.ms-powerpoint.revisioninfo+xml"/>
  <Override PartName="/docProps/core.xml" ContentType="application/vnd.openxmlformats-package.core-properties+xml"/>
  <Override PartName="/docProps/app.xml" ContentType="application/vnd.openxmlformats-officedocument.extended-properties+xml"/>
  <Override PartName="/docProps/custom.xml" ContentType="application/vnd.openxmlformats-officedocument.custom-properties+xml"/>
</Types>
</file>

<file path=_rels/.rels><?xml version="1.0" encoding="UTF-8" standalone="yes"?>
<Relationships xmlns="http://schemas.openxmlformats.org/package/2006/relationships"><Relationship Id="rId3" Type="http://schemas.openxmlformats.org/officeDocument/2006/relationships/extended-properties" Target="docProps/app.xml"/><Relationship Id="rId2" Type="http://schemas.openxmlformats.org/package/2006/relationships/metadata/core-properties" Target="docProps/core.xml"/><Relationship Id="rId1" Type="http://schemas.openxmlformats.org/officeDocument/2006/relationships/officeDocument" Target="ppt/presentation.xml"/><Relationship Id="rId4" Type="http://schemas.openxmlformats.org/officeDocument/2006/relationships/custom-properties" Target="docProps/custom.xml"/></Relationships>
</file>

<file path=ppt/presentation.xml><?xml version="1.0" encoding="utf-8"?>
<p:presentation xmlns:a="http://schemas.openxmlformats.org/drawingml/2006/main" xmlns:r="http://schemas.openxmlformats.org/officeDocument/2006/relationships" xmlns:p="http://schemas.openxmlformats.org/presentationml/2006/main" saveSubsetFonts="1">
  <p:sldMasterIdLst>
    <p:sldMasterId id="2147483648" r:id="rId5"/>
  </p:sldMasterIdLst>
  <p:notesMasterIdLst>
    <p:notesMasterId r:id="rId33"/>
  </p:notesMasterIdLst>
  <p:sldIdLst>
    <p:sldId id="314" r:id="rId6"/>
    <p:sldId id="346" r:id="rId7"/>
    <p:sldId id="315" r:id="rId8"/>
    <p:sldId id="318" r:id="rId9"/>
    <p:sldId id="319" r:id="rId10"/>
    <p:sldId id="320" r:id="rId11"/>
    <p:sldId id="321" r:id="rId12"/>
    <p:sldId id="322" r:id="rId13"/>
    <p:sldId id="323" r:id="rId14"/>
    <p:sldId id="324" r:id="rId15"/>
    <p:sldId id="325" r:id="rId16"/>
    <p:sldId id="326" r:id="rId17"/>
    <p:sldId id="327" r:id="rId18"/>
    <p:sldId id="343" r:id="rId19"/>
    <p:sldId id="342" r:id="rId20"/>
    <p:sldId id="332" r:id="rId21"/>
    <p:sldId id="333" r:id="rId22"/>
    <p:sldId id="334" r:id="rId23"/>
    <p:sldId id="335" r:id="rId24"/>
    <p:sldId id="338" r:id="rId25"/>
    <p:sldId id="337" r:id="rId26"/>
    <p:sldId id="336" r:id="rId27"/>
    <p:sldId id="340" r:id="rId28"/>
    <p:sldId id="341" r:id="rId29"/>
    <p:sldId id="344" r:id="rId30"/>
    <p:sldId id="345" r:id="rId31"/>
    <p:sldId id="339" r:id="rId32"/>
  </p:sldIdLst>
  <p:sldSz cx="9144000" cy="5143500" type="screen16x9"/>
  <p:notesSz cx="6858000" cy="9144000"/>
  <p:defaultText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defaultTextStyle>
  <p:extLst>
    <p:ext uri="{EFAFB233-063F-42B5-8137-9DF3F51BA10A}">
      <p15:sldGuideLst xmlns:p15="http://schemas.microsoft.com/office/powerpoint/2012/main">
        <p15:guide id="1" orient="horz" pos="1620">
          <p15:clr>
            <a:srgbClr val="A4A3A4"/>
          </p15:clr>
        </p15:guide>
        <p15:guide id="2" pos="2880">
          <p15:clr>
            <a:srgbClr val="A4A3A4"/>
          </p15:clr>
        </p15:guide>
        <p15:guide id="3" pos="5602">
          <p15:clr>
            <a:srgbClr val="A4A3A4"/>
          </p15:clr>
        </p15:guide>
      </p15:sldGuideLst>
    </p:ext>
  </p:extLst>
</p:presentation>
</file>

<file path=ppt/presProps.xml><?xml version="1.0" encoding="utf-8"?>
<p:presentationPr xmlns:a="http://schemas.openxmlformats.org/drawingml/2006/main" xmlns:r="http://schemas.openxmlformats.org/officeDocument/2006/relationships" xmlns:p="http://schemas.openxmlformats.org/presentationml/2006/main">
  <p:clrMru>
    <a:srgbClr val="7E99AA"/>
    <a:srgbClr val="717F81"/>
    <a:srgbClr val="A3A86B"/>
    <a:srgbClr val="717F6B"/>
    <a:srgbClr val="5F5F5F"/>
  </p:clrMru>
  <p:extLst>
    <p:ext uri="{E76CE94A-603C-4142-B9EB-6D1370010A27}">
      <p14:discardImageEditData xmlns:p14="http://schemas.microsoft.com/office/powerpoint/2010/main" val="0"/>
    </p:ext>
    <p:ext uri="{D31A062A-798A-4329-ABDD-BBA856620510}">
      <p14:defaultImageDpi xmlns:p14="http://schemas.microsoft.com/office/powerpoint/2010/main" val="220"/>
    </p:ext>
    <p:ext uri="{FD5EFAAD-0ECE-453E-9831-46B23BE46B34}">
      <p15:chartTrackingRefBased xmlns:p15="http://schemas.microsoft.com/office/powerpoint/2012/main" val="0"/>
    </p:ext>
  </p:extLst>
</p:presentationPr>
</file>

<file path=ppt/revisionInfo.xml><?xml version="1.0" encoding="utf-8"?>
<p1510:revInfo xmlns:a="http://schemas.openxmlformats.org/drawingml/2006/main" xmlns:r="http://schemas.openxmlformats.org/officeDocument/2006/relationships" xmlns:p1510="http://schemas.microsoft.com/office/powerpoint/2015/10/main">
  <p1510:revLst>
    <p1510:client id="{5A3117D3-5CAA-4BF9-A18D-88085F9D764E}" v="10" dt="2020-12-21T08:41:09.519"/>
  </p1510:revLst>
</p1510:revInfo>
</file>

<file path=ppt/tableStyles.xml><?xml version="1.0" encoding="utf-8"?>
<a:tblStyleLst xmlns:a="http://schemas.openxmlformats.org/drawingml/2006/main" def="{5C22544A-7EE6-4342-B048-85BDC9FD1C3A}">
  <a:tblStyle styleId="{5C22544A-7EE6-4342-B048-85BDC9FD1C3A}" styleName="Mellanmörkt format 2 - Dekorfärg 1">
    <a:wholeTbl>
      <a:tcTxStyle>
        <a:fontRef idx="minor">
          <a:prstClr val="black"/>
        </a:fontRef>
        <a:schemeClr val="dk1"/>
      </a:tcTxStyle>
      <a:tcStyle>
        <a:tcBdr>
          <a:left>
            <a:ln w="12700" cmpd="sng">
              <a:solidFill>
                <a:schemeClr val="lt1"/>
              </a:solidFill>
            </a:ln>
          </a:left>
          <a:right>
            <a:ln w="12700" cmpd="sng">
              <a:solidFill>
                <a:schemeClr val="lt1"/>
              </a:solidFill>
            </a:ln>
          </a:right>
          <a:top>
            <a:ln w="12700" cmpd="sng">
              <a:solidFill>
                <a:schemeClr val="lt1"/>
              </a:solidFill>
            </a:ln>
          </a:top>
          <a:bottom>
            <a:ln w="12700" cmpd="sng">
              <a:solidFill>
                <a:schemeClr val="lt1"/>
              </a:solidFill>
            </a:ln>
          </a:bottom>
          <a:insideH>
            <a:ln w="12700" cmpd="sng">
              <a:solidFill>
                <a:schemeClr val="lt1"/>
              </a:solidFill>
            </a:ln>
          </a:insideH>
          <a:insideV>
            <a:ln w="12700" cmpd="sng">
              <a:solidFill>
                <a:schemeClr val="lt1"/>
              </a:solidFill>
            </a:ln>
          </a:insideV>
        </a:tcBdr>
        <a:fill>
          <a:solidFill>
            <a:schemeClr val="accent1">
              <a:tint val="20000"/>
            </a:schemeClr>
          </a:solidFill>
        </a:fill>
      </a:tcStyle>
    </a:wholeTbl>
    <a:band1H>
      <a:tcStyle>
        <a:tcBdr/>
        <a:fill>
          <a:solidFill>
            <a:schemeClr val="accent1">
              <a:tint val="40000"/>
            </a:schemeClr>
          </a:solidFill>
        </a:fill>
      </a:tcStyle>
    </a:band1H>
    <a:band2H>
      <a:tcStyle>
        <a:tcBdr/>
      </a:tcStyle>
    </a:band2H>
    <a:band1V>
      <a:tcStyle>
        <a:tcBdr/>
        <a:fill>
          <a:solidFill>
            <a:schemeClr val="accent1">
              <a:tint val="40000"/>
            </a:schemeClr>
          </a:solidFill>
        </a:fill>
      </a:tcStyle>
    </a:band1V>
    <a:band2V>
      <a:tcStyle>
        <a:tcBdr/>
      </a:tcStyle>
    </a:band2V>
    <a:lastCol>
      <a:tcTxStyle b="on">
        <a:fontRef idx="minor">
          <a:prstClr val="black"/>
        </a:fontRef>
        <a:schemeClr val="lt1"/>
      </a:tcTxStyle>
      <a:tcStyle>
        <a:tcBdr/>
        <a:fill>
          <a:solidFill>
            <a:schemeClr val="accent1"/>
          </a:solidFill>
        </a:fill>
      </a:tcStyle>
    </a:lastCol>
    <a:firstCol>
      <a:tcTxStyle b="on">
        <a:fontRef idx="minor">
          <a:prstClr val="black"/>
        </a:fontRef>
        <a:schemeClr val="lt1"/>
      </a:tcTxStyle>
      <a:tcStyle>
        <a:tcBdr/>
        <a:fill>
          <a:solidFill>
            <a:schemeClr val="accent1"/>
          </a:solidFill>
        </a:fill>
      </a:tcStyle>
    </a:firstCol>
    <a:lastRow>
      <a:tcTxStyle b="on">
        <a:fontRef idx="minor">
          <a:prstClr val="black"/>
        </a:fontRef>
        <a:schemeClr val="lt1"/>
      </a:tcTxStyle>
      <a:tcStyle>
        <a:tcBdr>
          <a:top>
            <a:ln w="38100" cmpd="sng">
              <a:solidFill>
                <a:schemeClr val="lt1"/>
              </a:solidFill>
            </a:ln>
          </a:top>
        </a:tcBdr>
        <a:fill>
          <a:solidFill>
            <a:schemeClr val="accent1"/>
          </a:solidFill>
        </a:fill>
      </a:tcStyle>
    </a:lastRow>
    <a:firstRow>
      <a:tcTxStyle b="on">
        <a:fontRef idx="minor">
          <a:prstClr val="black"/>
        </a:fontRef>
        <a:schemeClr val="lt1"/>
      </a:tcTxStyle>
      <a:tcStyle>
        <a:tcBdr>
          <a:bottom>
            <a:ln w="38100" cmpd="sng">
              <a:solidFill>
                <a:schemeClr val="lt1"/>
              </a:solidFill>
            </a:ln>
          </a:bottom>
        </a:tcBdr>
        <a:fill>
          <a:solidFill>
            <a:schemeClr val="accent1"/>
          </a:solidFill>
        </a:fill>
      </a:tcStyle>
    </a:firstRow>
  </a:tblStyle>
</a:tblStyleLst>
</file>

<file path=ppt/viewProps.xml><?xml version="1.0" encoding="utf-8"?>
<p:viewPr xmlns:a="http://schemas.openxmlformats.org/drawingml/2006/main" xmlns:r="http://schemas.openxmlformats.org/officeDocument/2006/relationships" xmlns:p="http://schemas.openxmlformats.org/presentationml/2006/main" lastView="sldThumbnailView">
  <p:normalViewPr>
    <p:restoredLeft sz="15620"/>
    <p:restoredTop sz="88104" autoAdjust="0"/>
  </p:normalViewPr>
  <p:slideViewPr>
    <p:cSldViewPr snapToGrid="0">
      <p:cViewPr varScale="1">
        <p:scale>
          <a:sx n="16" d="100"/>
          <a:sy n="16" d="100"/>
        </p:scale>
        <p:origin x="36" y="952"/>
      </p:cViewPr>
      <p:guideLst>
        <p:guide orient="horz" pos="1620"/>
        <p:guide pos="2880"/>
        <p:guide pos="5602"/>
      </p:guideLst>
    </p:cSldViewPr>
  </p:slideViewPr>
  <p:notesTextViewPr>
    <p:cViewPr>
      <p:scale>
        <a:sx n="1" d="1"/>
        <a:sy n="1" d="1"/>
      </p:scale>
      <p:origin x="0" y="0"/>
    </p:cViewPr>
  </p:notesTextViewPr>
  <p:gridSpacing cx="72008" cy="72008"/>
</p:viewPr>
</file>

<file path=ppt/_rels/presentation.xml.rels><?xml version="1.0" encoding="UTF-8" standalone="yes"?>
<Relationships xmlns="http://schemas.openxmlformats.org/package/2006/relationships"><Relationship Id="rId8" Type="http://schemas.openxmlformats.org/officeDocument/2006/relationships/slide" Target="slides/slide3.xml"/><Relationship Id="rId13" Type="http://schemas.openxmlformats.org/officeDocument/2006/relationships/slide" Target="slides/slide8.xml"/><Relationship Id="rId18" Type="http://schemas.openxmlformats.org/officeDocument/2006/relationships/slide" Target="slides/slide13.xml"/><Relationship Id="rId26" Type="http://schemas.openxmlformats.org/officeDocument/2006/relationships/slide" Target="slides/slide21.xml"/><Relationship Id="rId39" Type="http://schemas.microsoft.com/office/2015/10/relationships/revisionInfo" Target="revisionInfo.xml"/><Relationship Id="rId3" Type="http://schemas.openxmlformats.org/officeDocument/2006/relationships/customXml" Target="../customXml/item3.xml"/><Relationship Id="rId21" Type="http://schemas.openxmlformats.org/officeDocument/2006/relationships/slide" Target="slides/slide16.xml"/><Relationship Id="rId34" Type="http://schemas.openxmlformats.org/officeDocument/2006/relationships/presProps" Target="presProps.xml"/><Relationship Id="rId7" Type="http://schemas.openxmlformats.org/officeDocument/2006/relationships/slide" Target="slides/slide2.xml"/><Relationship Id="rId12" Type="http://schemas.openxmlformats.org/officeDocument/2006/relationships/slide" Target="slides/slide7.xml"/><Relationship Id="rId17" Type="http://schemas.openxmlformats.org/officeDocument/2006/relationships/slide" Target="slides/slide12.xml"/><Relationship Id="rId25" Type="http://schemas.openxmlformats.org/officeDocument/2006/relationships/slide" Target="slides/slide20.xml"/><Relationship Id="rId33" Type="http://schemas.openxmlformats.org/officeDocument/2006/relationships/notesMaster" Target="notesMasters/notesMaster1.xml"/><Relationship Id="rId38" Type="http://schemas.microsoft.com/office/2016/11/relationships/changesInfo" Target="changesInfos/changesInfo1.xml"/><Relationship Id="rId2" Type="http://schemas.openxmlformats.org/officeDocument/2006/relationships/customXml" Target="../customXml/item2.xml"/><Relationship Id="rId16" Type="http://schemas.openxmlformats.org/officeDocument/2006/relationships/slide" Target="slides/slide11.xml"/><Relationship Id="rId20" Type="http://schemas.openxmlformats.org/officeDocument/2006/relationships/slide" Target="slides/slide15.xml"/><Relationship Id="rId29" Type="http://schemas.openxmlformats.org/officeDocument/2006/relationships/slide" Target="slides/slide24.xml"/><Relationship Id="rId1" Type="http://schemas.openxmlformats.org/officeDocument/2006/relationships/customXml" Target="../customXml/item1.xml"/><Relationship Id="rId6" Type="http://schemas.openxmlformats.org/officeDocument/2006/relationships/slide" Target="slides/slide1.xml"/><Relationship Id="rId11" Type="http://schemas.openxmlformats.org/officeDocument/2006/relationships/slide" Target="slides/slide6.xml"/><Relationship Id="rId24" Type="http://schemas.openxmlformats.org/officeDocument/2006/relationships/slide" Target="slides/slide19.xml"/><Relationship Id="rId32" Type="http://schemas.openxmlformats.org/officeDocument/2006/relationships/slide" Target="slides/slide27.xml"/><Relationship Id="rId37" Type="http://schemas.openxmlformats.org/officeDocument/2006/relationships/tableStyles" Target="tableStyles.xml"/><Relationship Id="rId5" Type="http://schemas.openxmlformats.org/officeDocument/2006/relationships/slideMaster" Target="slideMasters/slideMaster1.xml"/><Relationship Id="rId15" Type="http://schemas.openxmlformats.org/officeDocument/2006/relationships/slide" Target="slides/slide10.xml"/><Relationship Id="rId23" Type="http://schemas.openxmlformats.org/officeDocument/2006/relationships/slide" Target="slides/slide18.xml"/><Relationship Id="rId28" Type="http://schemas.openxmlformats.org/officeDocument/2006/relationships/slide" Target="slides/slide23.xml"/><Relationship Id="rId36" Type="http://schemas.openxmlformats.org/officeDocument/2006/relationships/theme" Target="theme/theme1.xml"/><Relationship Id="rId10" Type="http://schemas.openxmlformats.org/officeDocument/2006/relationships/slide" Target="slides/slide5.xml"/><Relationship Id="rId19" Type="http://schemas.openxmlformats.org/officeDocument/2006/relationships/slide" Target="slides/slide14.xml"/><Relationship Id="rId31" Type="http://schemas.openxmlformats.org/officeDocument/2006/relationships/slide" Target="slides/slide26.xml"/><Relationship Id="rId4" Type="http://schemas.openxmlformats.org/officeDocument/2006/relationships/customXml" Target="../customXml/item4.xml"/><Relationship Id="rId9" Type="http://schemas.openxmlformats.org/officeDocument/2006/relationships/slide" Target="slides/slide4.xml"/><Relationship Id="rId14" Type="http://schemas.openxmlformats.org/officeDocument/2006/relationships/slide" Target="slides/slide9.xml"/><Relationship Id="rId22" Type="http://schemas.openxmlformats.org/officeDocument/2006/relationships/slide" Target="slides/slide17.xml"/><Relationship Id="rId27" Type="http://schemas.openxmlformats.org/officeDocument/2006/relationships/slide" Target="slides/slide22.xml"/><Relationship Id="rId30" Type="http://schemas.openxmlformats.org/officeDocument/2006/relationships/slide" Target="slides/slide25.xml"/><Relationship Id="rId35" Type="http://schemas.openxmlformats.org/officeDocument/2006/relationships/viewProps" Target="viewProps.xml"/></Relationships>
</file>

<file path=ppt/changesInfos/changesInfo1.xml><?xml version="1.0" encoding="utf-8"?>
<pc:chgInfo xmlns:a="http://schemas.openxmlformats.org/drawingml/2006/main" xmlns:r="http://schemas.openxmlformats.org/officeDocument/2006/relationships" xmlns:ac="http://schemas.microsoft.com/office/drawing/2013/main/command" xmlns:pc="http://schemas.microsoft.com/office/powerpoint/2013/main/command">
  <pc:docChgLst>
    <pc:chgData name="Åkerman, Ulla" userId="d0083935-d6d3-4ce6-bb83-b342513b4304" providerId="ADAL" clId="{3B6851C4-F5DF-487D-94FC-3517EE2CCFFF}"/>
    <pc:docChg chg="undo redo custSel addSld delSld modSld">
      <pc:chgData name="Åkerman, Ulla" userId="d0083935-d6d3-4ce6-bb83-b342513b4304" providerId="ADAL" clId="{3B6851C4-F5DF-487D-94FC-3517EE2CCFFF}" dt="2020-11-10T10:28:36.809" v="2281" actId="14100"/>
      <pc:docMkLst>
        <pc:docMk/>
      </pc:docMkLst>
      <pc:sldChg chg="modSp modNotesTx">
        <pc:chgData name="Åkerman, Ulla" userId="d0083935-d6d3-4ce6-bb83-b342513b4304" providerId="ADAL" clId="{3B6851C4-F5DF-487D-94FC-3517EE2CCFFF}" dt="2020-11-03T14:26:59.597" v="1852" actId="255"/>
        <pc:sldMkLst>
          <pc:docMk/>
          <pc:sldMk cId="3315617300" sldId="314"/>
        </pc:sldMkLst>
        <pc:spChg chg="mod">
          <ac:chgData name="Åkerman, Ulla" userId="d0083935-d6d3-4ce6-bb83-b342513b4304" providerId="ADAL" clId="{3B6851C4-F5DF-487D-94FC-3517EE2CCFFF}" dt="2020-11-03T14:26:59.597" v="1852" actId="255"/>
          <ac:spMkLst>
            <pc:docMk/>
            <pc:sldMk cId="3315617300" sldId="314"/>
            <ac:spMk id="2" creationId="{B3D9FD98-6431-4481-AFA7-5B222F4ACDDE}"/>
          </ac:spMkLst>
        </pc:spChg>
        <pc:spChg chg="mod">
          <ac:chgData name="Åkerman, Ulla" userId="d0083935-d6d3-4ce6-bb83-b342513b4304" providerId="ADAL" clId="{3B6851C4-F5DF-487D-94FC-3517EE2CCFFF}" dt="2020-11-03T14:13:42.514" v="1604" actId="20577"/>
          <ac:spMkLst>
            <pc:docMk/>
            <pc:sldMk cId="3315617300" sldId="314"/>
            <ac:spMk id="7" creationId="{8786C1A2-0088-4716-8523-4DF8799E79DD}"/>
          </ac:spMkLst>
        </pc:spChg>
        <pc:picChg chg="mod">
          <ac:chgData name="Åkerman, Ulla" userId="d0083935-d6d3-4ce6-bb83-b342513b4304" providerId="ADAL" clId="{3B6851C4-F5DF-487D-94FC-3517EE2CCFFF}" dt="2020-11-02T07:28:02.537" v="21" actId="962"/>
          <ac:picMkLst>
            <pc:docMk/>
            <pc:sldMk cId="3315617300" sldId="314"/>
            <ac:picMk id="10" creationId="{0006A1B6-5F8E-4DF9-BD1D-97A5F26575FF}"/>
          </ac:picMkLst>
        </pc:picChg>
      </pc:sldChg>
      <pc:sldChg chg="modSp">
        <pc:chgData name="Åkerman, Ulla" userId="d0083935-d6d3-4ce6-bb83-b342513b4304" providerId="ADAL" clId="{3B6851C4-F5DF-487D-94FC-3517EE2CCFFF}" dt="2020-11-02T08:45:23.600" v="33" actId="6549"/>
        <pc:sldMkLst>
          <pc:docMk/>
          <pc:sldMk cId="2332786813" sldId="315"/>
        </pc:sldMkLst>
        <pc:spChg chg="mod">
          <ac:chgData name="Åkerman, Ulla" userId="d0083935-d6d3-4ce6-bb83-b342513b4304" providerId="ADAL" clId="{3B6851C4-F5DF-487D-94FC-3517EE2CCFFF}" dt="2020-11-02T08:45:23.600" v="33" actId="6549"/>
          <ac:spMkLst>
            <pc:docMk/>
            <pc:sldMk cId="2332786813" sldId="315"/>
            <ac:spMk id="2" creationId="{245700E6-206E-4C4C-BD26-A1C9E4C7640A}"/>
          </ac:spMkLst>
        </pc:spChg>
      </pc:sldChg>
      <pc:sldChg chg="modSp modNotesTx">
        <pc:chgData name="Åkerman, Ulla" userId="d0083935-d6d3-4ce6-bb83-b342513b4304" providerId="ADAL" clId="{3B6851C4-F5DF-487D-94FC-3517EE2CCFFF}" dt="2020-11-03T14:31:14.422" v="1853" actId="6549"/>
        <pc:sldMkLst>
          <pc:docMk/>
          <pc:sldMk cId="141904808" sldId="318"/>
        </pc:sldMkLst>
        <pc:spChg chg="mod">
          <ac:chgData name="Åkerman, Ulla" userId="d0083935-d6d3-4ce6-bb83-b342513b4304" providerId="ADAL" clId="{3B6851C4-F5DF-487D-94FC-3517EE2CCFFF}" dt="2020-11-02T08:46:41.399" v="45" actId="20577"/>
          <ac:spMkLst>
            <pc:docMk/>
            <pc:sldMk cId="141904808" sldId="318"/>
            <ac:spMk id="2" creationId="{8D2B00BA-A544-41B3-936D-480DA53D8A18}"/>
          </ac:spMkLst>
        </pc:spChg>
        <pc:spChg chg="mod">
          <ac:chgData name="Åkerman, Ulla" userId="d0083935-d6d3-4ce6-bb83-b342513b4304" providerId="ADAL" clId="{3B6851C4-F5DF-487D-94FC-3517EE2CCFFF}" dt="2020-11-03T14:31:14.422" v="1853" actId="6549"/>
          <ac:spMkLst>
            <pc:docMk/>
            <pc:sldMk cId="141904808" sldId="318"/>
            <ac:spMk id="7" creationId="{D4422397-E787-42A5-9BAA-88253D23C9A4}"/>
          </ac:spMkLst>
        </pc:spChg>
        <pc:picChg chg="mod">
          <ac:chgData name="Åkerman, Ulla" userId="d0083935-d6d3-4ce6-bb83-b342513b4304" providerId="ADAL" clId="{3B6851C4-F5DF-487D-94FC-3517EE2CCFFF}" dt="2020-11-02T08:52:26.223" v="62" actId="962"/>
          <ac:picMkLst>
            <pc:docMk/>
            <pc:sldMk cId="141904808" sldId="318"/>
            <ac:picMk id="11" creationId="{BC90BD40-0853-4A3D-BB91-76FE5E0C33D1}"/>
          </ac:picMkLst>
        </pc:picChg>
      </pc:sldChg>
      <pc:sldChg chg="modSp modNotesTx">
        <pc:chgData name="Åkerman, Ulla" userId="d0083935-d6d3-4ce6-bb83-b342513b4304" providerId="ADAL" clId="{3B6851C4-F5DF-487D-94FC-3517EE2CCFFF}" dt="2020-11-03T14:14:47.295" v="1610" actId="6549"/>
        <pc:sldMkLst>
          <pc:docMk/>
          <pc:sldMk cId="2693255530" sldId="319"/>
        </pc:sldMkLst>
        <pc:spChg chg="mod">
          <ac:chgData name="Åkerman, Ulla" userId="d0083935-d6d3-4ce6-bb83-b342513b4304" providerId="ADAL" clId="{3B6851C4-F5DF-487D-94FC-3517EE2CCFFF}" dt="2020-11-03T14:14:04.097" v="1605"/>
          <ac:spMkLst>
            <pc:docMk/>
            <pc:sldMk cId="2693255530" sldId="319"/>
            <ac:spMk id="2" creationId="{CB20D011-AFBF-4AD3-B4D1-1615B5E3811A}"/>
          </ac:spMkLst>
        </pc:spChg>
        <pc:spChg chg="mod">
          <ac:chgData name="Åkerman, Ulla" userId="d0083935-d6d3-4ce6-bb83-b342513b4304" providerId="ADAL" clId="{3B6851C4-F5DF-487D-94FC-3517EE2CCFFF}" dt="2020-11-03T14:14:22.978" v="1606"/>
          <ac:spMkLst>
            <pc:docMk/>
            <pc:sldMk cId="2693255530" sldId="319"/>
            <ac:spMk id="7" creationId="{36F6BDEC-0039-481F-A6CF-97F613C71E08}"/>
          </ac:spMkLst>
        </pc:spChg>
        <pc:picChg chg="mod">
          <ac:chgData name="Åkerman, Ulla" userId="d0083935-d6d3-4ce6-bb83-b342513b4304" providerId="ADAL" clId="{3B6851C4-F5DF-487D-94FC-3517EE2CCFFF}" dt="2020-11-02T08:53:56.041" v="68" actId="962"/>
          <ac:picMkLst>
            <pc:docMk/>
            <pc:sldMk cId="2693255530" sldId="319"/>
            <ac:picMk id="11" creationId="{5079D606-6997-4824-9A99-17611DACFA91}"/>
          </ac:picMkLst>
        </pc:picChg>
      </pc:sldChg>
      <pc:sldChg chg="modSp modNotesTx">
        <pc:chgData name="Åkerman, Ulla" userId="d0083935-d6d3-4ce6-bb83-b342513b4304" providerId="ADAL" clId="{3B6851C4-F5DF-487D-94FC-3517EE2CCFFF}" dt="2020-11-03T14:15:05.881" v="1621" actId="6549"/>
        <pc:sldMkLst>
          <pc:docMk/>
          <pc:sldMk cId="3034249621" sldId="320"/>
        </pc:sldMkLst>
        <pc:spChg chg="mod">
          <ac:chgData name="Åkerman, Ulla" userId="d0083935-d6d3-4ce6-bb83-b342513b4304" providerId="ADAL" clId="{3B6851C4-F5DF-487D-94FC-3517EE2CCFFF}" dt="2020-11-03T14:15:03.282" v="1620" actId="20577"/>
          <ac:spMkLst>
            <pc:docMk/>
            <pc:sldMk cId="3034249621" sldId="320"/>
            <ac:spMk id="2" creationId="{ACD27516-431F-4010-9782-95E548CB8B5E}"/>
          </ac:spMkLst>
        </pc:spChg>
      </pc:sldChg>
      <pc:sldChg chg="modSp modNotesTx">
        <pc:chgData name="Åkerman, Ulla" userId="d0083935-d6d3-4ce6-bb83-b342513b4304" providerId="ADAL" clId="{3B6851C4-F5DF-487D-94FC-3517EE2CCFFF}" dt="2020-11-03T14:16:12.799" v="1634" actId="6549"/>
        <pc:sldMkLst>
          <pc:docMk/>
          <pc:sldMk cId="2779427517" sldId="321"/>
        </pc:sldMkLst>
        <pc:spChg chg="mod">
          <ac:chgData name="Åkerman, Ulla" userId="d0083935-d6d3-4ce6-bb83-b342513b4304" providerId="ADAL" clId="{3B6851C4-F5DF-487D-94FC-3517EE2CCFFF}" dt="2020-11-03T14:15:30.301" v="1627" actId="20577"/>
          <ac:spMkLst>
            <pc:docMk/>
            <pc:sldMk cId="2779427517" sldId="321"/>
            <ac:spMk id="2" creationId="{8EFED33B-4A2D-4797-9C4E-22F3DAEC0ECF}"/>
          </ac:spMkLst>
        </pc:spChg>
        <pc:spChg chg="mod">
          <ac:chgData name="Åkerman, Ulla" userId="d0083935-d6d3-4ce6-bb83-b342513b4304" providerId="ADAL" clId="{3B6851C4-F5DF-487D-94FC-3517EE2CCFFF}" dt="2020-11-03T14:15:57.386" v="1632" actId="12"/>
          <ac:spMkLst>
            <pc:docMk/>
            <pc:sldMk cId="2779427517" sldId="321"/>
            <ac:spMk id="7" creationId="{793213FD-CD3D-4EC6-B0E8-92240D72F06D}"/>
          </ac:spMkLst>
        </pc:spChg>
        <pc:picChg chg="mod">
          <ac:chgData name="Åkerman, Ulla" userId="d0083935-d6d3-4ce6-bb83-b342513b4304" providerId="ADAL" clId="{3B6851C4-F5DF-487D-94FC-3517EE2CCFFF}" dt="2020-11-03T09:46:51.092" v="1415" actId="962"/>
          <ac:picMkLst>
            <pc:docMk/>
            <pc:sldMk cId="2779427517" sldId="321"/>
            <ac:picMk id="15" creationId="{DA68BF09-051C-4D76-AFC3-0EB157F8F3FD}"/>
          </ac:picMkLst>
        </pc:picChg>
      </pc:sldChg>
      <pc:sldChg chg="modSp">
        <pc:chgData name="Åkerman, Ulla" userId="d0083935-d6d3-4ce6-bb83-b342513b4304" providerId="ADAL" clId="{3B6851C4-F5DF-487D-94FC-3517EE2CCFFF}" dt="2020-11-02T09:15:06.583" v="138" actId="20577"/>
        <pc:sldMkLst>
          <pc:docMk/>
          <pc:sldMk cId="2207101687" sldId="322"/>
        </pc:sldMkLst>
        <pc:spChg chg="mod">
          <ac:chgData name="Åkerman, Ulla" userId="d0083935-d6d3-4ce6-bb83-b342513b4304" providerId="ADAL" clId="{3B6851C4-F5DF-487D-94FC-3517EE2CCFFF}" dt="2020-11-02T09:15:06.583" v="138" actId="20577"/>
          <ac:spMkLst>
            <pc:docMk/>
            <pc:sldMk cId="2207101687" sldId="322"/>
            <ac:spMk id="2" creationId="{7B3CFDD9-D770-4E53-86E3-9425BA99DEAF}"/>
          </ac:spMkLst>
        </pc:spChg>
      </pc:sldChg>
      <pc:sldChg chg="modSp">
        <pc:chgData name="Åkerman, Ulla" userId="d0083935-d6d3-4ce6-bb83-b342513b4304" providerId="ADAL" clId="{3B6851C4-F5DF-487D-94FC-3517EE2CCFFF}" dt="2020-11-09T08:42:58.420" v="2235" actId="962"/>
        <pc:sldMkLst>
          <pc:docMk/>
          <pc:sldMk cId="1141246981" sldId="323"/>
        </pc:sldMkLst>
        <pc:spChg chg="mod">
          <ac:chgData name="Åkerman, Ulla" userId="d0083935-d6d3-4ce6-bb83-b342513b4304" providerId="ADAL" clId="{3B6851C4-F5DF-487D-94FC-3517EE2CCFFF}" dt="2020-11-02T09:15:18.655" v="154" actId="6549"/>
          <ac:spMkLst>
            <pc:docMk/>
            <pc:sldMk cId="1141246981" sldId="323"/>
            <ac:spMk id="2" creationId="{45B75A53-8462-4C21-99A2-67E5C3D7AF5D}"/>
          </ac:spMkLst>
        </pc:spChg>
        <pc:spChg chg="mod">
          <ac:chgData name="Åkerman, Ulla" userId="d0083935-d6d3-4ce6-bb83-b342513b4304" providerId="ADAL" clId="{3B6851C4-F5DF-487D-94FC-3517EE2CCFFF}" dt="2020-11-04T09:21:21.974" v="2157" actId="20577"/>
          <ac:spMkLst>
            <pc:docMk/>
            <pc:sldMk cId="1141246981" sldId="323"/>
            <ac:spMk id="7" creationId="{289BF15A-6100-470A-862E-4C2C3B61E477}"/>
          </ac:spMkLst>
        </pc:spChg>
        <pc:picChg chg="mod">
          <ac:chgData name="Åkerman, Ulla" userId="d0083935-d6d3-4ce6-bb83-b342513b4304" providerId="ADAL" clId="{3B6851C4-F5DF-487D-94FC-3517EE2CCFFF}" dt="2020-11-09T08:42:58.420" v="2235" actId="962"/>
          <ac:picMkLst>
            <pc:docMk/>
            <pc:sldMk cId="1141246981" sldId="323"/>
            <ac:picMk id="11" creationId="{C811F094-02FB-4913-A3BA-61AC6B3FD7A2}"/>
          </ac:picMkLst>
        </pc:picChg>
      </pc:sldChg>
      <pc:sldChg chg="addSp delSp modSp modAnim">
        <pc:chgData name="Åkerman, Ulla" userId="d0083935-d6d3-4ce6-bb83-b342513b4304" providerId="ADAL" clId="{3B6851C4-F5DF-487D-94FC-3517EE2CCFFF}" dt="2020-11-10T10:28:36.809" v="2281" actId="14100"/>
        <pc:sldMkLst>
          <pc:docMk/>
          <pc:sldMk cId="3473346265" sldId="324"/>
        </pc:sldMkLst>
        <pc:spChg chg="mod">
          <ac:chgData name="Åkerman, Ulla" userId="d0083935-d6d3-4ce6-bb83-b342513b4304" providerId="ADAL" clId="{3B6851C4-F5DF-487D-94FC-3517EE2CCFFF}" dt="2020-11-03T14:10:37.741" v="1579" actId="20577"/>
          <ac:spMkLst>
            <pc:docMk/>
            <pc:sldMk cId="3473346265" sldId="324"/>
            <ac:spMk id="2" creationId="{8148DC55-2228-495B-A7EC-459A85F21748}"/>
          </ac:spMkLst>
        </pc:spChg>
        <pc:spChg chg="add del mod">
          <ac:chgData name="Åkerman, Ulla" userId="d0083935-d6d3-4ce6-bb83-b342513b4304" providerId="ADAL" clId="{3B6851C4-F5DF-487D-94FC-3517EE2CCFFF}" dt="2020-11-02T14:04:00.423" v="893" actId="478"/>
          <ac:spMkLst>
            <pc:docMk/>
            <pc:sldMk cId="3473346265" sldId="324"/>
            <ac:spMk id="30" creationId="{13A44C4B-4784-4336-AF69-EBB6F566BE92}"/>
          </ac:spMkLst>
        </pc:spChg>
        <pc:spChg chg="add mod">
          <ac:chgData name="Åkerman, Ulla" userId="d0083935-d6d3-4ce6-bb83-b342513b4304" providerId="ADAL" clId="{3B6851C4-F5DF-487D-94FC-3517EE2CCFFF}" dt="2020-11-03T10:07:44.481" v="1423" actId="555"/>
          <ac:spMkLst>
            <pc:docMk/>
            <pc:sldMk cId="3473346265" sldId="324"/>
            <ac:spMk id="31" creationId="{675DEC6A-330B-4143-A89F-8EDA0605754B}"/>
          </ac:spMkLst>
        </pc:spChg>
        <pc:spChg chg="mod">
          <ac:chgData name="Åkerman, Ulla" userId="d0083935-d6d3-4ce6-bb83-b342513b4304" providerId="ADAL" clId="{3B6851C4-F5DF-487D-94FC-3517EE2CCFFF}" dt="2020-11-02T13:56:59.633" v="806" actId="1076"/>
          <ac:spMkLst>
            <pc:docMk/>
            <pc:sldMk cId="3473346265" sldId="324"/>
            <ac:spMk id="33" creationId="{92070D61-C0B3-4480-A1D2-DA65CD5F8A84}"/>
          </ac:spMkLst>
        </pc:spChg>
        <pc:spChg chg="mod">
          <ac:chgData name="Åkerman, Ulla" userId="d0083935-d6d3-4ce6-bb83-b342513b4304" providerId="ADAL" clId="{3B6851C4-F5DF-487D-94FC-3517EE2CCFFF}" dt="2020-11-02T13:14:28.222" v="765" actId="20577"/>
          <ac:spMkLst>
            <pc:docMk/>
            <pc:sldMk cId="3473346265" sldId="324"/>
            <ac:spMk id="34" creationId="{BF4B1BE2-E72C-4BED-B900-9187A5C9A26D}"/>
          </ac:spMkLst>
        </pc:spChg>
        <pc:spChg chg="mod">
          <ac:chgData name="Åkerman, Ulla" userId="d0083935-d6d3-4ce6-bb83-b342513b4304" providerId="ADAL" clId="{3B6851C4-F5DF-487D-94FC-3517EE2CCFFF}" dt="2020-11-03T10:06:42.987" v="1420" actId="1035"/>
          <ac:spMkLst>
            <pc:docMk/>
            <pc:sldMk cId="3473346265" sldId="324"/>
            <ac:spMk id="35" creationId="{395A03AC-0889-4F88-B6C7-ACFA25A82274}"/>
          </ac:spMkLst>
        </pc:spChg>
        <pc:spChg chg="mod">
          <ac:chgData name="Åkerman, Ulla" userId="d0083935-d6d3-4ce6-bb83-b342513b4304" providerId="ADAL" clId="{3B6851C4-F5DF-487D-94FC-3517EE2CCFFF}" dt="2020-11-02T13:58:10.201" v="812" actId="14100"/>
          <ac:spMkLst>
            <pc:docMk/>
            <pc:sldMk cId="3473346265" sldId="324"/>
            <ac:spMk id="36" creationId="{A248994F-EDD8-4921-ADB4-D0291BA7A16D}"/>
          </ac:spMkLst>
        </pc:spChg>
        <pc:spChg chg="mod">
          <ac:chgData name="Åkerman, Ulla" userId="d0083935-d6d3-4ce6-bb83-b342513b4304" providerId="ADAL" clId="{3B6851C4-F5DF-487D-94FC-3517EE2CCFFF}" dt="2020-11-02T14:02:32.500" v="863" actId="20577"/>
          <ac:spMkLst>
            <pc:docMk/>
            <pc:sldMk cId="3473346265" sldId="324"/>
            <ac:spMk id="37" creationId="{3422310A-8952-4E96-B8C6-082B478F75AD}"/>
          </ac:spMkLst>
        </pc:spChg>
        <pc:spChg chg="mod">
          <ac:chgData name="Åkerman, Ulla" userId="d0083935-d6d3-4ce6-bb83-b342513b4304" providerId="ADAL" clId="{3B6851C4-F5DF-487D-94FC-3517EE2CCFFF}" dt="2020-11-03T10:26:21.670" v="1434" actId="14100"/>
          <ac:spMkLst>
            <pc:docMk/>
            <pc:sldMk cId="3473346265" sldId="324"/>
            <ac:spMk id="38" creationId="{F8D9DDEA-3B28-4497-AF0C-CCD5E3D65CC4}"/>
          </ac:spMkLst>
        </pc:spChg>
        <pc:spChg chg="mod">
          <ac:chgData name="Åkerman, Ulla" userId="d0083935-d6d3-4ce6-bb83-b342513b4304" providerId="ADAL" clId="{3B6851C4-F5DF-487D-94FC-3517EE2CCFFF}" dt="2020-11-02T14:10:58.218" v="938" actId="13244"/>
          <ac:spMkLst>
            <pc:docMk/>
            <pc:sldMk cId="3473346265" sldId="324"/>
            <ac:spMk id="39" creationId="{54090655-818D-4603-A5CD-CB14B477FCFF}"/>
          </ac:spMkLst>
        </pc:spChg>
        <pc:spChg chg="mod">
          <ac:chgData name="Åkerman, Ulla" userId="d0083935-d6d3-4ce6-bb83-b342513b4304" providerId="ADAL" clId="{3B6851C4-F5DF-487D-94FC-3517EE2CCFFF}" dt="2020-11-02T13:57:55.021" v="810" actId="1035"/>
          <ac:spMkLst>
            <pc:docMk/>
            <pc:sldMk cId="3473346265" sldId="324"/>
            <ac:spMk id="40" creationId="{1E38A87E-BB08-4AC5-83B4-99B009D752DD}"/>
          </ac:spMkLst>
        </pc:spChg>
        <pc:spChg chg="mod">
          <ac:chgData name="Åkerman, Ulla" userId="d0083935-d6d3-4ce6-bb83-b342513b4304" providerId="ADAL" clId="{3B6851C4-F5DF-487D-94FC-3517EE2CCFFF}" dt="2020-11-02T13:57:55.021" v="810" actId="1035"/>
          <ac:spMkLst>
            <pc:docMk/>
            <pc:sldMk cId="3473346265" sldId="324"/>
            <ac:spMk id="41" creationId="{E7307835-8DBD-4B4C-8D25-827EFF553E1F}"/>
          </ac:spMkLst>
        </pc:spChg>
        <pc:spChg chg="mod">
          <ac:chgData name="Åkerman, Ulla" userId="d0083935-d6d3-4ce6-bb83-b342513b4304" providerId="ADAL" clId="{3B6851C4-F5DF-487D-94FC-3517EE2CCFFF}" dt="2020-11-02T13:58:44.387" v="816" actId="1035"/>
          <ac:spMkLst>
            <pc:docMk/>
            <pc:sldMk cId="3473346265" sldId="324"/>
            <ac:spMk id="42" creationId="{78F753EA-6AC5-49F6-A905-4B0DA9477435}"/>
          </ac:spMkLst>
        </pc:spChg>
        <pc:spChg chg="mod">
          <ac:chgData name="Åkerman, Ulla" userId="d0083935-d6d3-4ce6-bb83-b342513b4304" providerId="ADAL" clId="{3B6851C4-F5DF-487D-94FC-3517EE2CCFFF}" dt="2020-11-02T13:58:44.387" v="816" actId="1035"/>
          <ac:spMkLst>
            <pc:docMk/>
            <pc:sldMk cId="3473346265" sldId="324"/>
            <ac:spMk id="43" creationId="{C3038AE7-1999-42E4-A0D5-83C6C3E29B88}"/>
          </ac:spMkLst>
        </pc:spChg>
        <pc:spChg chg="mod">
          <ac:chgData name="Åkerman, Ulla" userId="d0083935-d6d3-4ce6-bb83-b342513b4304" providerId="ADAL" clId="{3B6851C4-F5DF-487D-94FC-3517EE2CCFFF}" dt="2020-11-03T10:07:18.584" v="1422" actId="1076"/>
          <ac:spMkLst>
            <pc:docMk/>
            <pc:sldMk cId="3473346265" sldId="324"/>
            <ac:spMk id="44" creationId="{9B484819-C9B2-43F2-9E0C-65114F3620FE}"/>
          </ac:spMkLst>
        </pc:spChg>
        <pc:spChg chg="mod">
          <ac:chgData name="Åkerman, Ulla" userId="d0083935-d6d3-4ce6-bb83-b342513b4304" providerId="ADAL" clId="{3B6851C4-F5DF-487D-94FC-3517EE2CCFFF}" dt="2020-11-04T09:29:25.447" v="2171" actId="20577"/>
          <ac:spMkLst>
            <pc:docMk/>
            <pc:sldMk cId="3473346265" sldId="324"/>
            <ac:spMk id="45" creationId="{571D07C4-C83F-4C68-A997-604AF67309E6}"/>
          </ac:spMkLst>
        </pc:spChg>
        <pc:spChg chg="mod">
          <ac:chgData name="Åkerman, Ulla" userId="d0083935-d6d3-4ce6-bb83-b342513b4304" providerId="ADAL" clId="{3B6851C4-F5DF-487D-94FC-3517EE2CCFFF}" dt="2020-11-02T14:12:44.257" v="944" actId="13244"/>
          <ac:spMkLst>
            <pc:docMk/>
            <pc:sldMk cId="3473346265" sldId="324"/>
            <ac:spMk id="46" creationId="{E3FC0818-C62F-4619-8D23-717E0722EFDE}"/>
          </ac:spMkLst>
        </pc:spChg>
        <pc:spChg chg="mod">
          <ac:chgData name="Åkerman, Ulla" userId="d0083935-d6d3-4ce6-bb83-b342513b4304" providerId="ADAL" clId="{3B6851C4-F5DF-487D-94FC-3517EE2CCFFF}" dt="2020-11-02T14:05:09.653" v="898" actId="1035"/>
          <ac:spMkLst>
            <pc:docMk/>
            <pc:sldMk cId="3473346265" sldId="324"/>
            <ac:spMk id="47" creationId="{B2997DAC-421D-4B21-A499-37A5133E0558}"/>
          </ac:spMkLst>
        </pc:spChg>
        <pc:spChg chg="mod">
          <ac:chgData name="Åkerman, Ulla" userId="d0083935-d6d3-4ce6-bb83-b342513b4304" providerId="ADAL" clId="{3B6851C4-F5DF-487D-94FC-3517EE2CCFFF}" dt="2020-11-02T14:12:05.686" v="939" actId="13244"/>
          <ac:spMkLst>
            <pc:docMk/>
            <pc:sldMk cId="3473346265" sldId="324"/>
            <ac:spMk id="48" creationId="{5F835AD6-37EC-4A07-A325-DCBE8C50397B}"/>
          </ac:spMkLst>
        </pc:spChg>
        <pc:spChg chg="mod">
          <ac:chgData name="Åkerman, Ulla" userId="d0083935-d6d3-4ce6-bb83-b342513b4304" providerId="ADAL" clId="{3B6851C4-F5DF-487D-94FC-3517EE2CCFFF}" dt="2020-11-02T14:01:06.100" v="829" actId="554"/>
          <ac:spMkLst>
            <pc:docMk/>
            <pc:sldMk cId="3473346265" sldId="324"/>
            <ac:spMk id="49" creationId="{F8907CD0-865F-4401-A3F6-28805565416D}"/>
          </ac:spMkLst>
        </pc:spChg>
        <pc:spChg chg="mod">
          <ac:chgData name="Åkerman, Ulla" userId="d0083935-d6d3-4ce6-bb83-b342513b4304" providerId="ADAL" clId="{3B6851C4-F5DF-487D-94FC-3517EE2CCFFF}" dt="2020-11-02T14:12:37.578" v="943" actId="13244"/>
          <ac:spMkLst>
            <pc:docMk/>
            <pc:sldMk cId="3473346265" sldId="324"/>
            <ac:spMk id="50" creationId="{0957C5BE-211E-4328-8E40-4BB43369B08B}"/>
          </ac:spMkLst>
        </pc:spChg>
        <pc:spChg chg="mod">
          <ac:chgData name="Åkerman, Ulla" userId="d0083935-d6d3-4ce6-bb83-b342513b4304" providerId="ADAL" clId="{3B6851C4-F5DF-487D-94FC-3517EE2CCFFF}" dt="2020-11-02T14:12:48.009" v="945" actId="13244"/>
          <ac:spMkLst>
            <pc:docMk/>
            <pc:sldMk cId="3473346265" sldId="324"/>
            <ac:spMk id="51" creationId="{E0E56D94-BEF6-417B-BE01-AA6012E2A853}"/>
          </ac:spMkLst>
        </pc:spChg>
        <pc:spChg chg="mod">
          <ac:chgData name="Åkerman, Ulla" userId="d0083935-d6d3-4ce6-bb83-b342513b4304" providerId="ADAL" clId="{3B6851C4-F5DF-487D-94FC-3517EE2CCFFF}" dt="2020-11-02T14:05:09.653" v="898" actId="1035"/>
          <ac:spMkLst>
            <pc:docMk/>
            <pc:sldMk cId="3473346265" sldId="324"/>
            <ac:spMk id="52" creationId="{88FEA16C-2295-4E63-BD53-09B5C9093F27}"/>
          </ac:spMkLst>
        </pc:spChg>
        <pc:spChg chg="mod">
          <ac:chgData name="Åkerman, Ulla" userId="d0083935-d6d3-4ce6-bb83-b342513b4304" providerId="ADAL" clId="{3B6851C4-F5DF-487D-94FC-3517EE2CCFFF}" dt="2020-11-03T10:07:44.481" v="1423" actId="555"/>
          <ac:spMkLst>
            <pc:docMk/>
            <pc:sldMk cId="3473346265" sldId="324"/>
            <ac:spMk id="53" creationId="{9C26B30E-3642-498D-9DC1-87A72F88199D}"/>
          </ac:spMkLst>
        </pc:spChg>
        <pc:spChg chg="mod">
          <ac:chgData name="Åkerman, Ulla" userId="d0083935-d6d3-4ce6-bb83-b342513b4304" providerId="ADAL" clId="{3B6851C4-F5DF-487D-94FC-3517EE2CCFFF}" dt="2020-11-03T14:35:49.962" v="1864" actId="20577"/>
          <ac:spMkLst>
            <pc:docMk/>
            <pc:sldMk cId="3473346265" sldId="324"/>
            <ac:spMk id="54" creationId="{8AB71C34-85FD-4E4D-9F35-33E9C4308DD2}"/>
          </ac:spMkLst>
        </pc:spChg>
        <pc:spChg chg="mod">
          <ac:chgData name="Åkerman, Ulla" userId="d0083935-d6d3-4ce6-bb83-b342513b4304" providerId="ADAL" clId="{3B6851C4-F5DF-487D-94FC-3517EE2CCFFF}" dt="2020-11-02T10:33:52.161" v="431" actId="20577"/>
          <ac:spMkLst>
            <pc:docMk/>
            <pc:sldMk cId="3473346265" sldId="324"/>
            <ac:spMk id="55" creationId="{0B14506A-2825-4BB1-804B-279904657466}"/>
          </ac:spMkLst>
        </pc:spChg>
        <pc:spChg chg="add mod">
          <ac:chgData name="Åkerman, Ulla" userId="d0083935-d6d3-4ce6-bb83-b342513b4304" providerId="ADAL" clId="{3B6851C4-F5DF-487D-94FC-3517EE2CCFFF}" dt="2020-11-02T14:10:44.689" v="937" actId="13244"/>
          <ac:spMkLst>
            <pc:docMk/>
            <pc:sldMk cId="3473346265" sldId="324"/>
            <ac:spMk id="56" creationId="{B8165609-27DA-4471-9532-CC33528E5B51}"/>
          </ac:spMkLst>
        </pc:spChg>
        <pc:spChg chg="add mod">
          <ac:chgData name="Åkerman, Ulla" userId="d0083935-d6d3-4ce6-bb83-b342513b4304" providerId="ADAL" clId="{3B6851C4-F5DF-487D-94FC-3517EE2CCFFF}" dt="2020-11-10T10:28:36.809" v="2281" actId="14100"/>
          <ac:spMkLst>
            <pc:docMk/>
            <pc:sldMk cId="3473346265" sldId="324"/>
            <ac:spMk id="57" creationId="{92DCF1EE-15B4-407C-8992-B3DD9E4DFFDB}"/>
          </ac:spMkLst>
        </pc:spChg>
        <pc:picChg chg="mod">
          <ac:chgData name="Åkerman, Ulla" userId="d0083935-d6d3-4ce6-bb83-b342513b4304" providerId="ADAL" clId="{3B6851C4-F5DF-487D-94FC-3517EE2CCFFF}" dt="2020-11-02T10:02:53.062" v="419" actId="962"/>
          <ac:picMkLst>
            <pc:docMk/>
            <pc:sldMk cId="3473346265" sldId="324"/>
            <ac:picMk id="32" creationId="{1A4EFC43-E221-4EDD-BCAF-2FE339613F19}"/>
          </ac:picMkLst>
        </pc:picChg>
      </pc:sldChg>
      <pc:sldChg chg="modSp modNotesTx">
        <pc:chgData name="Åkerman, Ulla" userId="d0083935-d6d3-4ce6-bb83-b342513b4304" providerId="ADAL" clId="{3B6851C4-F5DF-487D-94FC-3517EE2CCFFF}" dt="2020-11-03T14:17:49.358" v="1651" actId="6549"/>
        <pc:sldMkLst>
          <pc:docMk/>
          <pc:sldMk cId="2368783740" sldId="325"/>
        </pc:sldMkLst>
        <pc:spChg chg="mod">
          <ac:chgData name="Åkerman, Ulla" userId="d0083935-d6d3-4ce6-bb83-b342513b4304" providerId="ADAL" clId="{3B6851C4-F5DF-487D-94FC-3517EE2CCFFF}" dt="2020-11-03T14:17:45.268" v="1650" actId="20577"/>
          <ac:spMkLst>
            <pc:docMk/>
            <pc:sldMk cId="2368783740" sldId="325"/>
            <ac:spMk id="2" creationId="{67BE9C06-4D52-488E-A105-D3E45CCEA20C}"/>
          </ac:spMkLst>
        </pc:spChg>
      </pc:sldChg>
      <pc:sldChg chg="modSp">
        <pc:chgData name="Åkerman, Ulla" userId="d0083935-d6d3-4ce6-bb83-b342513b4304" providerId="ADAL" clId="{3B6851C4-F5DF-487D-94FC-3517EE2CCFFF}" dt="2020-11-04T09:21:26.536" v="2164" actId="20577"/>
        <pc:sldMkLst>
          <pc:docMk/>
          <pc:sldMk cId="2615051094" sldId="326"/>
        </pc:sldMkLst>
        <pc:spChg chg="mod">
          <ac:chgData name="Åkerman, Ulla" userId="d0083935-d6d3-4ce6-bb83-b342513b4304" providerId="ADAL" clId="{3B6851C4-F5DF-487D-94FC-3517EE2CCFFF}" dt="2020-11-03T14:18:00.915" v="1673" actId="20577"/>
          <ac:spMkLst>
            <pc:docMk/>
            <pc:sldMk cId="2615051094" sldId="326"/>
            <ac:spMk id="2" creationId="{C0A017F0-017B-473D-AF93-2AAEFE9258BE}"/>
          </ac:spMkLst>
        </pc:spChg>
        <pc:spChg chg="mod">
          <ac:chgData name="Åkerman, Ulla" userId="d0083935-d6d3-4ce6-bb83-b342513b4304" providerId="ADAL" clId="{3B6851C4-F5DF-487D-94FC-3517EE2CCFFF}" dt="2020-11-04T09:21:26.536" v="2164" actId="20577"/>
          <ac:spMkLst>
            <pc:docMk/>
            <pc:sldMk cId="2615051094" sldId="326"/>
            <ac:spMk id="7" creationId="{4736D399-2CFA-43B4-B9B8-CF59B9956A13}"/>
          </ac:spMkLst>
        </pc:spChg>
        <pc:picChg chg="mod">
          <ac:chgData name="Åkerman, Ulla" userId="d0083935-d6d3-4ce6-bb83-b342513b4304" providerId="ADAL" clId="{3B6851C4-F5DF-487D-94FC-3517EE2CCFFF}" dt="2020-11-02T10:38:18.035" v="480" actId="962"/>
          <ac:picMkLst>
            <pc:docMk/>
            <pc:sldMk cId="2615051094" sldId="326"/>
            <ac:picMk id="15" creationId="{124DFE90-51D8-4367-AEA2-F46326F3C4B9}"/>
          </ac:picMkLst>
        </pc:picChg>
      </pc:sldChg>
      <pc:sldChg chg="modSp">
        <pc:chgData name="Åkerman, Ulla" userId="d0083935-d6d3-4ce6-bb83-b342513b4304" providerId="ADAL" clId="{3B6851C4-F5DF-487D-94FC-3517EE2CCFFF}" dt="2020-11-09T11:03:32.045" v="2263" actId="20577"/>
        <pc:sldMkLst>
          <pc:docMk/>
          <pc:sldMk cId="232067516" sldId="327"/>
        </pc:sldMkLst>
        <pc:spChg chg="mod">
          <ac:chgData name="Åkerman, Ulla" userId="d0083935-d6d3-4ce6-bb83-b342513b4304" providerId="ADAL" clId="{3B6851C4-F5DF-487D-94FC-3517EE2CCFFF}" dt="2020-11-03T14:21:49.920" v="1771" actId="14100"/>
          <ac:spMkLst>
            <pc:docMk/>
            <pc:sldMk cId="232067516" sldId="327"/>
            <ac:spMk id="2" creationId="{8E357C5F-6ED8-4874-9DFC-9C7772569A8A}"/>
          </ac:spMkLst>
        </pc:spChg>
        <pc:spChg chg="mod">
          <ac:chgData name="Åkerman, Ulla" userId="d0083935-d6d3-4ce6-bb83-b342513b4304" providerId="ADAL" clId="{3B6851C4-F5DF-487D-94FC-3517EE2CCFFF}" dt="2020-11-03T14:39:32.688" v="1892" actId="207"/>
          <ac:spMkLst>
            <pc:docMk/>
            <pc:sldMk cId="232067516" sldId="327"/>
            <ac:spMk id="8" creationId="{04AF254E-014E-4FE6-9D8D-969F05EFA7C7}"/>
          </ac:spMkLst>
        </pc:spChg>
        <pc:spChg chg="mod">
          <ac:chgData name="Åkerman, Ulla" userId="d0083935-d6d3-4ce6-bb83-b342513b4304" providerId="ADAL" clId="{3B6851C4-F5DF-487D-94FC-3517EE2CCFFF}" dt="2020-11-02T10:39:24.773" v="502" actId="14100"/>
          <ac:spMkLst>
            <pc:docMk/>
            <pc:sldMk cId="232067516" sldId="327"/>
            <ac:spMk id="9" creationId="{506B8577-4670-427B-BCED-06576A3FD64C}"/>
          </ac:spMkLst>
        </pc:spChg>
        <pc:spChg chg="mod">
          <ac:chgData name="Åkerman, Ulla" userId="d0083935-d6d3-4ce6-bb83-b342513b4304" providerId="ADAL" clId="{3B6851C4-F5DF-487D-94FC-3517EE2CCFFF}" dt="2020-11-03T10:44:06.592" v="1440" actId="207"/>
          <ac:spMkLst>
            <pc:docMk/>
            <pc:sldMk cId="232067516" sldId="327"/>
            <ac:spMk id="10" creationId="{CBC0644F-553B-4D4E-9534-9A97C4BEF8D4}"/>
          </ac:spMkLst>
        </pc:spChg>
        <pc:spChg chg="mod">
          <ac:chgData name="Åkerman, Ulla" userId="d0083935-d6d3-4ce6-bb83-b342513b4304" providerId="ADAL" clId="{3B6851C4-F5DF-487D-94FC-3517EE2CCFFF}" dt="2020-11-02T13:17:31.712" v="781" actId="20577"/>
          <ac:spMkLst>
            <pc:docMk/>
            <pc:sldMk cId="232067516" sldId="327"/>
            <ac:spMk id="13" creationId="{8AF05446-9992-4D11-B2B6-EEFFBD944344}"/>
          </ac:spMkLst>
        </pc:spChg>
        <pc:spChg chg="mod">
          <ac:chgData name="Åkerman, Ulla" userId="d0083935-d6d3-4ce6-bb83-b342513b4304" providerId="ADAL" clId="{3B6851C4-F5DF-487D-94FC-3517EE2CCFFF}" dt="2020-11-09T11:03:32.045" v="2263" actId="20577"/>
          <ac:spMkLst>
            <pc:docMk/>
            <pc:sldMk cId="232067516" sldId="327"/>
            <ac:spMk id="15" creationId="{CE3B8B2C-E689-4580-921F-D4DEFD55DE42}"/>
          </ac:spMkLst>
        </pc:spChg>
        <pc:spChg chg="mod">
          <ac:chgData name="Åkerman, Ulla" userId="d0083935-d6d3-4ce6-bb83-b342513b4304" providerId="ADAL" clId="{3B6851C4-F5DF-487D-94FC-3517EE2CCFFF}" dt="2020-11-04T09:41:06.880" v="2180" actId="20577"/>
          <ac:spMkLst>
            <pc:docMk/>
            <pc:sldMk cId="232067516" sldId="327"/>
            <ac:spMk id="19" creationId="{0AC9D87A-54FD-4128-A5B7-26F76A9E76FF}"/>
          </ac:spMkLst>
        </pc:spChg>
        <pc:picChg chg="mod">
          <ac:chgData name="Åkerman, Ulla" userId="d0083935-d6d3-4ce6-bb83-b342513b4304" providerId="ADAL" clId="{3B6851C4-F5DF-487D-94FC-3517EE2CCFFF}" dt="2020-11-02T10:52:21.580" v="591" actId="1076"/>
          <ac:picMkLst>
            <pc:docMk/>
            <pc:sldMk cId="232067516" sldId="327"/>
            <ac:picMk id="7" creationId="{B4E4BB03-1D42-4823-A57F-D44021895B96}"/>
          </ac:picMkLst>
        </pc:picChg>
      </pc:sldChg>
      <pc:sldChg chg="modSp">
        <pc:chgData name="Åkerman, Ulla" userId="d0083935-d6d3-4ce6-bb83-b342513b4304" providerId="ADAL" clId="{3B6851C4-F5DF-487D-94FC-3517EE2CCFFF}" dt="2020-11-03T14:22:58.823" v="1847" actId="6549"/>
        <pc:sldMkLst>
          <pc:docMk/>
          <pc:sldMk cId="3277284000" sldId="332"/>
        </pc:sldMkLst>
        <pc:spChg chg="mod">
          <ac:chgData name="Åkerman, Ulla" userId="d0083935-d6d3-4ce6-bb83-b342513b4304" providerId="ADAL" clId="{3B6851C4-F5DF-487D-94FC-3517EE2CCFFF}" dt="2020-11-03T14:22:42.234" v="1830" actId="6549"/>
          <ac:spMkLst>
            <pc:docMk/>
            <pc:sldMk cId="3277284000" sldId="332"/>
            <ac:spMk id="2" creationId="{69E9DE79-EB00-4923-A172-AA3F72325F79}"/>
          </ac:spMkLst>
        </pc:spChg>
        <pc:spChg chg="mod">
          <ac:chgData name="Åkerman, Ulla" userId="d0083935-d6d3-4ce6-bb83-b342513b4304" providerId="ADAL" clId="{3B6851C4-F5DF-487D-94FC-3517EE2CCFFF}" dt="2020-11-03T14:22:58.823" v="1847" actId="6549"/>
          <ac:spMkLst>
            <pc:docMk/>
            <pc:sldMk cId="3277284000" sldId="332"/>
            <ac:spMk id="7" creationId="{E661F19C-12D2-4423-B2FC-907D1AED8BE4}"/>
          </ac:spMkLst>
        </pc:spChg>
        <pc:picChg chg="mod">
          <ac:chgData name="Åkerman, Ulla" userId="d0083935-d6d3-4ce6-bb83-b342513b4304" providerId="ADAL" clId="{3B6851C4-F5DF-487D-94FC-3517EE2CCFFF}" dt="2020-11-03T11:12:41.339" v="1530" actId="962"/>
          <ac:picMkLst>
            <pc:docMk/>
            <pc:sldMk cId="3277284000" sldId="332"/>
            <ac:picMk id="21" creationId="{FDD4A2B4-990B-4633-B133-7857A65DECE2}"/>
          </ac:picMkLst>
        </pc:picChg>
      </pc:sldChg>
      <pc:sldChg chg="modSp">
        <pc:chgData name="Åkerman, Ulla" userId="d0083935-d6d3-4ce6-bb83-b342513b4304" providerId="ADAL" clId="{3B6851C4-F5DF-487D-94FC-3517EE2CCFFF}" dt="2020-11-03T14:45:47.063" v="1947" actId="20577"/>
        <pc:sldMkLst>
          <pc:docMk/>
          <pc:sldMk cId="2310317643" sldId="333"/>
        </pc:sldMkLst>
        <pc:spChg chg="mod">
          <ac:chgData name="Åkerman, Ulla" userId="d0083935-d6d3-4ce6-bb83-b342513b4304" providerId="ADAL" clId="{3B6851C4-F5DF-487D-94FC-3517EE2CCFFF}" dt="2020-11-03T14:45:47.063" v="1947" actId="20577"/>
          <ac:spMkLst>
            <pc:docMk/>
            <pc:sldMk cId="2310317643" sldId="333"/>
            <ac:spMk id="2" creationId="{A9BF528C-4107-435F-935B-86CCE7062420}"/>
          </ac:spMkLst>
        </pc:spChg>
      </pc:sldChg>
      <pc:sldChg chg="modSp">
        <pc:chgData name="Åkerman, Ulla" userId="d0083935-d6d3-4ce6-bb83-b342513b4304" providerId="ADAL" clId="{3B6851C4-F5DF-487D-94FC-3517EE2CCFFF}" dt="2020-11-03T15:32:34.996" v="1978" actId="20577"/>
        <pc:sldMkLst>
          <pc:docMk/>
          <pc:sldMk cId="3769486148" sldId="334"/>
        </pc:sldMkLst>
        <pc:spChg chg="mod">
          <ac:chgData name="Åkerman, Ulla" userId="d0083935-d6d3-4ce6-bb83-b342513b4304" providerId="ADAL" clId="{3B6851C4-F5DF-487D-94FC-3517EE2CCFFF}" dt="2020-11-02T14:39:00.552" v="977" actId="20577"/>
          <ac:spMkLst>
            <pc:docMk/>
            <pc:sldMk cId="3769486148" sldId="334"/>
            <ac:spMk id="2" creationId="{B38669A0-0EA8-4BE2-9A30-D4DE43DCD0C6}"/>
          </ac:spMkLst>
        </pc:spChg>
        <pc:spChg chg="mod">
          <ac:chgData name="Åkerman, Ulla" userId="d0083935-d6d3-4ce6-bb83-b342513b4304" providerId="ADAL" clId="{3B6851C4-F5DF-487D-94FC-3517EE2CCFFF}" dt="2020-11-03T15:32:34.996" v="1978" actId="20577"/>
          <ac:spMkLst>
            <pc:docMk/>
            <pc:sldMk cId="3769486148" sldId="334"/>
            <ac:spMk id="7" creationId="{DA7DE232-EA80-43E6-9FF1-80EFB33B81A5}"/>
          </ac:spMkLst>
        </pc:spChg>
        <pc:picChg chg="mod">
          <ac:chgData name="Åkerman, Ulla" userId="d0083935-d6d3-4ce6-bb83-b342513b4304" providerId="ADAL" clId="{3B6851C4-F5DF-487D-94FC-3517EE2CCFFF}" dt="2020-11-02T14:40:54.406" v="980" actId="962"/>
          <ac:picMkLst>
            <pc:docMk/>
            <pc:sldMk cId="3769486148" sldId="334"/>
            <ac:picMk id="10" creationId="{F05ECD81-FA49-4FC0-BC85-559CCECA7BB9}"/>
          </ac:picMkLst>
        </pc:picChg>
      </pc:sldChg>
      <pc:sldChg chg="modSp modAnim">
        <pc:chgData name="Åkerman, Ulla" userId="d0083935-d6d3-4ce6-bb83-b342513b4304" providerId="ADAL" clId="{3B6851C4-F5DF-487D-94FC-3517EE2CCFFF}" dt="2020-11-09T10:35:22.475" v="2250" actId="6549"/>
        <pc:sldMkLst>
          <pc:docMk/>
          <pc:sldMk cId="1660831285" sldId="335"/>
        </pc:sldMkLst>
        <pc:spChg chg="mod">
          <ac:chgData name="Åkerman, Ulla" userId="d0083935-d6d3-4ce6-bb83-b342513b4304" providerId="ADAL" clId="{3B6851C4-F5DF-487D-94FC-3517EE2CCFFF}" dt="2020-11-04T09:53:12.398" v="2181" actId="6549"/>
          <ac:spMkLst>
            <pc:docMk/>
            <pc:sldMk cId="1660831285" sldId="335"/>
            <ac:spMk id="2" creationId="{6D9C6293-DDDE-4A1E-B92D-1EC283F382BD}"/>
          </ac:spMkLst>
        </pc:spChg>
        <pc:spChg chg="mod">
          <ac:chgData name="Åkerman, Ulla" userId="d0083935-d6d3-4ce6-bb83-b342513b4304" providerId="ADAL" clId="{3B6851C4-F5DF-487D-94FC-3517EE2CCFFF}" dt="2020-11-02T14:53:46.622" v="1043" actId="1076"/>
          <ac:spMkLst>
            <pc:docMk/>
            <pc:sldMk cId="1660831285" sldId="335"/>
            <ac:spMk id="4" creationId="{8418D821-FF91-401E-AC91-97470418286A}"/>
          </ac:spMkLst>
        </pc:spChg>
        <pc:spChg chg="mod">
          <ac:chgData name="Åkerman, Ulla" userId="d0083935-d6d3-4ce6-bb83-b342513b4304" providerId="ADAL" clId="{3B6851C4-F5DF-487D-94FC-3517EE2CCFFF}" dt="2020-11-02T14:53:46.622" v="1043" actId="1076"/>
          <ac:spMkLst>
            <pc:docMk/>
            <pc:sldMk cId="1660831285" sldId="335"/>
            <ac:spMk id="6" creationId="{3EC2BEDC-7090-41D3-AADC-1629D90F677F}"/>
          </ac:spMkLst>
        </pc:spChg>
        <pc:spChg chg="mod">
          <ac:chgData name="Åkerman, Ulla" userId="d0083935-d6d3-4ce6-bb83-b342513b4304" providerId="ADAL" clId="{3B6851C4-F5DF-487D-94FC-3517EE2CCFFF}" dt="2020-11-02T14:59:40.367" v="1140" actId="1036"/>
          <ac:spMkLst>
            <pc:docMk/>
            <pc:sldMk cId="1660831285" sldId="335"/>
            <ac:spMk id="8" creationId="{DF7ECD00-107E-4514-B1E9-BA1DF01889D7}"/>
          </ac:spMkLst>
        </pc:spChg>
        <pc:spChg chg="mod">
          <ac:chgData name="Åkerman, Ulla" userId="d0083935-d6d3-4ce6-bb83-b342513b4304" providerId="ADAL" clId="{3B6851C4-F5DF-487D-94FC-3517EE2CCFFF}" dt="2020-11-02T14:59:40.367" v="1140" actId="1036"/>
          <ac:spMkLst>
            <pc:docMk/>
            <pc:sldMk cId="1660831285" sldId="335"/>
            <ac:spMk id="9" creationId="{5E7BE952-0148-414E-97DB-F31514030E22}"/>
          </ac:spMkLst>
        </pc:spChg>
        <pc:spChg chg="mod">
          <ac:chgData name="Åkerman, Ulla" userId="d0083935-d6d3-4ce6-bb83-b342513b4304" providerId="ADAL" clId="{3B6851C4-F5DF-487D-94FC-3517EE2CCFFF}" dt="2020-11-02T14:54:01.999" v="1048" actId="20577"/>
          <ac:spMkLst>
            <pc:docMk/>
            <pc:sldMk cId="1660831285" sldId="335"/>
            <ac:spMk id="10" creationId="{B559AFF3-FEB2-4DE0-8A27-E597DBE2363C}"/>
          </ac:spMkLst>
        </pc:spChg>
        <pc:spChg chg="mod">
          <ac:chgData name="Åkerman, Ulla" userId="d0083935-d6d3-4ce6-bb83-b342513b4304" providerId="ADAL" clId="{3B6851C4-F5DF-487D-94FC-3517EE2CCFFF}" dt="2020-11-02T14:54:34.189" v="1078" actId="14100"/>
          <ac:spMkLst>
            <pc:docMk/>
            <pc:sldMk cId="1660831285" sldId="335"/>
            <ac:spMk id="11" creationId="{11C75B56-E3CF-417C-A5FA-B229F0ACA184}"/>
          </ac:spMkLst>
        </pc:spChg>
        <pc:spChg chg="mod">
          <ac:chgData name="Åkerman, Ulla" userId="d0083935-d6d3-4ce6-bb83-b342513b4304" providerId="ADAL" clId="{3B6851C4-F5DF-487D-94FC-3517EE2CCFFF}" dt="2020-11-09T09:58:43.574" v="2236"/>
          <ac:spMkLst>
            <pc:docMk/>
            <pc:sldMk cId="1660831285" sldId="335"/>
            <ac:spMk id="12" creationId="{BB1FFB9A-26D7-4AF8-9131-D2AE1978691E}"/>
          </ac:spMkLst>
        </pc:spChg>
        <pc:spChg chg="mod">
          <ac:chgData name="Åkerman, Ulla" userId="d0083935-d6d3-4ce6-bb83-b342513b4304" providerId="ADAL" clId="{3B6851C4-F5DF-487D-94FC-3517EE2CCFFF}" dt="2020-11-02T14:56:44.824" v="1126" actId="14100"/>
          <ac:spMkLst>
            <pc:docMk/>
            <pc:sldMk cId="1660831285" sldId="335"/>
            <ac:spMk id="19" creationId="{AD297443-2C18-4F28-96DF-3EB6755B1A8B}"/>
          </ac:spMkLst>
        </pc:spChg>
        <pc:spChg chg="mod">
          <ac:chgData name="Åkerman, Ulla" userId="d0083935-d6d3-4ce6-bb83-b342513b4304" providerId="ADAL" clId="{3B6851C4-F5DF-487D-94FC-3517EE2CCFFF}" dt="2020-11-02T14:53:46.622" v="1043" actId="1076"/>
          <ac:spMkLst>
            <pc:docMk/>
            <pc:sldMk cId="1660831285" sldId="335"/>
            <ac:spMk id="20" creationId="{CE23FED9-2E8F-44C2-8D55-D02508731421}"/>
          </ac:spMkLst>
        </pc:spChg>
        <pc:spChg chg="mod">
          <ac:chgData name="Åkerman, Ulla" userId="d0083935-d6d3-4ce6-bb83-b342513b4304" providerId="ADAL" clId="{3B6851C4-F5DF-487D-94FC-3517EE2CCFFF}" dt="2020-11-09T10:35:22.475" v="2250" actId="6549"/>
          <ac:spMkLst>
            <pc:docMk/>
            <pc:sldMk cId="1660831285" sldId="335"/>
            <ac:spMk id="31" creationId="{FDD7DC87-C266-4DD1-8ED9-BD79109812B4}"/>
          </ac:spMkLst>
        </pc:spChg>
        <pc:spChg chg="mod">
          <ac:chgData name="Åkerman, Ulla" userId="d0083935-d6d3-4ce6-bb83-b342513b4304" providerId="ADAL" clId="{3B6851C4-F5DF-487D-94FC-3517EE2CCFFF}" dt="2020-11-04T10:32:08.199" v="2199" actId="6549"/>
          <ac:spMkLst>
            <pc:docMk/>
            <pc:sldMk cId="1660831285" sldId="335"/>
            <ac:spMk id="32" creationId="{AF9D6DF9-D2EF-4756-BF66-43B102B6B071}"/>
          </ac:spMkLst>
        </pc:spChg>
        <pc:grpChg chg="mod">
          <ac:chgData name="Åkerman, Ulla" userId="d0083935-d6d3-4ce6-bb83-b342513b4304" providerId="ADAL" clId="{3B6851C4-F5DF-487D-94FC-3517EE2CCFFF}" dt="2020-11-02T14:59:35.376" v="1139" actId="1076"/>
          <ac:grpSpMkLst>
            <pc:docMk/>
            <pc:sldMk cId="1660831285" sldId="335"/>
            <ac:grpSpMk id="13" creationId="{79C54EE0-CF7E-4CD6-A183-2888872BB055}"/>
          </ac:grpSpMkLst>
        </pc:grpChg>
        <pc:grpChg chg="mod">
          <ac:chgData name="Åkerman, Ulla" userId="d0083935-d6d3-4ce6-bb83-b342513b4304" providerId="ADAL" clId="{3B6851C4-F5DF-487D-94FC-3517EE2CCFFF}" dt="2020-11-02T14:53:46.622" v="1043" actId="1076"/>
          <ac:grpSpMkLst>
            <pc:docMk/>
            <pc:sldMk cId="1660831285" sldId="335"/>
            <ac:grpSpMk id="16" creationId="{94B1CAE7-9B85-481C-9DD6-61FB1B87E28C}"/>
          </ac:grpSpMkLst>
        </pc:grpChg>
        <pc:grpChg chg="mod">
          <ac:chgData name="Åkerman, Ulla" userId="d0083935-d6d3-4ce6-bb83-b342513b4304" providerId="ADAL" clId="{3B6851C4-F5DF-487D-94FC-3517EE2CCFFF}" dt="2020-11-02T14:53:46.622" v="1043" actId="1076"/>
          <ac:grpSpMkLst>
            <pc:docMk/>
            <pc:sldMk cId="1660831285" sldId="335"/>
            <ac:grpSpMk id="21" creationId="{41160F09-EC80-4E9E-A6DA-63E96ABC9D94}"/>
          </ac:grpSpMkLst>
        </pc:grpChg>
        <pc:grpChg chg="mod">
          <ac:chgData name="Åkerman, Ulla" userId="d0083935-d6d3-4ce6-bb83-b342513b4304" providerId="ADAL" clId="{3B6851C4-F5DF-487D-94FC-3517EE2CCFFF}" dt="2020-11-02T14:53:46.622" v="1043" actId="1076"/>
          <ac:grpSpMkLst>
            <pc:docMk/>
            <pc:sldMk cId="1660831285" sldId="335"/>
            <ac:grpSpMk id="24" creationId="{BBEF9CE3-88FE-470A-BE37-0FD7879DA3BE}"/>
          </ac:grpSpMkLst>
        </pc:grpChg>
        <pc:picChg chg="mod">
          <ac:chgData name="Åkerman, Ulla" userId="d0083935-d6d3-4ce6-bb83-b342513b4304" providerId="ADAL" clId="{3B6851C4-F5DF-487D-94FC-3517EE2CCFFF}" dt="2020-11-03T13:08:20.179" v="1569" actId="1076"/>
          <ac:picMkLst>
            <pc:docMk/>
            <pc:sldMk cId="1660831285" sldId="335"/>
            <ac:picMk id="7" creationId="{B6599C6B-DEA8-42D0-BA9B-C1540F9B2AF8}"/>
          </ac:picMkLst>
        </pc:picChg>
      </pc:sldChg>
      <pc:sldChg chg="modSp">
        <pc:chgData name="Åkerman, Ulla" userId="d0083935-d6d3-4ce6-bb83-b342513b4304" providerId="ADAL" clId="{3B6851C4-F5DF-487D-94FC-3517EE2CCFFF}" dt="2020-11-04T10:09:12.520" v="2191" actId="962"/>
        <pc:sldMkLst>
          <pc:docMk/>
          <pc:sldMk cId="1158175688" sldId="336"/>
        </pc:sldMkLst>
        <pc:spChg chg="mod">
          <ac:chgData name="Åkerman, Ulla" userId="d0083935-d6d3-4ce6-bb83-b342513b4304" providerId="ADAL" clId="{3B6851C4-F5DF-487D-94FC-3517EE2CCFFF}" dt="2020-11-02T15:03:43.188" v="1171" actId="20577"/>
          <ac:spMkLst>
            <pc:docMk/>
            <pc:sldMk cId="1158175688" sldId="336"/>
            <ac:spMk id="2" creationId="{32FBF524-336F-43CD-80E6-6382140E4C93}"/>
          </ac:spMkLst>
        </pc:spChg>
        <pc:spChg chg="mod">
          <ac:chgData name="Åkerman, Ulla" userId="d0083935-d6d3-4ce6-bb83-b342513b4304" providerId="ADAL" clId="{3B6851C4-F5DF-487D-94FC-3517EE2CCFFF}" dt="2020-11-04T08:27:22.789" v="2045" actId="20577"/>
          <ac:spMkLst>
            <pc:docMk/>
            <pc:sldMk cId="1158175688" sldId="336"/>
            <ac:spMk id="7" creationId="{004A39AC-7E45-4C2E-BBE6-70F51A8FB928}"/>
          </ac:spMkLst>
        </pc:spChg>
        <pc:picChg chg="mod">
          <ac:chgData name="Åkerman, Ulla" userId="d0083935-d6d3-4ce6-bb83-b342513b4304" providerId="ADAL" clId="{3B6851C4-F5DF-487D-94FC-3517EE2CCFFF}" dt="2020-11-04T10:09:12.520" v="2191" actId="962"/>
          <ac:picMkLst>
            <pc:docMk/>
            <pc:sldMk cId="1158175688" sldId="336"/>
            <ac:picMk id="15" creationId="{5111A48A-FF83-41A7-B7EF-A11065F66E75}"/>
          </ac:picMkLst>
        </pc:picChg>
      </pc:sldChg>
      <pc:sldChg chg="modSp">
        <pc:chgData name="Åkerman, Ulla" userId="d0083935-d6d3-4ce6-bb83-b342513b4304" providerId="ADAL" clId="{3B6851C4-F5DF-487D-94FC-3517EE2CCFFF}" dt="2020-11-02T15:03:22.369" v="1165" actId="20577"/>
        <pc:sldMkLst>
          <pc:docMk/>
          <pc:sldMk cId="867636931" sldId="337"/>
        </pc:sldMkLst>
        <pc:spChg chg="mod">
          <ac:chgData name="Åkerman, Ulla" userId="d0083935-d6d3-4ce6-bb83-b342513b4304" providerId="ADAL" clId="{3B6851C4-F5DF-487D-94FC-3517EE2CCFFF}" dt="2020-11-02T15:03:22.369" v="1165" actId="20577"/>
          <ac:spMkLst>
            <pc:docMk/>
            <pc:sldMk cId="867636931" sldId="337"/>
            <ac:spMk id="2" creationId="{B05CEB8F-E62C-45DB-A0CA-3CB9826653A1}"/>
          </ac:spMkLst>
        </pc:spChg>
      </pc:sldChg>
      <pc:sldChg chg="addSp delSp modSp">
        <pc:chgData name="Åkerman, Ulla" userId="d0083935-d6d3-4ce6-bb83-b342513b4304" providerId="ADAL" clId="{3B6851C4-F5DF-487D-94FC-3517EE2CCFFF}" dt="2020-11-04T10:03:31.855" v="2189" actId="962"/>
        <pc:sldMkLst>
          <pc:docMk/>
          <pc:sldMk cId="3110583444" sldId="338"/>
        </pc:sldMkLst>
        <pc:spChg chg="mod">
          <ac:chgData name="Åkerman, Ulla" userId="d0083935-d6d3-4ce6-bb83-b342513b4304" providerId="ADAL" clId="{3B6851C4-F5DF-487D-94FC-3517EE2CCFFF}" dt="2020-11-04T10:00:47.749" v="2182"/>
          <ac:spMkLst>
            <pc:docMk/>
            <pc:sldMk cId="3110583444" sldId="338"/>
            <ac:spMk id="2" creationId="{40E6F01B-EEE1-4EA1-9D74-23B85D1B6F25}"/>
          </ac:spMkLst>
        </pc:spChg>
        <pc:spChg chg="mod">
          <ac:chgData name="Åkerman, Ulla" userId="d0083935-d6d3-4ce6-bb83-b342513b4304" providerId="ADAL" clId="{3B6851C4-F5DF-487D-94FC-3517EE2CCFFF}" dt="2020-11-02T15:02:50.584" v="1161" actId="962"/>
          <ac:spMkLst>
            <pc:docMk/>
            <pc:sldMk cId="3110583444" sldId="338"/>
            <ac:spMk id="5" creationId="{568A982C-5D0B-4C78-BE51-0E9BFD62F1C4}"/>
          </ac:spMkLst>
        </pc:spChg>
        <pc:spChg chg="mod">
          <ac:chgData name="Åkerman, Ulla" userId="d0083935-d6d3-4ce6-bb83-b342513b4304" providerId="ADAL" clId="{3B6851C4-F5DF-487D-94FC-3517EE2CCFFF}" dt="2020-11-04T10:02:32.076" v="2187" actId="14100"/>
          <ac:spMkLst>
            <pc:docMk/>
            <pc:sldMk cId="3110583444" sldId="338"/>
            <ac:spMk id="7" creationId="{44A708AF-15D1-4FCF-904D-BE9B29A1079F}"/>
          </ac:spMkLst>
        </pc:spChg>
        <pc:spChg chg="add del mod">
          <ac:chgData name="Åkerman, Ulla" userId="d0083935-d6d3-4ce6-bb83-b342513b4304" providerId="ADAL" clId="{3B6851C4-F5DF-487D-94FC-3517EE2CCFFF}" dt="2020-11-03T11:23:06.093" v="1540" actId="931"/>
          <ac:spMkLst>
            <pc:docMk/>
            <pc:sldMk cId="3110583444" sldId="338"/>
            <ac:spMk id="8" creationId="{CF192031-3966-498A-9933-96F973462871}"/>
          </ac:spMkLst>
        </pc:spChg>
        <pc:spChg chg="add del mod">
          <ac:chgData name="Åkerman, Ulla" userId="d0083935-d6d3-4ce6-bb83-b342513b4304" providerId="ADAL" clId="{3B6851C4-F5DF-487D-94FC-3517EE2CCFFF}" dt="2020-11-03T11:23:56.085" v="1544" actId="931"/>
          <ac:spMkLst>
            <pc:docMk/>
            <pc:sldMk cId="3110583444" sldId="338"/>
            <ac:spMk id="13" creationId="{C8926384-39D8-443E-AB7C-A7C70D2C3058}"/>
          </ac:spMkLst>
        </pc:spChg>
        <pc:picChg chg="del mod">
          <ac:chgData name="Åkerman, Ulla" userId="d0083935-d6d3-4ce6-bb83-b342513b4304" providerId="ADAL" clId="{3B6851C4-F5DF-487D-94FC-3517EE2CCFFF}" dt="2020-11-03T11:22:47.349" v="1539" actId="478"/>
          <ac:picMkLst>
            <pc:docMk/>
            <pc:sldMk cId="3110583444" sldId="338"/>
            <ac:picMk id="9" creationId="{1602B7CA-E9A7-451B-B1EF-F874032802D4}"/>
          </ac:picMkLst>
        </pc:picChg>
        <pc:picChg chg="add del mod">
          <ac:chgData name="Åkerman, Ulla" userId="d0083935-d6d3-4ce6-bb83-b342513b4304" providerId="ADAL" clId="{3B6851C4-F5DF-487D-94FC-3517EE2CCFFF}" dt="2020-11-03T11:23:11.992" v="1543" actId="478"/>
          <ac:picMkLst>
            <pc:docMk/>
            <pc:sldMk cId="3110583444" sldId="338"/>
            <ac:picMk id="11" creationId="{2601E30D-3C1D-4C8E-A45F-9D95C0D74873}"/>
          </ac:picMkLst>
        </pc:picChg>
        <pc:picChg chg="add mod">
          <ac:chgData name="Åkerman, Ulla" userId="d0083935-d6d3-4ce6-bb83-b342513b4304" providerId="ADAL" clId="{3B6851C4-F5DF-487D-94FC-3517EE2CCFFF}" dt="2020-11-04T10:03:31.855" v="2189" actId="962"/>
          <ac:picMkLst>
            <pc:docMk/>
            <pc:sldMk cId="3110583444" sldId="338"/>
            <ac:picMk id="15" creationId="{612897D9-9A03-4BDA-A19F-04B3E86D3CE2}"/>
          </ac:picMkLst>
        </pc:picChg>
      </pc:sldChg>
      <pc:sldChg chg="modSp">
        <pc:chgData name="Åkerman, Ulla" userId="d0083935-d6d3-4ce6-bb83-b342513b4304" providerId="ADAL" clId="{3B6851C4-F5DF-487D-94FC-3517EE2CCFFF}" dt="2020-11-09T10:35:43.379" v="2260" actId="14100"/>
        <pc:sldMkLst>
          <pc:docMk/>
          <pc:sldMk cId="1247457502" sldId="339"/>
        </pc:sldMkLst>
        <pc:spChg chg="mod">
          <ac:chgData name="Åkerman, Ulla" userId="d0083935-d6d3-4ce6-bb83-b342513b4304" providerId="ADAL" clId="{3B6851C4-F5DF-487D-94FC-3517EE2CCFFF}" dt="2020-11-04T08:51:39.013" v="2081" actId="20577"/>
          <ac:spMkLst>
            <pc:docMk/>
            <pc:sldMk cId="1247457502" sldId="339"/>
            <ac:spMk id="2" creationId="{E0265B38-711E-4D8A-A6A0-098C08F78DAF}"/>
          </ac:spMkLst>
        </pc:spChg>
        <pc:spChg chg="mod">
          <ac:chgData name="Åkerman, Ulla" userId="d0083935-d6d3-4ce6-bb83-b342513b4304" providerId="ADAL" clId="{3B6851C4-F5DF-487D-94FC-3517EE2CCFFF}" dt="2020-11-02T15:17:06.863" v="1342" actId="1076"/>
          <ac:spMkLst>
            <pc:docMk/>
            <pc:sldMk cId="1247457502" sldId="339"/>
            <ac:spMk id="5" creationId="{A91EC4FE-0E6A-4B03-A5DA-8E56922E0DC4}"/>
          </ac:spMkLst>
        </pc:spChg>
        <pc:spChg chg="mod">
          <ac:chgData name="Åkerman, Ulla" userId="d0083935-d6d3-4ce6-bb83-b342513b4304" providerId="ADAL" clId="{3B6851C4-F5DF-487D-94FC-3517EE2CCFFF}" dt="2020-11-04T09:03:48.773" v="2138" actId="1076"/>
          <ac:spMkLst>
            <pc:docMk/>
            <pc:sldMk cId="1247457502" sldId="339"/>
            <ac:spMk id="7" creationId="{BE189A35-8550-4A99-9E55-147E75E2A577}"/>
          </ac:spMkLst>
        </pc:spChg>
        <pc:spChg chg="mod">
          <ac:chgData name="Åkerman, Ulla" userId="d0083935-d6d3-4ce6-bb83-b342513b4304" providerId="ADAL" clId="{3B6851C4-F5DF-487D-94FC-3517EE2CCFFF}" dt="2020-11-04T09:03:44.524" v="2137" actId="1076"/>
          <ac:spMkLst>
            <pc:docMk/>
            <pc:sldMk cId="1247457502" sldId="339"/>
            <ac:spMk id="9" creationId="{0E4815E8-5C15-425A-87FF-825FB7FDA363}"/>
          </ac:spMkLst>
        </pc:spChg>
        <pc:spChg chg="mod">
          <ac:chgData name="Åkerman, Ulla" userId="d0083935-d6d3-4ce6-bb83-b342513b4304" providerId="ADAL" clId="{3B6851C4-F5DF-487D-94FC-3517EE2CCFFF}" dt="2020-11-02T15:16:05.446" v="1333" actId="14100"/>
          <ac:spMkLst>
            <pc:docMk/>
            <pc:sldMk cId="1247457502" sldId="339"/>
            <ac:spMk id="10" creationId="{883FCFD6-2CB2-4BF0-AE97-5757B6A24217}"/>
          </ac:spMkLst>
        </pc:spChg>
        <pc:spChg chg="mod">
          <ac:chgData name="Åkerman, Ulla" userId="d0083935-d6d3-4ce6-bb83-b342513b4304" providerId="ADAL" clId="{3B6851C4-F5DF-487D-94FC-3517EE2CCFFF}" dt="2020-11-02T15:16:28.286" v="1336" actId="14100"/>
          <ac:spMkLst>
            <pc:docMk/>
            <pc:sldMk cId="1247457502" sldId="339"/>
            <ac:spMk id="11" creationId="{95349CA9-E8DB-4DAA-A2ED-62065D4EBC65}"/>
          </ac:spMkLst>
        </pc:spChg>
        <pc:spChg chg="mod">
          <ac:chgData name="Åkerman, Ulla" userId="d0083935-d6d3-4ce6-bb83-b342513b4304" providerId="ADAL" clId="{3B6851C4-F5DF-487D-94FC-3517EE2CCFFF}" dt="2020-11-09T09:58:48.912" v="2237"/>
          <ac:spMkLst>
            <pc:docMk/>
            <pc:sldMk cId="1247457502" sldId="339"/>
            <ac:spMk id="12" creationId="{1342AAB2-F086-4EB5-9C1B-A18E560C99DA}"/>
          </ac:spMkLst>
        </pc:spChg>
        <pc:spChg chg="mod">
          <ac:chgData name="Åkerman, Ulla" userId="d0083935-d6d3-4ce6-bb83-b342513b4304" providerId="ADAL" clId="{3B6851C4-F5DF-487D-94FC-3517EE2CCFFF}" dt="2020-11-02T15:17:46.175" v="1356" actId="1035"/>
          <ac:spMkLst>
            <pc:docMk/>
            <pc:sldMk cId="1247457502" sldId="339"/>
            <ac:spMk id="19" creationId="{0C8C0A60-3048-4BE3-86AC-D28A2E48F089}"/>
          </ac:spMkLst>
        </pc:spChg>
        <pc:spChg chg="mod">
          <ac:chgData name="Åkerman, Ulla" userId="d0083935-d6d3-4ce6-bb83-b342513b4304" providerId="ADAL" clId="{3B6851C4-F5DF-487D-94FC-3517EE2CCFFF}" dt="2020-11-04T09:03:54.085" v="2139" actId="14100"/>
          <ac:spMkLst>
            <pc:docMk/>
            <pc:sldMk cId="1247457502" sldId="339"/>
            <ac:spMk id="27" creationId="{99012F31-5832-4EA8-B919-447823ECF36E}"/>
          </ac:spMkLst>
        </pc:spChg>
        <pc:spChg chg="mod">
          <ac:chgData name="Åkerman, Ulla" userId="d0083935-d6d3-4ce6-bb83-b342513b4304" providerId="ADAL" clId="{3B6851C4-F5DF-487D-94FC-3517EE2CCFFF}" dt="2020-11-02T15:15:44.426" v="1310" actId="20577"/>
          <ac:spMkLst>
            <pc:docMk/>
            <pc:sldMk cId="1247457502" sldId="339"/>
            <ac:spMk id="28" creationId="{757793D8-18BC-4537-9373-ABE5810612AA}"/>
          </ac:spMkLst>
        </pc:spChg>
        <pc:spChg chg="mod">
          <ac:chgData name="Åkerman, Ulla" userId="d0083935-d6d3-4ce6-bb83-b342513b4304" providerId="ADAL" clId="{3B6851C4-F5DF-487D-94FC-3517EE2CCFFF}" dt="2020-11-09T10:35:43.379" v="2260" actId="14100"/>
          <ac:spMkLst>
            <pc:docMk/>
            <pc:sldMk cId="1247457502" sldId="339"/>
            <ac:spMk id="29" creationId="{05A23B71-6EC0-4749-AB21-B6EF7EB3FA2D}"/>
          </ac:spMkLst>
        </pc:spChg>
        <pc:spChg chg="mod">
          <ac:chgData name="Åkerman, Ulla" userId="d0083935-d6d3-4ce6-bb83-b342513b4304" providerId="ADAL" clId="{3B6851C4-F5DF-487D-94FC-3517EE2CCFFF}" dt="2020-11-04T10:32:01.769" v="2198" actId="6549"/>
          <ac:spMkLst>
            <pc:docMk/>
            <pc:sldMk cId="1247457502" sldId="339"/>
            <ac:spMk id="31" creationId="{36A46812-7912-42B7-B2BD-9DF340D4B3D5}"/>
          </ac:spMkLst>
        </pc:spChg>
        <pc:picChg chg="mod">
          <ac:chgData name="Åkerman, Ulla" userId="d0083935-d6d3-4ce6-bb83-b342513b4304" providerId="ADAL" clId="{3B6851C4-F5DF-487D-94FC-3517EE2CCFFF}" dt="2020-11-03T13:08:37.454" v="1572" actId="962"/>
          <ac:picMkLst>
            <pc:docMk/>
            <pc:sldMk cId="1247457502" sldId="339"/>
            <ac:picMk id="8" creationId="{C679674D-B0AD-40DE-A647-AE72B6DBA9E0}"/>
          </ac:picMkLst>
        </pc:picChg>
      </pc:sldChg>
      <pc:sldChg chg="modSp">
        <pc:chgData name="Åkerman, Ulla" userId="d0083935-d6d3-4ce6-bb83-b342513b4304" providerId="ADAL" clId="{3B6851C4-F5DF-487D-94FC-3517EE2CCFFF}" dt="2020-11-04T08:29:14.640" v="2065" actId="20577"/>
        <pc:sldMkLst>
          <pc:docMk/>
          <pc:sldMk cId="1744381406" sldId="340"/>
        </pc:sldMkLst>
        <pc:spChg chg="mod">
          <ac:chgData name="Åkerman, Ulla" userId="d0083935-d6d3-4ce6-bb83-b342513b4304" providerId="ADAL" clId="{3B6851C4-F5DF-487D-94FC-3517EE2CCFFF}" dt="2020-11-04T08:29:14.640" v="2065" actId="20577"/>
          <ac:spMkLst>
            <pc:docMk/>
            <pc:sldMk cId="1744381406" sldId="340"/>
            <ac:spMk id="2" creationId="{D51CE25A-F2B6-4EDB-A3B1-602C1D795F0D}"/>
          </ac:spMkLst>
        </pc:spChg>
      </pc:sldChg>
      <pc:sldChg chg="modSp">
        <pc:chgData name="Åkerman, Ulla" userId="d0083935-d6d3-4ce6-bb83-b342513b4304" providerId="ADAL" clId="{3B6851C4-F5DF-487D-94FC-3517EE2CCFFF}" dt="2020-11-04T10:12:28.318" v="2192"/>
        <pc:sldMkLst>
          <pc:docMk/>
          <pc:sldMk cId="1340289225" sldId="341"/>
        </pc:sldMkLst>
        <pc:spChg chg="mod">
          <ac:chgData name="Åkerman, Ulla" userId="d0083935-d6d3-4ce6-bb83-b342513b4304" providerId="ADAL" clId="{3B6851C4-F5DF-487D-94FC-3517EE2CCFFF}" dt="2020-11-04T10:12:28.318" v="2192"/>
          <ac:spMkLst>
            <pc:docMk/>
            <pc:sldMk cId="1340289225" sldId="341"/>
            <ac:spMk id="2" creationId="{F4AF77A1-435B-4BF4-845F-BCBAC93FD6A2}"/>
          </ac:spMkLst>
        </pc:spChg>
        <pc:spChg chg="mod">
          <ac:chgData name="Åkerman, Ulla" userId="d0083935-d6d3-4ce6-bb83-b342513b4304" providerId="ADAL" clId="{3B6851C4-F5DF-487D-94FC-3517EE2CCFFF}" dt="2020-11-02T15:06:58.098" v="1200" actId="20577"/>
          <ac:spMkLst>
            <pc:docMk/>
            <pc:sldMk cId="1340289225" sldId="341"/>
            <ac:spMk id="7" creationId="{629B9EFA-C842-4BA8-B60C-91ECEBABA025}"/>
          </ac:spMkLst>
        </pc:spChg>
        <pc:picChg chg="mod">
          <ac:chgData name="Åkerman, Ulla" userId="d0083935-d6d3-4ce6-bb83-b342513b4304" providerId="ADAL" clId="{3B6851C4-F5DF-487D-94FC-3517EE2CCFFF}" dt="2020-11-02T15:07:28.106" v="1212" actId="962"/>
          <ac:picMkLst>
            <pc:docMk/>
            <pc:sldMk cId="1340289225" sldId="341"/>
            <ac:picMk id="11" creationId="{6FD94798-AA31-4D68-9CD4-22FE2D175125}"/>
          </ac:picMkLst>
        </pc:picChg>
      </pc:sldChg>
      <pc:sldChg chg="addSp modSp">
        <pc:chgData name="Åkerman, Ulla" userId="d0083935-d6d3-4ce6-bb83-b342513b4304" providerId="ADAL" clId="{3B6851C4-F5DF-487D-94FC-3517EE2CCFFF}" dt="2020-11-03T14:44:10.132" v="1910" actId="14100"/>
        <pc:sldMkLst>
          <pc:docMk/>
          <pc:sldMk cId="1724995403" sldId="342"/>
        </pc:sldMkLst>
        <pc:spChg chg="mod">
          <ac:chgData name="Åkerman, Ulla" userId="d0083935-d6d3-4ce6-bb83-b342513b4304" providerId="ADAL" clId="{3B6851C4-F5DF-487D-94FC-3517EE2CCFFF}" dt="2020-11-03T14:44:10.132" v="1910" actId="14100"/>
          <ac:spMkLst>
            <pc:docMk/>
            <pc:sldMk cId="1724995403" sldId="342"/>
            <ac:spMk id="2" creationId="{3FDC4F53-3424-4C2F-94A7-5A4D134FEDD6}"/>
          </ac:spMkLst>
        </pc:spChg>
        <pc:spChg chg="mod">
          <ac:chgData name="Åkerman, Ulla" userId="d0083935-d6d3-4ce6-bb83-b342513b4304" providerId="ADAL" clId="{3B6851C4-F5DF-487D-94FC-3517EE2CCFFF}" dt="2020-11-03T11:05:01.356" v="1509" actId="14100"/>
          <ac:spMkLst>
            <pc:docMk/>
            <pc:sldMk cId="1724995403" sldId="342"/>
            <ac:spMk id="22" creationId="{57D26A7E-900F-4E3C-820D-2B0AAAA6E54E}"/>
          </ac:spMkLst>
        </pc:spChg>
        <pc:spChg chg="mod">
          <ac:chgData name="Åkerman, Ulla" userId="d0083935-d6d3-4ce6-bb83-b342513b4304" providerId="ADAL" clId="{3B6851C4-F5DF-487D-94FC-3517EE2CCFFF}" dt="2020-11-03T11:05:49.952" v="1517" actId="1076"/>
          <ac:spMkLst>
            <pc:docMk/>
            <pc:sldMk cId="1724995403" sldId="342"/>
            <ac:spMk id="23" creationId="{863EB783-0BFB-4DE6-8879-41BC119B208E}"/>
          </ac:spMkLst>
        </pc:spChg>
        <pc:spChg chg="mod">
          <ac:chgData name="Åkerman, Ulla" userId="d0083935-d6d3-4ce6-bb83-b342513b4304" providerId="ADAL" clId="{3B6851C4-F5DF-487D-94FC-3517EE2CCFFF}" dt="2020-11-03T11:03:57.427" v="1470" actId="1036"/>
          <ac:spMkLst>
            <pc:docMk/>
            <pc:sldMk cId="1724995403" sldId="342"/>
            <ac:spMk id="24" creationId="{E913B133-6378-43E1-85FE-4459967A02A5}"/>
          </ac:spMkLst>
        </pc:spChg>
        <pc:spChg chg="mod">
          <ac:chgData name="Åkerman, Ulla" userId="d0083935-d6d3-4ce6-bb83-b342513b4304" providerId="ADAL" clId="{3B6851C4-F5DF-487D-94FC-3517EE2CCFFF}" dt="2020-11-03T11:03:57.427" v="1470" actId="1036"/>
          <ac:spMkLst>
            <pc:docMk/>
            <pc:sldMk cId="1724995403" sldId="342"/>
            <ac:spMk id="25" creationId="{AD747426-87CA-4A09-B361-CAFFD3B5075B}"/>
          </ac:spMkLst>
        </pc:spChg>
        <pc:spChg chg="mod">
          <ac:chgData name="Åkerman, Ulla" userId="d0083935-d6d3-4ce6-bb83-b342513b4304" providerId="ADAL" clId="{3B6851C4-F5DF-487D-94FC-3517EE2CCFFF}" dt="2020-11-03T11:03:57.427" v="1470" actId="1036"/>
          <ac:spMkLst>
            <pc:docMk/>
            <pc:sldMk cId="1724995403" sldId="342"/>
            <ac:spMk id="26" creationId="{FEEB5CD5-0B6B-4F38-9890-29FF35449012}"/>
          </ac:spMkLst>
        </pc:spChg>
        <pc:spChg chg="mod">
          <ac:chgData name="Åkerman, Ulla" userId="d0083935-d6d3-4ce6-bb83-b342513b4304" providerId="ADAL" clId="{3B6851C4-F5DF-487D-94FC-3517EE2CCFFF}" dt="2020-11-03T11:05:44.082" v="1515" actId="1076"/>
          <ac:spMkLst>
            <pc:docMk/>
            <pc:sldMk cId="1724995403" sldId="342"/>
            <ac:spMk id="27" creationId="{14A46D52-B29F-4DD2-BBD6-0824676A7B16}"/>
          </ac:spMkLst>
        </pc:spChg>
        <pc:spChg chg="mod">
          <ac:chgData name="Åkerman, Ulla" userId="d0083935-d6d3-4ce6-bb83-b342513b4304" providerId="ADAL" clId="{3B6851C4-F5DF-487D-94FC-3517EE2CCFFF}" dt="2020-11-03T11:03:57.427" v="1470" actId="1036"/>
          <ac:spMkLst>
            <pc:docMk/>
            <pc:sldMk cId="1724995403" sldId="342"/>
            <ac:spMk id="31" creationId="{517A360D-8089-4C67-8FFF-51B1AC3D16F7}"/>
          </ac:spMkLst>
        </pc:spChg>
        <pc:spChg chg="mod">
          <ac:chgData name="Åkerman, Ulla" userId="d0083935-d6d3-4ce6-bb83-b342513b4304" providerId="ADAL" clId="{3B6851C4-F5DF-487D-94FC-3517EE2CCFFF}" dt="2020-11-03T11:03:57.427" v="1470" actId="1036"/>
          <ac:spMkLst>
            <pc:docMk/>
            <pc:sldMk cId="1724995403" sldId="342"/>
            <ac:spMk id="32" creationId="{DFA723C0-7757-4C2B-B0E3-E4AB37E652CD}"/>
          </ac:spMkLst>
        </pc:spChg>
        <pc:grpChg chg="mod">
          <ac:chgData name="Åkerman, Ulla" userId="d0083935-d6d3-4ce6-bb83-b342513b4304" providerId="ADAL" clId="{3B6851C4-F5DF-487D-94FC-3517EE2CCFFF}" dt="2020-11-03T11:03:57.427" v="1470" actId="1036"/>
          <ac:grpSpMkLst>
            <pc:docMk/>
            <pc:sldMk cId="1724995403" sldId="342"/>
            <ac:grpSpMk id="28" creationId="{260808CF-EE79-4ED0-B6CD-0373FDE868A6}"/>
          </ac:grpSpMkLst>
        </pc:grpChg>
        <pc:picChg chg="mod">
          <ac:chgData name="Åkerman, Ulla" userId="d0083935-d6d3-4ce6-bb83-b342513b4304" providerId="ADAL" clId="{3B6851C4-F5DF-487D-94FC-3517EE2CCFFF}" dt="2020-11-03T11:04:35.622" v="1479" actId="1076"/>
          <ac:picMkLst>
            <pc:docMk/>
            <pc:sldMk cId="1724995403" sldId="342"/>
            <ac:picMk id="10" creationId="{F500F88D-9C08-4220-94DB-E876175C6D93}"/>
          </ac:picMkLst>
        </pc:picChg>
        <pc:picChg chg="add mod">
          <ac:chgData name="Åkerman, Ulla" userId="d0083935-d6d3-4ce6-bb83-b342513b4304" providerId="ADAL" clId="{3B6851C4-F5DF-487D-94FC-3517EE2CCFFF}" dt="2020-11-03T11:10:11.154" v="1528" actId="1035"/>
          <ac:picMkLst>
            <pc:docMk/>
            <pc:sldMk cId="1724995403" sldId="342"/>
            <ac:picMk id="18" creationId="{BBF4380D-96D9-401E-BE35-A5B4A6E29BA9}"/>
          </ac:picMkLst>
        </pc:picChg>
      </pc:sldChg>
      <pc:sldChg chg="addSp modSp">
        <pc:chgData name="Åkerman, Ulla" userId="d0083935-d6d3-4ce6-bb83-b342513b4304" providerId="ADAL" clId="{3B6851C4-F5DF-487D-94FC-3517EE2CCFFF}" dt="2020-11-03T14:21:45.581" v="1770" actId="14100"/>
        <pc:sldMkLst>
          <pc:docMk/>
          <pc:sldMk cId="1548256538" sldId="343"/>
        </pc:sldMkLst>
        <pc:spChg chg="mod">
          <ac:chgData name="Åkerman, Ulla" userId="d0083935-d6d3-4ce6-bb83-b342513b4304" providerId="ADAL" clId="{3B6851C4-F5DF-487D-94FC-3517EE2CCFFF}" dt="2020-11-03T14:21:45.581" v="1770" actId="14100"/>
          <ac:spMkLst>
            <pc:docMk/>
            <pc:sldMk cId="1548256538" sldId="343"/>
            <ac:spMk id="2" creationId="{3FDC4F53-3424-4C2F-94A7-5A4D134FEDD6}"/>
          </ac:spMkLst>
        </pc:spChg>
        <pc:spChg chg="mod">
          <ac:chgData name="Åkerman, Ulla" userId="d0083935-d6d3-4ce6-bb83-b342513b4304" providerId="ADAL" clId="{3B6851C4-F5DF-487D-94FC-3517EE2CCFFF}" dt="2020-11-03T10:59:45.624" v="1463" actId="14100"/>
          <ac:spMkLst>
            <pc:docMk/>
            <pc:sldMk cId="1548256538" sldId="343"/>
            <ac:spMk id="8" creationId="{A852E092-8204-4321-894F-FF34F4418B4A}"/>
          </ac:spMkLst>
        </pc:spChg>
        <pc:spChg chg="mod">
          <ac:chgData name="Åkerman, Ulla" userId="d0083935-d6d3-4ce6-bb83-b342513b4304" providerId="ADAL" clId="{3B6851C4-F5DF-487D-94FC-3517EE2CCFFF}" dt="2020-11-02T10:57:41.135" v="630" actId="20577"/>
          <ac:spMkLst>
            <pc:docMk/>
            <pc:sldMk cId="1548256538" sldId="343"/>
            <ac:spMk id="9" creationId="{FFFC3327-98F4-4445-8778-DADF621F0781}"/>
          </ac:spMkLst>
        </pc:spChg>
        <pc:spChg chg="mod">
          <ac:chgData name="Åkerman, Ulla" userId="d0083935-d6d3-4ce6-bb83-b342513b4304" providerId="ADAL" clId="{3B6851C4-F5DF-487D-94FC-3517EE2CCFFF}" dt="2020-11-02T10:59:35.079" v="650" actId="207"/>
          <ac:spMkLst>
            <pc:docMk/>
            <pc:sldMk cId="1548256538" sldId="343"/>
            <ac:spMk id="12" creationId="{3339D298-B8AA-4FCF-8ACC-9A805AC8800F}"/>
          </ac:spMkLst>
        </pc:spChg>
        <pc:spChg chg="mod">
          <ac:chgData name="Åkerman, Ulla" userId="d0083935-d6d3-4ce6-bb83-b342513b4304" providerId="ADAL" clId="{3B6851C4-F5DF-487D-94FC-3517EE2CCFFF}" dt="2020-11-03T10:57:14.469" v="1451" actId="20578"/>
          <ac:spMkLst>
            <pc:docMk/>
            <pc:sldMk cId="1548256538" sldId="343"/>
            <ac:spMk id="13" creationId="{55C56B8C-6678-4355-A3AB-B9D1D9226471}"/>
          </ac:spMkLst>
        </pc:spChg>
        <pc:spChg chg="mod">
          <ac:chgData name="Åkerman, Ulla" userId="d0083935-d6d3-4ce6-bb83-b342513b4304" providerId="ADAL" clId="{3B6851C4-F5DF-487D-94FC-3517EE2CCFFF}" dt="2020-11-03T10:59:21.974" v="1462" actId="20577"/>
          <ac:spMkLst>
            <pc:docMk/>
            <pc:sldMk cId="1548256538" sldId="343"/>
            <ac:spMk id="18" creationId="{9AEE53EE-FA4B-4BF4-BAF4-46F35BB6BB92}"/>
          </ac:spMkLst>
        </pc:spChg>
        <pc:picChg chg="mod">
          <ac:chgData name="Åkerman, Ulla" userId="d0083935-d6d3-4ce6-bb83-b342513b4304" providerId="ADAL" clId="{3B6851C4-F5DF-487D-94FC-3517EE2CCFFF}" dt="2020-11-03T11:01:36.155" v="1464" actId="1076"/>
          <ac:picMkLst>
            <pc:docMk/>
            <pc:sldMk cId="1548256538" sldId="343"/>
            <ac:picMk id="7" creationId="{1817EE51-7E5B-4431-8AF9-59E24EAD29BA}"/>
          </ac:picMkLst>
        </pc:picChg>
        <pc:picChg chg="add mod">
          <ac:chgData name="Åkerman, Ulla" userId="d0083935-d6d3-4ce6-bb83-b342513b4304" providerId="ADAL" clId="{3B6851C4-F5DF-487D-94FC-3517EE2CCFFF}" dt="2020-11-03T10:58:40.881" v="1452" actId="13244"/>
          <ac:picMkLst>
            <pc:docMk/>
            <pc:sldMk cId="1548256538" sldId="343"/>
            <ac:picMk id="19" creationId="{2A962B1F-2355-4064-9C5B-DEDDA56C21BA}"/>
          </ac:picMkLst>
        </pc:picChg>
      </pc:sldChg>
      <pc:sldChg chg="modSp">
        <pc:chgData name="Åkerman, Ulla" userId="d0083935-d6d3-4ce6-bb83-b342513b4304" providerId="ADAL" clId="{3B6851C4-F5DF-487D-94FC-3517EE2CCFFF}" dt="2020-11-02T15:08:41.233" v="1224" actId="6549"/>
        <pc:sldMkLst>
          <pc:docMk/>
          <pc:sldMk cId="496375512" sldId="344"/>
        </pc:sldMkLst>
        <pc:spChg chg="mod">
          <ac:chgData name="Åkerman, Ulla" userId="d0083935-d6d3-4ce6-bb83-b342513b4304" providerId="ADAL" clId="{3B6851C4-F5DF-487D-94FC-3517EE2CCFFF}" dt="2020-11-02T15:08:41.233" v="1224" actId="6549"/>
          <ac:spMkLst>
            <pc:docMk/>
            <pc:sldMk cId="496375512" sldId="344"/>
            <ac:spMk id="2" creationId="{13BAC78C-1A05-4C00-B6F2-6EB56D49B805}"/>
          </ac:spMkLst>
        </pc:spChg>
      </pc:sldChg>
      <pc:sldChg chg="modSp">
        <pc:chgData name="Åkerman, Ulla" userId="d0083935-d6d3-4ce6-bb83-b342513b4304" providerId="ADAL" clId="{3B6851C4-F5DF-487D-94FC-3517EE2CCFFF}" dt="2020-11-04T10:20:25.596" v="2197" actId="14100"/>
        <pc:sldMkLst>
          <pc:docMk/>
          <pc:sldMk cId="1828284210" sldId="345"/>
        </pc:sldMkLst>
        <pc:spChg chg="mod">
          <ac:chgData name="Åkerman, Ulla" userId="d0083935-d6d3-4ce6-bb83-b342513b4304" providerId="ADAL" clId="{3B6851C4-F5DF-487D-94FC-3517EE2CCFFF}" dt="2020-11-04T10:20:25.596" v="2197" actId="14100"/>
          <ac:spMkLst>
            <pc:docMk/>
            <pc:sldMk cId="1828284210" sldId="345"/>
            <ac:spMk id="7" creationId="{793213FD-CD3D-4EC6-B0E8-92240D72F06D}"/>
          </ac:spMkLst>
        </pc:spChg>
        <pc:picChg chg="mod">
          <ac:chgData name="Åkerman, Ulla" userId="d0083935-d6d3-4ce6-bb83-b342513b4304" providerId="ADAL" clId="{3B6851C4-F5DF-487D-94FC-3517EE2CCFFF}" dt="2020-11-02T15:11:10.044" v="1249" actId="962"/>
          <ac:picMkLst>
            <pc:docMk/>
            <pc:sldMk cId="1828284210" sldId="345"/>
            <ac:picMk id="10" creationId="{2ABC6559-DB5E-4C6B-9279-3042E0D3BD14}"/>
          </ac:picMkLst>
        </pc:picChg>
      </pc:sldChg>
      <pc:sldChg chg="modSp modNotesTx">
        <pc:chgData name="Åkerman, Ulla" userId="d0083935-d6d3-4ce6-bb83-b342513b4304" providerId="ADAL" clId="{3B6851C4-F5DF-487D-94FC-3517EE2CCFFF}" dt="2020-11-03T14:14:38.982" v="1608" actId="6549"/>
        <pc:sldMkLst>
          <pc:docMk/>
          <pc:sldMk cId="1118752469" sldId="346"/>
        </pc:sldMkLst>
        <pc:spChg chg="mod">
          <ac:chgData name="Åkerman, Ulla" userId="d0083935-d6d3-4ce6-bb83-b342513b4304" providerId="ADAL" clId="{3B6851C4-F5DF-487D-94FC-3517EE2CCFFF}" dt="2020-11-03T14:11:06.926" v="1581" actId="14100"/>
          <ac:spMkLst>
            <pc:docMk/>
            <pc:sldMk cId="1118752469" sldId="346"/>
            <ac:spMk id="2" creationId="{CF3D9259-DD12-4E40-B308-D4E3FE88E692}"/>
          </ac:spMkLst>
        </pc:spChg>
        <pc:spChg chg="mod">
          <ac:chgData name="Åkerman, Ulla" userId="d0083935-d6d3-4ce6-bb83-b342513b4304" providerId="ADAL" clId="{3B6851C4-F5DF-487D-94FC-3517EE2CCFFF}" dt="2020-11-03T14:11:26.840" v="1587" actId="12"/>
          <ac:spMkLst>
            <pc:docMk/>
            <pc:sldMk cId="1118752469" sldId="346"/>
            <ac:spMk id="3" creationId="{F2C6632B-D3EB-4E56-A0BE-0A9E9D80DFE5}"/>
          </ac:spMkLst>
        </pc:spChg>
      </pc:sldChg>
      <pc:sldChg chg="add del">
        <pc:chgData name="Åkerman, Ulla" userId="d0083935-d6d3-4ce6-bb83-b342513b4304" providerId="ADAL" clId="{3B6851C4-F5DF-487D-94FC-3517EE2CCFFF}" dt="2020-11-02T14:25:56.914" v="949" actId="2696"/>
        <pc:sldMkLst>
          <pc:docMk/>
          <pc:sldMk cId="758601877" sldId="347"/>
        </pc:sldMkLst>
      </pc:sldChg>
    </pc:docChg>
  </pc:docChgLst>
  <pc:docChgLst>
    <pc:chgData name="Åkerman, Ulla" userId="d0083935-d6d3-4ce6-bb83-b342513b4304" providerId="ADAL" clId="{900A2B57-F27D-4A2E-937D-C918F3E73DB5}"/>
    <pc:docChg chg="undo custSel delSld modSld">
      <pc:chgData name="Åkerman, Ulla" userId="d0083935-d6d3-4ce6-bb83-b342513b4304" providerId="ADAL" clId="{900A2B57-F27D-4A2E-937D-C918F3E73DB5}" dt="2020-10-29T09:40:39.577" v="219" actId="13244"/>
      <pc:docMkLst>
        <pc:docMk/>
      </pc:docMkLst>
      <pc:sldChg chg="modSp">
        <pc:chgData name="Åkerman, Ulla" userId="d0083935-d6d3-4ce6-bb83-b342513b4304" providerId="ADAL" clId="{900A2B57-F27D-4A2E-937D-C918F3E73DB5}" dt="2020-10-21T06:26:43.915" v="11" actId="20577"/>
        <pc:sldMkLst>
          <pc:docMk/>
          <pc:sldMk cId="3315617300" sldId="314"/>
        </pc:sldMkLst>
        <pc:spChg chg="mod">
          <ac:chgData name="Åkerman, Ulla" userId="d0083935-d6d3-4ce6-bb83-b342513b4304" providerId="ADAL" clId="{900A2B57-F27D-4A2E-937D-C918F3E73DB5}" dt="2020-10-21T06:26:43.915" v="11" actId="20577"/>
          <ac:spMkLst>
            <pc:docMk/>
            <pc:sldMk cId="3315617300" sldId="314"/>
            <ac:spMk id="7" creationId="{8786C1A2-0088-4716-8523-4DF8799E79DD}"/>
          </ac:spMkLst>
        </pc:spChg>
      </pc:sldChg>
      <pc:sldChg chg="addSp delSp modSp">
        <pc:chgData name="Åkerman, Ulla" userId="d0083935-d6d3-4ce6-bb83-b342513b4304" providerId="ADAL" clId="{900A2B57-F27D-4A2E-937D-C918F3E73DB5}" dt="2020-10-28T10:19:18.525" v="214" actId="962"/>
        <pc:sldMkLst>
          <pc:docMk/>
          <pc:sldMk cId="2779427517" sldId="321"/>
        </pc:sldMkLst>
        <pc:spChg chg="add del mod">
          <ac:chgData name="Åkerman, Ulla" userId="d0083935-d6d3-4ce6-bb83-b342513b4304" providerId="ADAL" clId="{900A2B57-F27D-4A2E-937D-C918F3E73DB5}" dt="2020-10-28T08:40:00.469" v="19" actId="931"/>
          <ac:spMkLst>
            <pc:docMk/>
            <pc:sldMk cId="2779427517" sldId="321"/>
            <ac:spMk id="8" creationId="{484A44B5-9D33-4396-8843-4A2F0F7CD751}"/>
          </ac:spMkLst>
        </pc:spChg>
        <pc:spChg chg="add del mod">
          <ac:chgData name="Åkerman, Ulla" userId="d0083935-d6d3-4ce6-bb83-b342513b4304" providerId="ADAL" clId="{900A2B57-F27D-4A2E-937D-C918F3E73DB5}" dt="2020-10-28T10:15:53.305" v="183" actId="931"/>
          <ac:spMkLst>
            <pc:docMk/>
            <pc:sldMk cId="2779427517" sldId="321"/>
            <ac:spMk id="8" creationId="{81253835-F9BF-4060-B581-52671476CB6B}"/>
          </ac:spMkLst>
        </pc:spChg>
        <pc:spChg chg="add del mod">
          <ac:chgData name="Åkerman, Ulla" userId="d0083935-d6d3-4ce6-bb83-b342513b4304" providerId="ADAL" clId="{900A2B57-F27D-4A2E-937D-C918F3E73DB5}" dt="2020-10-28T10:17:13.394" v="189" actId="931"/>
          <ac:spMkLst>
            <pc:docMk/>
            <pc:sldMk cId="2779427517" sldId="321"/>
            <ac:spMk id="12" creationId="{2C744111-1D49-4079-9BFB-64996E213E6F}"/>
          </ac:spMkLst>
        </pc:spChg>
        <pc:spChg chg="add del mod">
          <ac:chgData name="Åkerman, Ulla" userId="d0083935-d6d3-4ce6-bb83-b342513b4304" providerId="ADAL" clId="{900A2B57-F27D-4A2E-937D-C918F3E73DB5}" dt="2020-10-28T08:41:59.390" v="23" actId="931"/>
          <ac:spMkLst>
            <pc:docMk/>
            <pc:sldMk cId="2779427517" sldId="321"/>
            <ac:spMk id="12" creationId="{D2CD4836-23BA-45C2-A87B-5209AA76BC10}"/>
          </ac:spMkLst>
        </pc:spChg>
        <pc:picChg chg="add del mod">
          <ac:chgData name="Åkerman, Ulla" userId="d0083935-d6d3-4ce6-bb83-b342513b4304" providerId="ADAL" clId="{900A2B57-F27D-4A2E-937D-C918F3E73DB5}" dt="2020-10-28T08:41:50.376" v="22" actId="478"/>
          <ac:picMkLst>
            <pc:docMk/>
            <pc:sldMk cId="2779427517" sldId="321"/>
            <ac:picMk id="10" creationId="{95C65A89-1771-48EC-B16C-3FB626CCF71A}"/>
          </ac:picMkLst>
        </pc:picChg>
        <pc:picChg chg="add del mod">
          <ac:chgData name="Åkerman, Ulla" userId="d0083935-d6d3-4ce6-bb83-b342513b4304" providerId="ADAL" clId="{900A2B57-F27D-4A2E-937D-C918F3E73DB5}" dt="2020-10-28T10:17:00.492" v="188" actId="478"/>
          <ac:picMkLst>
            <pc:docMk/>
            <pc:sldMk cId="2779427517" sldId="321"/>
            <ac:picMk id="10" creationId="{AB23B6AA-D62C-4B3C-A517-F54F6EB51DD3}"/>
          </ac:picMkLst>
        </pc:picChg>
        <pc:picChg chg="add del mod">
          <ac:chgData name="Åkerman, Ulla" userId="d0083935-d6d3-4ce6-bb83-b342513b4304" providerId="ADAL" clId="{900A2B57-F27D-4A2E-937D-C918F3E73DB5}" dt="2020-10-28T10:15:45.039" v="182" actId="478"/>
          <ac:picMkLst>
            <pc:docMk/>
            <pc:sldMk cId="2779427517" sldId="321"/>
            <ac:picMk id="14" creationId="{0D0171AA-2412-4A2B-9B26-B2825E24EF8B}"/>
          </ac:picMkLst>
        </pc:picChg>
        <pc:picChg chg="add mod">
          <ac:chgData name="Åkerman, Ulla" userId="d0083935-d6d3-4ce6-bb83-b342513b4304" providerId="ADAL" clId="{900A2B57-F27D-4A2E-937D-C918F3E73DB5}" dt="2020-10-28T10:19:18.525" v="214" actId="962"/>
          <ac:picMkLst>
            <pc:docMk/>
            <pc:sldMk cId="2779427517" sldId="321"/>
            <ac:picMk id="15" creationId="{DA68BF09-051C-4D76-AFC3-0EB157F8F3FD}"/>
          </ac:picMkLst>
        </pc:picChg>
        <pc:picChg chg="del mod">
          <ac:chgData name="Åkerman, Ulla" userId="d0083935-d6d3-4ce6-bb83-b342513b4304" providerId="ADAL" clId="{900A2B57-F27D-4A2E-937D-C918F3E73DB5}" dt="2020-10-28T08:39:52.528" v="18" actId="478"/>
          <ac:picMkLst>
            <pc:docMk/>
            <pc:sldMk cId="2779427517" sldId="321"/>
            <ac:picMk id="15" creationId="{E9DBF186-36D1-4F88-9D59-F5AF7A670EE5}"/>
          </ac:picMkLst>
        </pc:picChg>
      </pc:sldChg>
      <pc:sldChg chg="addSp delSp modSp">
        <pc:chgData name="Åkerman, Ulla" userId="d0083935-d6d3-4ce6-bb83-b342513b4304" providerId="ADAL" clId="{900A2B57-F27D-4A2E-937D-C918F3E73DB5}" dt="2020-10-29T09:40:39.577" v="219" actId="13244"/>
        <pc:sldMkLst>
          <pc:docMk/>
          <pc:sldMk cId="1141246981" sldId="323"/>
        </pc:sldMkLst>
        <pc:spChg chg="mod">
          <ac:chgData name="Åkerman, Ulla" userId="d0083935-d6d3-4ce6-bb83-b342513b4304" providerId="ADAL" clId="{900A2B57-F27D-4A2E-937D-C918F3E73DB5}" dt="2020-10-28T08:44:30.438" v="79" actId="6549"/>
          <ac:spMkLst>
            <pc:docMk/>
            <pc:sldMk cId="1141246981" sldId="323"/>
            <ac:spMk id="7" creationId="{289BF15A-6100-470A-862E-4C2C3B61E477}"/>
          </ac:spMkLst>
        </pc:spChg>
        <pc:spChg chg="add del mod">
          <ac:chgData name="Åkerman, Ulla" userId="d0083935-d6d3-4ce6-bb83-b342513b4304" providerId="ADAL" clId="{900A2B57-F27D-4A2E-937D-C918F3E73DB5}" dt="2020-10-29T09:39:52.014" v="216" actId="931"/>
          <ac:spMkLst>
            <pc:docMk/>
            <pc:sldMk cId="1141246981" sldId="323"/>
            <ac:spMk id="8" creationId="{DA999C45-C5F8-4209-94D9-D0B1298B5385}"/>
          </ac:spMkLst>
        </pc:spChg>
        <pc:picChg chg="del">
          <ac:chgData name="Åkerman, Ulla" userId="d0083935-d6d3-4ce6-bb83-b342513b4304" providerId="ADAL" clId="{900A2B57-F27D-4A2E-937D-C918F3E73DB5}" dt="2020-10-29T09:39:39.730" v="215" actId="478"/>
          <ac:picMkLst>
            <pc:docMk/>
            <pc:sldMk cId="1141246981" sldId="323"/>
            <ac:picMk id="10" creationId="{A3861859-E1A0-478A-929C-B816EB6CDBBB}"/>
          </ac:picMkLst>
        </pc:picChg>
        <pc:picChg chg="add mod">
          <ac:chgData name="Åkerman, Ulla" userId="d0083935-d6d3-4ce6-bb83-b342513b4304" providerId="ADAL" clId="{900A2B57-F27D-4A2E-937D-C918F3E73DB5}" dt="2020-10-29T09:40:39.577" v="219" actId="13244"/>
          <ac:picMkLst>
            <pc:docMk/>
            <pc:sldMk cId="1141246981" sldId="323"/>
            <ac:picMk id="11" creationId="{C811F094-02FB-4913-A3BA-61AC6B3FD7A2}"/>
          </ac:picMkLst>
        </pc:picChg>
      </pc:sldChg>
      <pc:sldChg chg="modSp">
        <pc:chgData name="Åkerman, Ulla" userId="d0083935-d6d3-4ce6-bb83-b342513b4304" providerId="ADAL" clId="{900A2B57-F27D-4A2E-937D-C918F3E73DB5}" dt="2020-10-28T09:48:24.636" v="122" actId="1076"/>
        <pc:sldMkLst>
          <pc:docMk/>
          <pc:sldMk cId="3473346265" sldId="324"/>
        </pc:sldMkLst>
        <pc:spChg chg="mod">
          <ac:chgData name="Åkerman, Ulla" userId="d0083935-d6d3-4ce6-bb83-b342513b4304" providerId="ADAL" clId="{900A2B57-F27D-4A2E-937D-C918F3E73DB5}" dt="2020-10-28T09:48:21.347" v="121" actId="14100"/>
          <ac:spMkLst>
            <pc:docMk/>
            <pc:sldMk cId="3473346265" sldId="324"/>
            <ac:spMk id="2" creationId="{8148DC55-2228-495B-A7EC-459A85F21748}"/>
          </ac:spMkLst>
        </pc:spChg>
        <pc:picChg chg="mod">
          <ac:chgData name="Åkerman, Ulla" userId="d0083935-d6d3-4ce6-bb83-b342513b4304" providerId="ADAL" clId="{900A2B57-F27D-4A2E-937D-C918F3E73DB5}" dt="2020-10-28T09:48:24.636" v="122" actId="1076"/>
          <ac:picMkLst>
            <pc:docMk/>
            <pc:sldMk cId="3473346265" sldId="324"/>
            <ac:picMk id="32" creationId="{1A4EFC43-E221-4EDD-BCAF-2FE339613F19}"/>
          </ac:picMkLst>
        </pc:picChg>
      </pc:sldChg>
      <pc:sldChg chg="addSp delSp modSp">
        <pc:chgData name="Åkerman, Ulla" userId="d0083935-d6d3-4ce6-bb83-b342513b4304" providerId="ADAL" clId="{900A2B57-F27D-4A2E-937D-C918F3E73DB5}" dt="2020-10-28T09:49:55.012" v="124" actId="13244"/>
        <pc:sldMkLst>
          <pc:docMk/>
          <pc:sldMk cId="2615051094" sldId="326"/>
        </pc:sldMkLst>
        <pc:spChg chg="add del mod">
          <ac:chgData name="Åkerman, Ulla" userId="d0083935-d6d3-4ce6-bb83-b342513b4304" providerId="ADAL" clId="{900A2B57-F27D-4A2E-937D-C918F3E73DB5}" dt="2020-10-28T08:50:22.659" v="81" actId="931"/>
          <ac:spMkLst>
            <pc:docMk/>
            <pc:sldMk cId="2615051094" sldId="326"/>
            <ac:spMk id="8" creationId="{0903037B-83D0-4A62-B8A0-696917A9C34F}"/>
          </ac:spMkLst>
        </pc:spChg>
        <pc:spChg chg="add del mod">
          <ac:chgData name="Åkerman, Ulla" userId="d0083935-d6d3-4ce6-bb83-b342513b4304" providerId="ADAL" clId="{900A2B57-F27D-4A2E-937D-C918F3E73DB5}" dt="2020-10-28T08:51:36.456" v="85" actId="931"/>
          <ac:spMkLst>
            <pc:docMk/>
            <pc:sldMk cId="2615051094" sldId="326"/>
            <ac:spMk id="12" creationId="{6BE0D3A1-52E6-43F4-93BF-8EDCB9605396}"/>
          </ac:spMkLst>
        </pc:spChg>
        <pc:picChg chg="add del mod">
          <ac:chgData name="Åkerman, Ulla" userId="d0083935-d6d3-4ce6-bb83-b342513b4304" providerId="ADAL" clId="{900A2B57-F27D-4A2E-937D-C918F3E73DB5}" dt="2020-10-28T08:51:30.096" v="84" actId="478"/>
          <ac:picMkLst>
            <pc:docMk/>
            <pc:sldMk cId="2615051094" sldId="326"/>
            <ac:picMk id="10" creationId="{B4742A9C-2819-4917-8A88-ACD3FF5F3A6B}"/>
          </ac:picMkLst>
        </pc:picChg>
        <pc:picChg chg="del">
          <ac:chgData name="Åkerman, Ulla" userId="d0083935-d6d3-4ce6-bb83-b342513b4304" providerId="ADAL" clId="{900A2B57-F27D-4A2E-937D-C918F3E73DB5}" dt="2020-10-28T08:50:14.088" v="80" actId="478"/>
          <ac:picMkLst>
            <pc:docMk/>
            <pc:sldMk cId="2615051094" sldId="326"/>
            <ac:picMk id="13" creationId="{E47D9568-F758-4856-B1B3-C12F5DF672E6}"/>
          </ac:picMkLst>
        </pc:picChg>
        <pc:picChg chg="add mod">
          <ac:chgData name="Åkerman, Ulla" userId="d0083935-d6d3-4ce6-bb83-b342513b4304" providerId="ADAL" clId="{900A2B57-F27D-4A2E-937D-C918F3E73DB5}" dt="2020-10-28T09:49:55.012" v="124" actId="13244"/>
          <ac:picMkLst>
            <pc:docMk/>
            <pc:sldMk cId="2615051094" sldId="326"/>
            <ac:picMk id="15" creationId="{124DFE90-51D8-4367-AEA2-F46326F3C4B9}"/>
          </ac:picMkLst>
        </pc:picChg>
      </pc:sldChg>
      <pc:sldChg chg="modSp del">
        <pc:chgData name="Åkerman, Ulla" userId="d0083935-d6d3-4ce6-bb83-b342513b4304" providerId="ADAL" clId="{900A2B57-F27D-4A2E-937D-C918F3E73DB5}" dt="2020-10-28T09:52:52.954" v="136" actId="2696"/>
        <pc:sldMkLst>
          <pc:docMk/>
          <pc:sldMk cId="4065768979" sldId="331"/>
        </pc:sldMkLst>
        <pc:spChg chg="mod">
          <ac:chgData name="Åkerman, Ulla" userId="d0083935-d6d3-4ce6-bb83-b342513b4304" providerId="ADAL" clId="{900A2B57-F27D-4A2E-937D-C918F3E73DB5}" dt="2020-10-28T09:52:15.592" v="135" actId="6549"/>
          <ac:spMkLst>
            <pc:docMk/>
            <pc:sldMk cId="4065768979" sldId="331"/>
            <ac:spMk id="2" creationId="{69E9DE79-EB00-4923-A172-AA3F72325F79}"/>
          </ac:spMkLst>
        </pc:spChg>
        <pc:spChg chg="mod">
          <ac:chgData name="Åkerman, Ulla" userId="d0083935-d6d3-4ce6-bb83-b342513b4304" providerId="ADAL" clId="{900A2B57-F27D-4A2E-937D-C918F3E73DB5}" dt="2020-10-28T09:52:10.763" v="134" actId="1076"/>
          <ac:spMkLst>
            <pc:docMk/>
            <pc:sldMk cId="4065768979" sldId="331"/>
            <ac:spMk id="7" creationId="{E661F19C-12D2-4423-B2FC-907D1AED8BE4}"/>
          </ac:spMkLst>
        </pc:spChg>
      </pc:sldChg>
      <pc:sldChg chg="addSp delSp modSp">
        <pc:chgData name="Åkerman, Ulla" userId="d0083935-d6d3-4ce6-bb83-b342513b4304" providerId="ADAL" clId="{900A2B57-F27D-4A2E-937D-C918F3E73DB5}" dt="2020-10-28T09:59:43.419" v="173" actId="13244"/>
        <pc:sldMkLst>
          <pc:docMk/>
          <pc:sldMk cId="3277284000" sldId="332"/>
        </pc:sldMkLst>
        <pc:spChg chg="add del mod">
          <ac:chgData name="Åkerman, Ulla" userId="d0083935-d6d3-4ce6-bb83-b342513b4304" providerId="ADAL" clId="{900A2B57-F27D-4A2E-937D-C918F3E73DB5}" dt="2020-10-28T09:53:58.786" v="140" actId="931"/>
          <ac:spMkLst>
            <pc:docMk/>
            <pc:sldMk cId="3277284000" sldId="332"/>
            <ac:spMk id="8" creationId="{5E52C73D-3B3B-47F2-BFE2-30C091230167}"/>
          </ac:spMkLst>
        </pc:spChg>
        <pc:spChg chg="add del mod">
          <ac:chgData name="Åkerman, Ulla" userId="d0083935-d6d3-4ce6-bb83-b342513b4304" providerId="ADAL" clId="{900A2B57-F27D-4A2E-937D-C918F3E73DB5}" dt="2020-10-28T09:54:19.519" v="144" actId="478"/>
          <ac:spMkLst>
            <pc:docMk/>
            <pc:sldMk cId="3277284000" sldId="332"/>
            <ac:spMk id="12" creationId="{D1DC7D28-59BF-4148-8DB4-83B9B460D7E4}"/>
          </ac:spMkLst>
        </pc:spChg>
        <pc:spChg chg="add del mod">
          <ac:chgData name="Åkerman, Ulla" userId="d0083935-d6d3-4ce6-bb83-b342513b4304" providerId="ADAL" clId="{900A2B57-F27D-4A2E-937D-C918F3E73DB5}" dt="2020-10-28T09:57:01.437" v="146" actId="931"/>
          <ac:spMkLst>
            <pc:docMk/>
            <pc:sldMk cId="3277284000" sldId="332"/>
            <ac:spMk id="14" creationId="{339A9AE4-BE03-49D7-B7EB-AC0ECA93A5E8}"/>
          </ac:spMkLst>
        </pc:spChg>
        <pc:spChg chg="add del mod">
          <ac:chgData name="Åkerman, Ulla" userId="d0083935-d6d3-4ce6-bb83-b342513b4304" providerId="ADAL" clId="{900A2B57-F27D-4A2E-937D-C918F3E73DB5}" dt="2020-10-28T09:58:27.180" v="150" actId="931"/>
          <ac:spMkLst>
            <pc:docMk/>
            <pc:sldMk cId="3277284000" sldId="332"/>
            <ac:spMk id="19" creationId="{443E5399-271D-400D-8949-3523E99BECEA}"/>
          </ac:spMkLst>
        </pc:spChg>
        <pc:picChg chg="add del mod">
          <ac:chgData name="Åkerman, Ulla" userId="d0083935-d6d3-4ce6-bb83-b342513b4304" providerId="ADAL" clId="{900A2B57-F27D-4A2E-937D-C918F3E73DB5}" dt="2020-10-28T09:54:25.314" v="145" actId="478"/>
          <ac:picMkLst>
            <pc:docMk/>
            <pc:sldMk cId="3277284000" sldId="332"/>
            <ac:picMk id="10" creationId="{0DC10C8B-27C5-4039-AD91-BA975BD59627}"/>
          </ac:picMkLst>
        </pc:picChg>
        <pc:picChg chg="add del mod">
          <ac:chgData name="Åkerman, Ulla" userId="d0083935-d6d3-4ce6-bb83-b342513b4304" providerId="ADAL" clId="{900A2B57-F27D-4A2E-937D-C918F3E73DB5}" dt="2020-10-28T09:58:13.097" v="149" actId="478"/>
          <ac:picMkLst>
            <pc:docMk/>
            <pc:sldMk cId="3277284000" sldId="332"/>
            <ac:picMk id="16" creationId="{B59658CB-B024-48B7-8C08-B331DA7F0AE7}"/>
          </ac:picMkLst>
        </pc:picChg>
        <pc:picChg chg="del mod">
          <ac:chgData name="Åkerman, Ulla" userId="d0083935-d6d3-4ce6-bb83-b342513b4304" providerId="ADAL" clId="{900A2B57-F27D-4A2E-937D-C918F3E73DB5}" dt="2020-10-28T09:53:21.914" v="139" actId="478"/>
          <ac:picMkLst>
            <pc:docMk/>
            <pc:sldMk cId="3277284000" sldId="332"/>
            <ac:picMk id="17" creationId="{0591B88C-14B6-4C94-92B6-87E0CD1ECF3D}"/>
          </ac:picMkLst>
        </pc:picChg>
        <pc:picChg chg="add mod">
          <ac:chgData name="Åkerman, Ulla" userId="d0083935-d6d3-4ce6-bb83-b342513b4304" providerId="ADAL" clId="{900A2B57-F27D-4A2E-937D-C918F3E73DB5}" dt="2020-10-28T09:59:43.419" v="173" actId="13244"/>
          <ac:picMkLst>
            <pc:docMk/>
            <pc:sldMk cId="3277284000" sldId="332"/>
            <ac:picMk id="21" creationId="{FDD4A2B4-990B-4633-B133-7857A65DECE2}"/>
          </ac:picMkLst>
        </pc:picChg>
      </pc:sldChg>
      <pc:sldChg chg="modSp">
        <pc:chgData name="Åkerman, Ulla" userId="d0083935-d6d3-4ce6-bb83-b342513b4304" providerId="ADAL" clId="{900A2B57-F27D-4A2E-937D-C918F3E73DB5}" dt="2020-10-28T10:05:22.732" v="175" actId="1076"/>
        <pc:sldMkLst>
          <pc:docMk/>
          <pc:sldMk cId="3110583444" sldId="338"/>
        </pc:sldMkLst>
        <pc:picChg chg="mod">
          <ac:chgData name="Åkerman, Ulla" userId="d0083935-d6d3-4ce6-bb83-b342513b4304" providerId="ADAL" clId="{900A2B57-F27D-4A2E-937D-C918F3E73DB5}" dt="2020-10-28T10:05:22.732" v="175" actId="1076"/>
          <ac:picMkLst>
            <pc:docMk/>
            <pc:sldMk cId="3110583444" sldId="338"/>
            <ac:picMk id="9" creationId="{1602B7CA-E9A7-451B-B1EF-F874032802D4}"/>
          </ac:picMkLst>
        </pc:picChg>
      </pc:sldChg>
      <pc:sldChg chg="addSp delSp modSp">
        <pc:chgData name="Åkerman, Ulla" userId="d0083935-d6d3-4ce6-bb83-b342513b4304" providerId="ADAL" clId="{900A2B57-F27D-4A2E-937D-C918F3E73DB5}" dt="2020-10-28T09:51:18.859" v="131" actId="1076"/>
        <pc:sldMkLst>
          <pc:docMk/>
          <pc:sldMk cId="1724995403" sldId="342"/>
        </pc:sldMkLst>
        <pc:spChg chg="mod">
          <ac:chgData name="Åkerman, Ulla" userId="d0083935-d6d3-4ce6-bb83-b342513b4304" providerId="ADAL" clId="{900A2B57-F27D-4A2E-937D-C918F3E73DB5}" dt="2020-10-28T09:01:12.883" v="117" actId="555"/>
          <ac:spMkLst>
            <pc:docMk/>
            <pc:sldMk cId="1724995403" sldId="342"/>
            <ac:spMk id="4" creationId="{2EB0B1B7-6B71-401D-92FC-6767604CACD3}"/>
          </ac:spMkLst>
        </pc:spChg>
        <pc:spChg chg="mod">
          <ac:chgData name="Åkerman, Ulla" userId="d0083935-d6d3-4ce6-bb83-b342513b4304" providerId="ADAL" clId="{900A2B57-F27D-4A2E-937D-C918F3E73DB5}" dt="2020-10-28T09:01:12.883" v="117" actId="555"/>
          <ac:spMkLst>
            <pc:docMk/>
            <pc:sldMk cId="1724995403" sldId="342"/>
            <ac:spMk id="5" creationId="{D0D4CF7E-BA53-4C4C-9A33-F40150397AC9}"/>
          </ac:spMkLst>
        </pc:spChg>
        <pc:spChg chg="mod">
          <ac:chgData name="Åkerman, Ulla" userId="d0083935-d6d3-4ce6-bb83-b342513b4304" providerId="ADAL" clId="{900A2B57-F27D-4A2E-937D-C918F3E73DB5}" dt="2020-10-28T09:01:12.883" v="117" actId="555"/>
          <ac:spMkLst>
            <pc:docMk/>
            <pc:sldMk cId="1724995403" sldId="342"/>
            <ac:spMk id="6" creationId="{919883DB-C388-4645-BF8C-7CAC60137125}"/>
          </ac:spMkLst>
        </pc:spChg>
        <pc:spChg chg="mod">
          <ac:chgData name="Åkerman, Ulla" userId="d0083935-d6d3-4ce6-bb83-b342513b4304" providerId="ADAL" clId="{900A2B57-F27D-4A2E-937D-C918F3E73DB5}" dt="2020-10-28T09:50:51.502" v="126" actId="13244"/>
          <ac:spMkLst>
            <pc:docMk/>
            <pc:sldMk cId="1724995403" sldId="342"/>
            <ac:spMk id="22" creationId="{57D26A7E-900F-4E3C-820D-2B0AAAA6E54E}"/>
          </ac:spMkLst>
        </pc:spChg>
        <pc:spChg chg="mod">
          <ac:chgData name="Åkerman, Ulla" userId="d0083935-d6d3-4ce6-bb83-b342513b4304" providerId="ADAL" clId="{900A2B57-F27D-4A2E-937D-C918F3E73DB5}" dt="2020-10-28T09:00:10.432" v="110" actId="1036"/>
          <ac:spMkLst>
            <pc:docMk/>
            <pc:sldMk cId="1724995403" sldId="342"/>
            <ac:spMk id="23" creationId="{863EB783-0BFB-4DE6-8879-41BC119B208E}"/>
          </ac:spMkLst>
        </pc:spChg>
        <pc:spChg chg="mod">
          <ac:chgData name="Åkerman, Ulla" userId="d0083935-d6d3-4ce6-bb83-b342513b4304" providerId="ADAL" clId="{900A2B57-F27D-4A2E-937D-C918F3E73DB5}" dt="2020-10-28T09:51:08.323" v="128" actId="1076"/>
          <ac:spMkLst>
            <pc:docMk/>
            <pc:sldMk cId="1724995403" sldId="342"/>
            <ac:spMk id="24" creationId="{E913B133-6378-43E1-85FE-4459967A02A5}"/>
          </ac:spMkLst>
        </pc:spChg>
        <pc:spChg chg="mod">
          <ac:chgData name="Åkerman, Ulla" userId="d0083935-d6d3-4ce6-bb83-b342513b4304" providerId="ADAL" clId="{900A2B57-F27D-4A2E-937D-C918F3E73DB5}" dt="2020-10-28T09:00:10.432" v="110" actId="1036"/>
          <ac:spMkLst>
            <pc:docMk/>
            <pc:sldMk cId="1724995403" sldId="342"/>
            <ac:spMk id="25" creationId="{AD747426-87CA-4A09-B361-CAFFD3B5075B}"/>
          </ac:spMkLst>
        </pc:spChg>
        <pc:spChg chg="mod">
          <ac:chgData name="Åkerman, Ulla" userId="d0083935-d6d3-4ce6-bb83-b342513b4304" providerId="ADAL" clId="{900A2B57-F27D-4A2E-937D-C918F3E73DB5}" dt="2020-10-28T09:51:11.522" v="129" actId="1076"/>
          <ac:spMkLst>
            <pc:docMk/>
            <pc:sldMk cId="1724995403" sldId="342"/>
            <ac:spMk id="26" creationId="{FEEB5CD5-0B6B-4F38-9890-29FF35449012}"/>
          </ac:spMkLst>
        </pc:spChg>
        <pc:spChg chg="mod">
          <ac:chgData name="Åkerman, Ulla" userId="d0083935-d6d3-4ce6-bb83-b342513b4304" providerId="ADAL" clId="{900A2B57-F27D-4A2E-937D-C918F3E73DB5}" dt="2020-10-28T09:00:10.432" v="110" actId="1036"/>
          <ac:spMkLst>
            <pc:docMk/>
            <pc:sldMk cId="1724995403" sldId="342"/>
            <ac:spMk id="27" creationId="{14A46D52-B29F-4DD2-BBD6-0824676A7B16}"/>
          </ac:spMkLst>
        </pc:spChg>
        <pc:spChg chg="mod">
          <ac:chgData name="Åkerman, Ulla" userId="d0083935-d6d3-4ce6-bb83-b342513b4304" providerId="ADAL" clId="{900A2B57-F27D-4A2E-937D-C918F3E73DB5}" dt="2020-10-28T09:00:36" v="114" actId="14100"/>
          <ac:spMkLst>
            <pc:docMk/>
            <pc:sldMk cId="1724995403" sldId="342"/>
            <ac:spMk id="31" creationId="{517A360D-8089-4C67-8FFF-51B1AC3D16F7}"/>
          </ac:spMkLst>
        </pc:spChg>
        <pc:spChg chg="mod">
          <ac:chgData name="Åkerman, Ulla" userId="d0083935-d6d3-4ce6-bb83-b342513b4304" providerId="ADAL" clId="{900A2B57-F27D-4A2E-937D-C918F3E73DB5}" dt="2020-10-28T09:51:18.859" v="131" actId="1076"/>
          <ac:spMkLst>
            <pc:docMk/>
            <pc:sldMk cId="1724995403" sldId="342"/>
            <ac:spMk id="32" creationId="{DFA723C0-7757-4C2B-B0E3-E4AB37E652CD}"/>
          </ac:spMkLst>
        </pc:spChg>
        <pc:grpChg chg="mod">
          <ac:chgData name="Åkerman, Ulla" userId="d0083935-d6d3-4ce6-bb83-b342513b4304" providerId="ADAL" clId="{900A2B57-F27D-4A2E-937D-C918F3E73DB5}" dt="2020-10-28T09:51:15.235" v="130" actId="1076"/>
          <ac:grpSpMkLst>
            <pc:docMk/>
            <pc:sldMk cId="1724995403" sldId="342"/>
            <ac:grpSpMk id="28" creationId="{260808CF-EE79-4ED0-B6CD-0373FDE868A6}"/>
          </ac:grpSpMkLst>
        </pc:grpChg>
        <pc:picChg chg="del">
          <ac:chgData name="Åkerman, Ulla" userId="d0083935-d6d3-4ce6-bb83-b342513b4304" providerId="ADAL" clId="{900A2B57-F27D-4A2E-937D-C918F3E73DB5}" dt="2020-10-28T08:56:16.858" v="99" actId="478"/>
          <ac:picMkLst>
            <pc:docMk/>
            <pc:sldMk cId="1724995403" sldId="342"/>
            <ac:picMk id="7" creationId="{FDDC634D-5E86-4EEC-9A16-A5616EC47931}"/>
          </ac:picMkLst>
        </pc:picChg>
        <pc:picChg chg="add del mod">
          <ac:chgData name="Åkerman, Ulla" userId="d0083935-d6d3-4ce6-bb83-b342513b4304" providerId="ADAL" clId="{900A2B57-F27D-4A2E-937D-C918F3E73DB5}" dt="2020-10-28T08:58:44.087" v="103" actId="478"/>
          <ac:picMkLst>
            <pc:docMk/>
            <pc:sldMk cId="1724995403" sldId="342"/>
            <ac:picMk id="8" creationId="{C67A668E-1781-46B4-B81C-BE206BF7B1A5}"/>
          </ac:picMkLst>
        </pc:picChg>
        <pc:picChg chg="add mod">
          <ac:chgData name="Åkerman, Ulla" userId="d0083935-d6d3-4ce6-bb83-b342513b4304" providerId="ADAL" clId="{900A2B57-F27D-4A2E-937D-C918F3E73DB5}" dt="2020-10-28T09:51:02.403" v="127" actId="1076"/>
          <ac:picMkLst>
            <pc:docMk/>
            <pc:sldMk cId="1724995403" sldId="342"/>
            <ac:picMk id="10" creationId="{F500F88D-9C08-4220-94DB-E876175C6D93}"/>
          </ac:picMkLst>
        </pc:picChg>
      </pc:sldChg>
      <pc:sldChg chg="addSp delSp modSp">
        <pc:chgData name="Åkerman, Ulla" userId="d0083935-d6d3-4ce6-bb83-b342513b4304" providerId="ADAL" clId="{900A2B57-F27D-4A2E-937D-C918F3E73DB5}" dt="2020-10-28T08:55:08.657" v="98" actId="13244"/>
        <pc:sldMkLst>
          <pc:docMk/>
          <pc:sldMk cId="1548256538" sldId="343"/>
        </pc:sldMkLst>
        <pc:spChg chg="mod">
          <ac:chgData name="Åkerman, Ulla" userId="d0083935-d6d3-4ce6-bb83-b342513b4304" providerId="ADAL" clId="{900A2B57-F27D-4A2E-937D-C918F3E73DB5}" dt="2020-10-28T08:54:55.853" v="97" actId="1076"/>
          <ac:spMkLst>
            <pc:docMk/>
            <pc:sldMk cId="1548256538" sldId="343"/>
            <ac:spMk id="18" creationId="{9AEE53EE-FA4B-4BF4-BAF4-46F35BB6BB92}"/>
          </ac:spMkLst>
        </pc:spChg>
        <pc:picChg chg="add mod">
          <ac:chgData name="Åkerman, Ulla" userId="d0083935-d6d3-4ce6-bb83-b342513b4304" providerId="ADAL" clId="{900A2B57-F27D-4A2E-937D-C918F3E73DB5}" dt="2020-10-28T08:55:08.657" v="98" actId="13244"/>
          <ac:picMkLst>
            <pc:docMk/>
            <pc:sldMk cId="1548256538" sldId="343"/>
            <ac:picMk id="7" creationId="{1817EE51-7E5B-4431-8AF9-59E24EAD29BA}"/>
          </ac:picMkLst>
        </pc:picChg>
        <pc:picChg chg="del">
          <ac:chgData name="Åkerman, Ulla" userId="d0083935-d6d3-4ce6-bb83-b342513b4304" providerId="ADAL" clId="{900A2B57-F27D-4A2E-937D-C918F3E73DB5}" dt="2020-10-28T08:54:23.207" v="90" actId="478"/>
          <ac:picMkLst>
            <pc:docMk/>
            <pc:sldMk cId="1548256538" sldId="343"/>
            <ac:picMk id="19" creationId="{70349FB3-29A4-48E5-9911-206F85D7FB49}"/>
          </ac:picMkLst>
        </pc:picChg>
      </pc:sldChg>
      <pc:sldChg chg="addSp delSp modSp">
        <pc:chgData name="Åkerman, Ulla" userId="d0083935-d6d3-4ce6-bb83-b342513b4304" providerId="ADAL" clId="{900A2B57-F27D-4A2E-937D-C918F3E73DB5}" dt="2020-10-28T10:19:05.354" v="208" actId="13244"/>
        <pc:sldMkLst>
          <pc:docMk/>
          <pc:sldMk cId="1828284210" sldId="345"/>
        </pc:sldMkLst>
        <pc:spChg chg="add del mod">
          <ac:chgData name="Åkerman, Ulla" userId="d0083935-d6d3-4ce6-bb83-b342513b4304" providerId="ADAL" clId="{900A2B57-F27D-4A2E-937D-C918F3E73DB5}" dt="2020-10-28T10:18:53.111" v="197" actId="931"/>
          <ac:spMkLst>
            <pc:docMk/>
            <pc:sldMk cId="1828284210" sldId="345"/>
            <ac:spMk id="8" creationId="{497291FC-5493-4846-9A72-3C26DC0A4B68}"/>
          </ac:spMkLst>
        </pc:spChg>
        <pc:picChg chg="add mod">
          <ac:chgData name="Åkerman, Ulla" userId="d0083935-d6d3-4ce6-bb83-b342513b4304" providerId="ADAL" clId="{900A2B57-F27D-4A2E-937D-C918F3E73DB5}" dt="2020-10-28T10:19:05.354" v="208" actId="13244"/>
          <ac:picMkLst>
            <pc:docMk/>
            <pc:sldMk cId="1828284210" sldId="345"/>
            <ac:picMk id="10" creationId="{2ABC6559-DB5E-4C6B-9279-3042E0D3BD14}"/>
          </ac:picMkLst>
        </pc:picChg>
        <pc:picChg chg="del mod">
          <ac:chgData name="Åkerman, Ulla" userId="d0083935-d6d3-4ce6-bb83-b342513b4304" providerId="ADAL" clId="{900A2B57-F27D-4A2E-937D-C918F3E73DB5}" dt="2020-10-28T10:18:46.589" v="196" actId="478"/>
          <ac:picMkLst>
            <pc:docMk/>
            <pc:sldMk cId="1828284210" sldId="345"/>
            <ac:picMk id="11" creationId="{05E14920-BE55-4FD6-8B5B-E3E20767B832}"/>
          </ac:picMkLst>
        </pc:picChg>
      </pc:sldChg>
    </pc:docChg>
  </pc:docChgLst>
  <pc:docChgLst>
    <pc:chgData name="Grundelius, Anki" userId="b72613fe-490e-4435-b2c8-0ced5966a88c" providerId="ADAL" clId="{3BBBBEAB-B48E-4556-AE03-AA84DBCEFFAF}"/>
    <pc:docChg chg="undo custSel modSld">
      <pc:chgData name="Grundelius, Anki" userId="b72613fe-490e-4435-b2c8-0ced5966a88c" providerId="ADAL" clId="{3BBBBEAB-B48E-4556-AE03-AA84DBCEFFAF}" dt="2020-11-19T10:04:28.718" v="760" actId="20577"/>
      <pc:docMkLst>
        <pc:docMk/>
      </pc:docMkLst>
      <pc:sldChg chg="modSp">
        <pc:chgData name="Grundelius, Anki" userId="b72613fe-490e-4435-b2c8-0ced5966a88c" providerId="ADAL" clId="{3BBBBEAB-B48E-4556-AE03-AA84DBCEFFAF}" dt="2020-11-11T09:34:10.035" v="23" actId="20577"/>
        <pc:sldMkLst>
          <pc:docMk/>
          <pc:sldMk cId="2332786813" sldId="315"/>
        </pc:sldMkLst>
        <pc:spChg chg="mod">
          <ac:chgData name="Grundelius, Anki" userId="b72613fe-490e-4435-b2c8-0ced5966a88c" providerId="ADAL" clId="{3BBBBEAB-B48E-4556-AE03-AA84DBCEFFAF}" dt="2020-11-11T09:34:10.035" v="23" actId="20577"/>
          <ac:spMkLst>
            <pc:docMk/>
            <pc:sldMk cId="2332786813" sldId="315"/>
            <ac:spMk id="2" creationId="{245700E6-206E-4C4C-BD26-A1C9E4C7640A}"/>
          </ac:spMkLst>
        </pc:spChg>
      </pc:sldChg>
      <pc:sldChg chg="modSp">
        <pc:chgData name="Grundelius, Anki" userId="b72613fe-490e-4435-b2c8-0ced5966a88c" providerId="ADAL" clId="{3BBBBEAB-B48E-4556-AE03-AA84DBCEFFAF}" dt="2020-11-19T10:04:28.718" v="760" actId="20577"/>
        <pc:sldMkLst>
          <pc:docMk/>
          <pc:sldMk cId="141904808" sldId="318"/>
        </pc:sldMkLst>
        <pc:spChg chg="mod">
          <ac:chgData name="Grundelius, Anki" userId="b72613fe-490e-4435-b2c8-0ced5966a88c" providerId="ADAL" clId="{3BBBBEAB-B48E-4556-AE03-AA84DBCEFFAF}" dt="2020-11-19T10:04:28.718" v="760" actId="20577"/>
          <ac:spMkLst>
            <pc:docMk/>
            <pc:sldMk cId="141904808" sldId="318"/>
            <ac:spMk id="7" creationId="{D4422397-E787-42A5-9BAA-88253D23C9A4}"/>
          </ac:spMkLst>
        </pc:spChg>
      </pc:sldChg>
      <pc:sldChg chg="modSp modNotesTx">
        <pc:chgData name="Grundelius, Anki" userId="b72613fe-490e-4435-b2c8-0ced5966a88c" providerId="ADAL" clId="{3BBBBEAB-B48E-4556-AE03-AA84DBCEFFAF}" dt="2020-11-11T10:30:14.159" v="123"/>
        <pc:sldMkLst>
          <pc:docMk/>
          <pc:sldMk cId="1141246981" sldId="323"/>
        </pc:sldMkLst>
        <pc:spChg chg="mod">
          <ac:chgData name="Grundelius, Anki" userId="b72613fe-490e-4435-b2c8-0ced5966a88c" providerId="ADAL" clId="{3BBBBEAB-B48E-4556-AE03-AA84DBCEFFAF}" dt="2020-11-11T10:30:14.159" v="123"/>
          <ac:spMkLst>
            <pc:docMk/>
            <pc:sldMk cId="1141246981" sldId="323"/>
            <ac:spMk id="7" creationId="{289BF15A-6100-470A-862E-4C2C3B61E477}"/>
          </ac:spMkLst>
        </pc:spChg>
      </pc:sldChg>
      <pc:sldChg chg="modSp">
        <pc:chgData name="Grundelius, Anki" userId="b72613fe-490e-4435-b2c8-0ced5966a88c" providerId="ADAL" clId="{3BBBBEAB-B48E-4556-AE03-AA84DBCEFFAF}" dt="2020-11-11T10:18:56.397" v="121" actId="20577"/>
        <pc:sldMkLst>
          <pc:docMk/>
          <pc:sldMk cId="3473346265" sldId="324"/>
        </pc:sldMkLst>
        <pc:spChg chg="mod">
          <ac:chgData name="Grundelius, Anki" userId="b72613fe-490e-4435-b2c8-0ced5966a88c" providerId="ADAL" clId="{3BBBBEAB-B48E-4556-AE03-AA84DBCEFFAF}" dt="2020-11-11T10:16:34.214" v="89" actId="20577"/>
          <ac:spMkLst>
            <pc:docMk/>
            <pc:sldMk cId="3473346265" sldId="324"/>
            <ac:spMk id="37" creationId="{3422310A-8952-4E96-B8C6-082B478F75AD}"/>
          </ac:spMkLst>
        </pc:spChg>
        <pc:spChg chg="mod">
          <ac:chgData name="Grundelius, Anki" userId="b72613fe-490e-4435-b2c8-0ced5966a88c" providerId="ADAL" clId="{3BBBBEAB-B48E-4556-AE03-AA84DBCEFFAF}" dt="2020-11-11T10:18:50.418" v="113" actId="20577"/>
          <ac:spMkLst>
            <pc:docMk/>
            <pc:sldMk cId="3473346265" sldId="324"/>
            <ac:spMk id="38" creationId="{F8D9DDEA-3B28-4497-AF0C-CCD5E3D65CC4}"/>
          </ac:spMkLst>
        </pc:spChg>
        <pc:spChg chg="mod">
          <ac:chgData name="Grundelius, Anki" userId="b72613fe-490e-4435-b2c8-0ced5966a88c" providerId="ADAL" clId="{3BBBBEAB-B48E-4556-AE03-AA84DBCEFFAF}" dt="2020-11-11T10:18:56.397" v="121" actId="20577"/>
          <ac:spMkLst>
            <pc:docMk/>
            <pc:sldMk cId="3473346265" sldId="324"/>
            <ac:spMk id="48" creationId="{5F835AD6-37EC-4A07-A325-DCBE8C50397B}"/>
          </ac:spMkLst>
        </pc:spChg>
      </pc:sldChg>
      <pc:sldChg chg="modSp">
        <pc:chgData name="Grundelius, Anki" userId="b72613fe-490e-4435-b2c8-0ced5966a88c" providerId="ADAL" clId="{3BBBBEAB-B48E-4556-AE03-AA84DBCEFFAF}" dt="2020-11-11T10:38:21.201" v="130" actId="20577"/>
        <pc:sldMkLst>
          <pc:docMk/>
          <pc:sldMk cId="2368783740" sldId="325"/>
        </pc:sldMkLst>
        <pc:spChg chg="mod">
          <ac:chgData name="Grundelius, Anki" userId="b72613fe-490e-4435-b2c8-0ced5966a88c" providerId="ADAL" clId="{3BBBBEAB-B48E-4556-AE03-AA84DBCEFFAF}" dt="2020-11-11T10:38:21.201" v="130" actId="20577"/>
          <ac:spMkLst>
            <pc:docMk/>
            <pc:sldMk cId="2368783740" sldId="325"/>
            <ac:spMk id="2" creationId="{67BE9C06-4D52-488E-A105-D3E45CCEA20C}"/>
          </ac:spMkLst>
        </pc:spChg>
      </pc:sldChg>
      <pc:sldChg chg="modSp modNotesTx">
        <pc:chgData name="Grundelius, Anki" userId="b72613fe-490e-4435-b2c8-0ced5966a88c" providerId="ADAL" clId="{3BBBBEAB-B48E-4556-AE03-AA84DBCEFFAF}" dt="2020-11-11T15:44:30.751" v="199" actId="20577"/>
        <pc:sldMkLst>
          <pc:docMk/>
          <pc:sldMk cId="2615051094" sldId="326"/>
        </pc:sldMkLst>
        <pc:spChg chg="mod">
          <ac:chgData name="Grundelius, Anki" userId="b72613fe-490e-4435-b2c8-0ced5966a88c" providerId="ADAL" clId="{3BBBBEAB-B48E-4556-AE03-AA84DBCEFFAF}" dt="2020-11-11T10:42:58.727" v="145" actId="20577"/>
          <ac:spMkLst>
            <pc:docMk/>
            <pc:sldMk cId="2615051094" sldId="326"/>
            <ac:spMk id="2" creationId="{C0A017F0-017B-473D-AF93-2AAEFE9258BE}"/>
          </ac:spMkLst>
        </pc:spChg>
        <pc:spChg chg="mod">
          <ac:chgData name="Grundelius, Anki" userId="b72613fe-490e-4435-b2c8-0ced5966a88c" providerId="ADAL" clId="{3BBBBEAB-B48E-4556-AE03-AA84DBCEFFAF}" dt="2020-11-11T15:44:30.751" v="199" actId="20577"/>
          <ac:spMkLst>
            <pc:docMk/>
            <pc:sldMk cId="2615051094" sldId="326"/>
            <ac:spMk id="7" creationId="{4736D399-2CFA-43B4-B9B8-CF59B9956A13}"/>
          </ac:spMkLst>
        </pc:spChg>
      </pc:sldChg>
      <pc:sldChg chg="modSp">
        <pc:chgData name="Grundelius, Anki" userId="b72613fe-490e-4435-b2c8-0ced5966a88c" providerId="ADAL" clId="{3BBBBEAB-B48E-4556-AE03-AA84DBCEFFAF}" dt="2020-11-11T15:49:55.100" v="266" actId="20577"/>
        <pc:sldMkLst>
          <pc:docMk/>
          <pc:sldMk cId="232067516" sldId="327"/>
        </pc:sldMkLst>
        <pc:spChg chg="mod">
          <ac:chgData name="Grundelius, Anki" userId="b72613fe-490e-4435-b2c8-0ced5966a88c" providerId="ADAL" clId="{3BBBBEAB-B48E-4556-AE03-AA84DBCEFFAF}" dt="2020-11-11T15:49:55.100" v="266" actId="20577"/>
          <ac:spMkLst>
            <pc:docMk/>
            <pc:sldMk cId="232067516" sldId="327"/>
            <ac:spMk id="2" creationId="{8E357C5F-6ED8-4874-9DFC-9C7772569A8A}"/>
          </ac:spMkLst>
        </pc:spChg>
        <pc:spChg chg="mod">
          <ac:chgData name="Grundelius, Anki" userId="b72613fe-490e-4435-b2c8-0ced5966a88c" providerId="ADAL" clId="{3BBBBEAB-B48E-4556-AE03-AA84DBCEFFAF}" dt="2020-11-11T15:46:43.354" v="223" actId="14100"/>
          <ac:spMkLst>
            <pc:docMk/>
            <pc:sldMk cId="232067516" sldId="327"/>
            <ac:spMk id="8" creationId="{04AF254E-014E-4FE6-9D8D-969F05EFA7C7}"/>
          </ac:spMkLst>
        </pc:spChg>
        <pc:spChg chg="mod">
          <ac:chgData name="Grundelius, Anki" userId="b72613fe-490e-4435-b2c8-0ced5966a88c" providerId="ADAL" clId="{3BBBBEAB-B48E-4556-AE03-AA84DBCEFFAF}" dt="2020-11-11T15:48:03.039" v="231" actId="20577"/>
          <ac:spMkLst>
            <pc:docMk/>
            <pc:sldMk cId="232067516" sldId="327"/>
            <ac:spMk id="10" creationId="{CBC0644F-553B-4D4E-9534-9A97C4BEF8D4}"/>
          </ac:spMkLst>
        </pc:spChg>
        <pc:spChg chg="mod">
          <ac:chgData name="Grundelius, Anki" userId="b72613fe-490e-4435-b2c8-0ced5966a88c" providerId="ADAL" clId="{3BBBBEAB-B48E-4556-AE03-AA84DBCEFFAF}" dt="2020-11-11T15:48:39.872" v="245" actId="20577"/>
          <ac:spMkLst>
            <pc:docMk/>
            <pc:sldMk cId="232067516" sldId="327"/>
            <ac:spMk id="15" creationId="{CE3B8B2C-E689-4580-921F-D4DEFD55DE42}"/>
          </ac:spMkLst>
        </pc:spChg>
      </pc:sldChg>
      <pc:sldChg chg="modSp">
        <pc:chgData name="Grundelius, Anki" userId="b72613fe-490e-4435-b2c8-0ced5966a88c" providerId="ADAL" clId="{3BBBBEAB-B48E-4556-AE03-AA84DBCEFFAF}" dt="2020-11-11T15:59:21.553" v="357" actId="20577"/>
        <pc:sldMkLst>
          <pc:docMk/>
          <pc:sldMk cId="3277284000" sldId="332"/>
        </pc:sldMkLst>
        <pc:spChg chg="mod">
          <ac:chgData name="Grundelius, Anki" userId="b72613fe-490e-4435-b2c8-0ced5966a88c" providerId="ADAL" clId="{3BBBBEAB-B48E-4556-AE03-AA84DBCEFFAF}" dt="2020-11-11T15:55:25.326" v="329" actId="20577"/>
          <ac:spMkLst>
            <pc:docMk/>
            <pc:sldMk cId="3277284000" sldId="332"/>
            <ac:spMk id="2" creationId="{69E9DE79-EB00-4923-A172-AA3F72325F79}"/>
          </ac:spMkLst>
        </pc:spChg>
        <pc:spChg chg="mod">
          <ac:chgData name="Grundelius, Anki" userId="b72613fe-490e-4435-b2c8-0ced5966a88c" providerId="ADAL" clId="{3BBBBEAB-B48E-4556-AE03-AA84DBCEFFAF}" dt="2020-11-11T15:59:21.553" v="357" actId="20577"/>
          <ac:spMkLst>
            <pc:docMk/>
            <pc:sldMk cId="3277284000" sldId="332"/>
            <ac:spMk id="7" creationId="{E661F19C-12D2-4423-B2FC-907D1AED8BE4}"/>
          </ac:spMkLst>
        </pc:spChg>
      </pc:sldChg>
      <pc:sldChg chg="modSp">
        <pc:chgData name="Grundelius, Anki" userId="b72613fe-490e-4435-b2c8-0ced5966a88c" providerId="ADAL" clId="{3BBBBEAB-B48E-4556-AE03-AA84DBCEFFAF}" dt="2020-11-13T12:26:41.367" v="389" actId="20577"/>
        <pc:sldMkLst>
          <pc:docMk/>
          <pc:sldMk cId="3769486148" sldId="334"/>
        </pc:sldMkLst>
        <pc:spChg chg="mod">
          <ac:chgData name="Grundelius, Anki" userId="b72613fe-490e-4435-b2c8-0ced5966a88c" providerId="ADAL" clId="{3BBBBEAB-B48E-4556-AE03-AA84DBCEFFAF}" dt="2020-11-13T12:26:41.367" v="389" actId="20577"/>
          <ac:spMkLst>
            <pc:docMk/>
            <pc:sldMk cId="3769486148" sldId="334"/>
            <ac:spMk id="7" creationId="{DA7DE232-EA80-43E6-9FF1-80EFB33B81A5}"/>
          </ac:spMkLst>
        </pc:spChg>
      </pc:sldChg>
      <pc:sldChg chg="modSp">
        <pc:chgData name="Grundelius, Anki" userId="b72613fe-490e-4435-b2c8-0ced5966a88c" providerId="ADAL" clId="{3BBBBEAB-B48E-4556-AE03-AA84DBCEFFAF}" dt="2020-11-13T12:31:17.800" v="486" actId="20577"/>
        <pc:sldMkLst>
          <pc:docMk/>
          <pc:sldMk cId="1660831285" sldId="335"/>
        </pc:sldMkLst>
        <pc:spChg chg="mod">
          <ac:chgData name="Grundelius, Anki" userId="b72613fe-490e-4435-b2c8-0ced5966a88c" providerId="ADAL" clId="{3BBBBEAB-B48E-4556-AE03-AA84DBCEFFAF}" dt="2020-11-13T12:28:08.981" v="395" actId="20577"/>
          <ac:spMkLst>
            <pc:docMk/>
            <pc:sldMk cId="1660831285" sldId="335"/>
            <ac:spMk id="9" creationId="{5E7BE952-0148-414E-97DB-F31514030E22}"/>
          </ac:spMkLst>
        </pc:spChg>
        <pc:spChg chg="mod">
          <ac:chgData name="Grundelius, Anki" userId="b72613fe-490e-4435-b2c8-0ced5966a88c" providerId="ADAL" clId="{3BBBBEAB-B48E-4556-AE03-AA84DBCEFFAF}" dt="2020-11-13T12:28:27.978" v="397" actId="14100"/>
          <ac:spMkLst>
            <pc:docMk/>
            <pc:sldMk cId="1660831285" sldId="335"/>
            <ac:spMk id="10" creationId="{B559AFF3-FEB2-4DE0-8A27-E597DBE2363C}"/>
          </ac:spMkLst>
        </pc:spChg>
        <pc:spChg chg="mod">
          <ac:chgData name="Grundelius, Anki" userId="b72613fe-490e-4435-b2c8-0ced5966a88c" providerId="ADAL" clId="{3BBBBEAB-B48E-4556-AE03-AA84DBCEFFAF}" dt="2020-11-13T12:28:56.734" v="412" actId="14100"/>
          <ac:spMkLst>
            <pc:docMk/>
            <pc:sldMk cId="1660831285" sldId="335"/>
            <ac:spMk id="11" creationId="{11C75B56-E3CF-417C-A5FA-B229F0ACA184}"/>
          </ac:spMkLst>
        </pc:spChg>
        <pc:spChg chg="mod">
          <ac:chgData name="Grundelius, Anki" userId="b72613fe-490e-4435-b2c8-0ced5966a88c" providerId="ADAL" clId="{3BBBBEAB-B48E-4556-AE03-AA84DBCEFFAF}" dt="2020-11-13T12:31:17.800" v="486" actId="20577"/>
          <ac:spMkLst>
            <pc:docMk/>
            <pc:sldMk cId="1660831285" sldId="335"/>
            <ac:spMk id="32" creationId="{AF9D6DF9-D2EF-4756-BF66-43B102B6B071}"/>
          </ac:spMkLst>
        </pc:spChg>
      </pc:sldChg>
      <pc:sldChg chg="modSp">
        <pc:chgData name="Grundelius, Anki" userId="b72613fe-490e-4435-b2c8-0ced5966a88c" providerId="ADAL" clId="{3BBBBEAB-B48E-4556-AE03-AA84DBCEFFAF}" dt="2020-11-13T12:43:51.073" v="578" actId="20577"/>
        <pc:sldMkLst>
          <pc:docMk/>
          <pc:sldMk cId="1158175688" sldId="336"/>
        </pc:sldMkLst>
        <pc:spChg chg="mod">
          <ac:chgData name="Grundelius, Anki" userId="b72613fe-490e-4435-b2c8-0ced5966a88c" providerId="ADAL" clId="{3BBBBEAB-B48E-4556-AE03-AA84DBCEFFAF}" dt="2020-11-13T12:43:51.073" v="578" actId="20577"/>
          <ac:spMkLst>
            <pc:docMk/>
            <pc:sldMk cId="1158175688" sldId="336"/>
            <ac:spMk id="7" creationId="{004A39AC-7E45-4C2E-BBE6-70F51A8FB928}"/>
          </ac:spMkLst>
        </pc:spChg>
      </pc:sldChg>
      <pc:sldChg chg="modSp">
        <pc:chgData name="Grundelius, Anki" userId="b72613fe-490e-4435-b2c8-0ced5966a88c" providerId="ADAL" clId="{3BBBBEAB-B48E-4556-AE03-AA84DBCEFFAF}" dt="2020-11-13T12:38:06.392" v="487"/>
        <pc:sldMkLst>
          <pc:docMk/>
          <pc:sldMk cId="3110583444" sldId="338"/>
        </pc:sldMkLst>
        <pc:spChg chg="mod">
          <ac:chgData name="Grundelius, Anki" userId="b72613fe-490e-4435-b2c8-0ced5966a88c" providerId="ADAL" clId="{3BBBBEAB-B48E-4556-AE03-AA84DBCEFFAF}" dt="2020-11-13T12:38:06.392" v="487"/>
          <ac:spMkLst>
            <pc:docMk/>
            <pc:sldMk cId="3110583444" sldId="338"/>
            <ac:spMk id="7" creationId="{44A708AF-15D1-4FCF-904D-BE9B29A1079F}"/>
          </ac:spMkLst>
        </pc:spChg>
      </pc:sldChg>
      <pc:sldChg chg="modSp">
        <pc:chgData name="Grundelius, Anki" userId="b72613fe-490e-4435-b2c8-0ced5966a88c" providerId="ADAL" clId="{3BBBBEAB-B48E-4556-AE03-AA84DBCEFFAF}" dt="2020-11-13T13:15:27.089" v="712" actId="20577"/>
        <pc:sldMkLst>
          <pc:docMk/>
          <pc:sldMk cId="1247457502" sldId="339"/>
        </pc:sldMkLst>
        <pc:spChg chg="mod">
          <ac:chgData name="Grundelius, Anki" userId="b72613fe-490e-4435-b2c8-0ced5966a88c" providerId="ADAL" clId="{3BBBBEAB-B48E-4556-AE03-AA84DBCEFFAF}" dt="2020-11-13T13:11:11.775" v="639" actId="20577"/>
          <ac:spMkLst>
            <pc:docMk/>
            <pc:sldMk cId="1247457502" sldId="339"/>
            <ac:spMk id="2" creationId="{E0265B38-711E-4D8A-A6A0-098C08F78DAF}"/>
          </ac:spMkLst>
        </pc:spChg>
        <pc:spChg chg="mod">
          <ac:chgData name="Grundelius, Anki" userId="b72613fe-490e-4435-b2c8-0ced5966a88c" providerId="ADAL" clId="{3BBBBEAB-B48E-4556-AE03-AA84DBCEFFAF}" dt="2020-11-13T13:12:41.479" v="684" actId="20577"/>
          <ac:spMkLst>
            <pc:docMk/>
            <pc:sldMk cId="1247457502" sldId="339"/>
            <ac:spMk id="7" creationId="{BE189A35-8550-4A99-9E55-147E75E2A577}"/>
          </ac:spMkLst>
        </pc:spChg>
        <pc:spChg chg="mod">
          <ac:chgData name="Grundelius, Anki" userId="b72613fe-490e-4435-b2c8-0ced5966a88c" providerId="ADAL" clId="{3BBBBEAB-B48E-4556-AE03-AA84DBCEFFAF}" dt="2020-11-13T13:14:56.640" v="688" actId="14100"/>
          <ac:spMkLst>
            <pc:docMk/>
            <pc:sldMk cId="1247457502" sldId="339"/>
            <ac:spMk id="10" creationId="{883FCFD6-2CB2-4BF0-AE97-5757B6A24217}"/>
          </ac:spMkLst>
        </pc:spChg>
        <pc:spChg chg="mod">
          <ac:chgData name="Grundelius, Anki" userId="b72613fe-490e-4435-b2c8-0ced5966a88c" providerId="ADAL" clId="{3BBBBEAB-B48E-4556-AE03-AA84DBCEFFAF}" dt="2020-11-13T13:15:01.025" v="690" actId="14100"/>
          <ac:spMkLst>
            <pc:docMk/>
            <pc:sldMk cId="1247457502" sldId="339"/>
            <ac:spMk id="11" creationId="{95349CA9-E8DB-4DAA-A2ED-62065D4EBC65}"/>
          </ac:spMkLst>
        </pc:spChg>
        <pc:spChg chg="mod">
          <ac:chgData name="Grundelius, Anki" userId="b72613fe-490e-4435-b2c8-0ced5966a88c" providerId="ADAL" clId="{3BBBBEAB-B48E-4556-AE03-AA84DBCEFFAF}" dt="2020-11-13T13:14:51.769" v="686" actId="14100"/>
          <ac:spMkLst>
            <pc:docMk/>
            <pc:sldMk cId="1247457502" sldId="339"/>
            <ac:spMk id="28" creationId="{757793D8-18BC-4537-9373-ABE5810612AA}"/>
          </ac:spMkLst>
        </pc:spChg>
        <pc:spChg chg="mod">
          <ac:chgData name="Grundelius, Anki" userId="b72613fe-490e-4435-b2c8-0ced5966a88c" providerId="ADAL" clId="{3BBBBEAB-B48E-4556-AE03-AA84DBCEFFAF}" dt="2020-11-13T13:15:27.089" v="712" actId="20577"/>
          <ac:spMkLst>
            <pc:docMk/>
            <pc:sldMk cId="1247457502" sldId="339"/>
            <ac:spMk id="31" creationId="{36A46812-7912-42B7-B2BD-9DF340D4B3D5}"/>
          </ac:spMkLst>
        </pc:spChg>
      </pc:sldChg>
      <pc:sldChg chg="modSp">
        <pc:chgData name="Grundelius, Anki" userId="b72613fe-490e-4435-b2c8-0ced5966a88c" providerId="ADAL" clId="{3BBBBEAB-B48E-4556-AE03-AA84DBCEFFAF}" dt="2020-11-13T13:51:11.029" v="719" actId="20577"/>
        <pc:sldMkLst>
          <pc:docMk/>
          <pc:sldMk cId="1340289225" sldId="341"/>
        </pc:sldMkLst>
        <pc:spChg chg="mod">
          <ac:chgData name="Grundelius, Anki" userId="b72613fe-490e-4435-b2c8-0ced5966a88c" providerId="ADAL" clId="{3BBBBEAB-B48E-4556-AE03-AA84DBCEFFAF}" dt="2020-11-13T13:50:50.749" v="717" actId="20577"/>
          <ac:spMkLst>
            <pc:docMk/>
            <pc:sldMk cId="1340289225" sldId="341"/>
            <ac:spMk id="2" creationId="{F4AF77A1-435B-4BF4-845F-BCBAC93FD6A2}"/>
          </ac:spMkLst>
        </pc:spChg>
        <pc:spChg chg="mod">
          <ac:chgData name="Grundelius, Anki" userId="b72613fe-490e-4435-b2c8-0ced5966a88c" providerId="ADAL" clId="{3BBBBEAB-B48E-4556-AE03-AA84DBCEFFAF}" dt="2020-11-13T13:51:11.029" v="719" actId="20577"/>
          <ac:spMkLst>
            <pc:docMk/>
            <pc:sldMk cId="1340289225" sldId="341"/>
            <ac:spMk id="7" creationId="{629B9EFA-C842-4BA8-B60C-91ECEBABA025}"/>
          </ac:spMkLst>
        </pc:spChg>
      </pc:sldChg>
      <pc:sldChg chg="modSp">
        <pc:chgData name="Grundelius, Anki" userId="b72613fe-490e-4435-b2c8-0ced5966a88c" providerId="ADAL" clId="{3BBBBEAB-B48E-4556-AE03-AA84DBCEFFAF}" dt="2020-11-11T15:54:58.582" v="299" actId="20577"/>
        <pc:sldMkLst>
          <pc:docMk/>
          <pc:sldMk cId="1724995403" sldId="342"/>
        </pc:sldMkLst>
        <pc:spChg chg="mod">
          <ac:chgData name="Grundelius, Anki" userId="b72613fe-490e-4435-b2c8-0ced5966a88c" providerId="ADAL" clId="{3BBBBEAB-B48E-4556-AE03-AA84DBCEFFAF}" dt="2020-11-11T15:54:58.582" v="299" actId="20577"/>
          <ac:spMkLst>
            <pc:docMk/>
            <pc:sldMk cId="1724995403" sldId="342"/>
            <ac:spMk id="2" creationId="{3FDC4F53-3424-4C2F-94A7-5A4D134FEDD6}"/>
          </ac:spMkLst>
        </pc:spChg>
      </pc:sldChg>
      <pc:sldChg chg="modSp">
        <pc:chgData name="Grundelius, Anki" userId="b72613fe-490e-4435-b2c8-0ced5966a88c" providerId="ADAL" clId="{3BBBBEAB-B48E-4556-AE03-AA84DBCEFFAF}" dt="2020-11-11T15:54:33.480" v="281" actId="20577"/>
        <pc:sldMkLst>
          <pc:docMk/>
          <pc:sldMk cId="1548256538" sldId="343"/>
        </pc:sldMkLst>
        <pc:spChg chg="mod">
          <ac:chgData name="Grundelius, Anki" userId="b72613fe-490e-4435-b2c8-0ced5966a88c" providerId="ADAL" clId="{3BBBBEAB-B48E-4556-AE03-AA84DBCEFFAF}" dt="2020-11-11T15:54:33.480" v="281" actId="20577"/>
          <ac:spMkLst>
            <pc:docMk/>
            <pc:sldMk cId="1548256538" sldId="343"/>
            <ac:spMk id="2" creationId="{3FDC4F53-3424-4C2F-94A7-5A4D134FEDD6}"/>
          </ac:spMkLst>
        </pc:spChg>
      </pc:sldChg>
      <pc:sldChg chg="modSp">
        <pc:chgData name="Grundelius, Anki" userId="b72613fe-490e-4435-b2c8-0ced5966a88c" providerId="ADAL" clId="{3BBBBEAB-B48E-4556-AE03-AA84DBCEFFAF}" dt="2020-11-13T13:01:34.754" v="616" actId="20577"/>
        <pc:sldMkLst>
          <pc:docMk/>
          <pc:sldMk cId="496375512" sldId="344"/>
        </pc:sldMkLst>
        <pc:spChg chg="mod">
          <ac:chgData name="Grundelius, Anki" userId="b72613fe-490e-4435-b2c8-0ced5966a88c" providerId="ADAL" clId="{3BBBBEAB-B48E-4556-AE03-AA84DBCEFFAF}" dt="2020-11-13T13:01:34.754" v="616" actId="20577"/>
          <ac:spMkLst>
            <pc:docMk/>
            <pc:sldMk cId="496375512" sldId="344"/>
            <ac:spMk id="2" creationId="{13BAC78C-1A05-4C00-B6F2-6EB56D49B805}"/>
          </ac:spMkLst>
        </pc:spChg>
      </pc:sldChg>
      <pc:sldChg chg="modSp">
        <pc:chgData name="Grundelius, Anki" userId="b72613fe-490e-4435-b2c8-0ced5966a88c" providerId="ADAL" clId="{3BBBBEAB-B48E-4556-AE03-AA84DBCEFFAF}" dt="2020-11-13T13:56:58.442" v="733" actId="20577"/>
        <pc:sldMkLst>
          <pc:docMk/>
          <pc:sldMk cId="1828284210" sldId="345"/>
        </pc:sldMkLst>
        <pc:spChg chg="mod">
          <ac:chgData name="Grundelius, Anki" userId="b72613fe-490e-4435-b2c8-0ced5966a88c" providerId="ADAL" clId="{3BBBBEAB-B48E-4556-AE03-AA84DBCEFFAF}" dt="2020-11-13T13:56:58.442" v="733" actId="20577"/>
          <ac:spMkLst>
            <pc:docMk/>
            <pc:sldMk cId="1828284210" sldId="345"/>
            <ac:spMk id="7" creationId="{793213FD-CD3D-4EC6-B0E8-92240D72F06D}"/>
          </ac:spMkLst>
        </pc:spChg>
      </pc:sldChg>
      <pc:sldChg chg="modSp">
        <pc:chgData name="Grundelius, Anki" userId="b72613fe-490e-4435-b2c8-0ced5966a88c" providerId="ADAL" clId="{3BBBBEAB-B48E-4556-AE03-AA84DBCEFFAF}" dt="2020-11-11T09:30:24.488" v="6" actId="20577"/>
        <pc:sldMkLst>
          <pc:docMk/>
          <pc:sldMk cId="1118752469" sldId="346"/>
        </pc:sldMkLst>
        <pc:spChg chg="mod">
          <ac:chgData name="Grundelius, Anki" userId="b72613fe-490e-4435-b2c8-0ced5966a88c" providerId="ADAL" clId="{3BBBBEAB-B48E-4556-AE03-AA84DBCEFFAF}" dt="2020-11-11T09:30:24.488" v="6" actId="20577"/>
          <ac:spMkLst>
            <pc:docMk/>
            <pc:sldMk cId="1118752469" sldId="346"/>
            <ac:spMk id="3" creationId="{F2C6632B-D3EB-4E56-A0BE-0A9E9D80DFE5}"/>
          </ac:spMkLst>
        </pc:spChg>
      </pc:sldChg>
    </pc:docChg>
  </pc:docChgLst>
  <pc:docChgLst>
    <pc:chgData name="Åkerman, Ulla" userId="d0083935-d6d3-4ce6-bb83-b342513b4304" providerId="ADAL" clId="{F75BF433-9197-4667-9B7A-C11631F92CF8}"/>
    <pc:docChg chg="custSel modSld">
      <pc:chgData name="Åkerman, Ulla" userId="d0083935-d6d3-4ce6-bb83-b342513b4304" providerId="ADAL" clId="{F75BF433-9197-4667-9B7A-C11631F92CF8}" dt="2020-10-19T14:24:13.483" v="85" actId="478"/>
      <pc:docMkLst>
        <pc:docMk/>
      </pc:docMkLst>
      <pc:sldChg chg="modSp">
        <pc:chgData name="Åkerman, Ulla" userId="d0083935-d6d3-4ce6-bb83-b342513b4304" providerId="ADAL" clId="{F75BF433-9197-4667-9B7A-C11631F92CF8}" dt="2020-10-19T08:08:59.109" v="10" actId="13244"/>
        <pc:sldMkLst>
          <pc:docMk/>
          <pc:sldMk cId="1141246981" sldId="323"/>
        </pc:sldMkLst>
        <pc:spChg chg="mod">
          <ac:chgData name="Åkerman, Ulla" userId="d0083935-d6d3-4ce6-bb83-b342513b4304" providerId="ADAL" clId="{F75BF433-9197-4667-9B7A-C11631F92CF8}" dt="2020-10-19T08:08:56.861" v="9" actId="13244"/>
          <ac:spMkLst>
            <pc:docMk/>
            <pc:sldMk cId="1141246981" sldId="323"/>
            <ac:spMk id="2" creationId="{45B75A53-8462-4C21-99A2-67E5C3D7AF5D}"/>
          </ac:spMkLst>
        </pc:spChg>
        <pc:spChg chg="mod">
          <ac:chgData name="Åkerman, Ulla" userId="d0083935-d6d3-4ce6-bb83-b342513b4304" providerId="ADAL" clId="{F75BF433-9197-4667-9B7A-C11631F92CF8}" dt="2020-10-19T08:08:59.109" v="10" actId="13244"/>
          <ac:spMkLst>
            <pc:docMk/>
            <pc:sldMk cId="1141246981" sldId="323"/>
            <ac:spMk id="7" creationId="{289BF15A-6100-470A-862E-4C2C3B61E477}"/>
          </ac:spMkLst>
        </pc:spChg>
      </pc:sldChg>
      <pc:sldChg chg="modSp">
        <pc:chgData name="Åkerman, Ulla" userId="d0083935-d6d3-4ce6-bb83-b342513b4304" providerId="ADAL" clId="{F75BF433-9197-4667-9B7A-C11631F92CF8}" dt="2020-10-19T08:09:21.686" v="11" actId="13244"/>
        <pc:sldMkLst>
          <pc:docMk/>
          <pc:sldMk cId="2368783740" sldId="325"/>
        </pc:sldMkLst>
        <pc:spChg chg="mod">
          <ac:chgData name="Åkerman, Ulla" userId="d0083935-d6d3-4ce6-bb83-b342513b4304" providerId="ADAL" clId="{F75BF433-9197-4667-9B7A-C11631F92CF8}" dt="2020-10-19T08:09:21.686" v="11" actId="13244"/>
          <ac:spMkLst>
            <pc:docMk/>
            <pc:sldMk cId="2368783740" sldId="325"/>
            <ac:spMk id="2" creationId="{67BE9C06-4D52-488E-A105-D3E45CCEA20C}"/>
          </ac:spMkLst>
        </pc:spChg>
      </pc:sldChg>
      <pc:sldChg chg="modSp">
        <pc:chgData name="Åkerman, Ulla" userId="d0083935-d6d3-4ce6-bb83-b342513b4304" providerId="ADAL" clId="{F75BF433-9197-4667-9B7A-C11631F92CF8}" dt="2020-10-19T08:14:33.059" v="13" actId="13244"/>
        <pc:sldMkLst>
          <pc:docMk/>
          <pc:sldMk cId="2615051094" sldId="326"/>
        </pc:sldMkLst>
        <pc:spChg chg="mod">
          <ac:chgData name="Åkerman, Ulla" userId="d0083935-d6d3-4ce6-bb83-b342513b4304" providerId="ADAL" clId="{F75BF433-9197-4667-9B7A-C11631F92CF8}" dt="2020-10-19T08:14:31.100" v="12" actId="13244"/>
          <ac:spMkLst>
            <pc:docMk/>
            <pc:sldMk cId="2615051094" sldId="326"/>
            <ac:spMk id="2" creationId="{C0A017F0-017B-473D-AF93-2AAEFE9258BE}"/>
          </ac:spMkLst>
        </pc:spChg>
        <pc:spChg chg="mod">
          <ac:chgData name="Åkerman, Ulla" userId="d0083935-d6d3-4ce6-bb83-b342513b4304" providerId="ADAL" clId="{F75BF433-9197-4667-9B7A-C11631F92CF8}" dt="2020-10-19T08:14:33.059" v="13" actId="13244"/>
          <ac:spMkLst>
            <pc:docMk/>
            <pc:sldMk cId="2615051094" sldId="326"/>
            <ac:spMk id="7" creationId="{4736D399-2CFA-43B4-B9B8-CF59B9956A13}"/>
          </ac:spMkLst>
        </pc:spChg>
      </pc:sldChg>
      <pc:sldChg chg="modSp">
        <pc:chgData name="Åkerman, Ulla" userId="d0083935-d6d3-4ce6-bb83-b342513b4304" providerId="ADAL" clId="{F75BF433-9197-4667-9B7A-C11631F92CF8}" dt="2020-10-19T09:42:38.985" v="72" actId="962"/>
        <pc:sldMkLst>
          <pc:docMk/>
          <pc:sldMk cId="232067516" sldId="327"/>
        </pc:sldMkLst>
        <pc:spChg chg="mod">
          <ac:chgData name="Åkerman, Ulla" userId="d0083935-d6d3-4ce6-bb83-b342513b4304" providerId="ADAL" clId="{F75BF433-9197-4667-9B7A-C11631F92CF8}" dt="2020-10-19T09:42:21.763" v="58" actId="20577"/>
          <ac:spMkLst>
            <pc:docMk/>
            <pc:sldMk cId="232067516" sldId="327"/>
            <ac:spMk id="9" creationId="{506B8577-4670-427B-BCED-06576A3FD64C}"/>
          </ac:spMkLst>
        </pc:spChg>
        <pc:spChg chg="mod">
          <ac:chgData name="Åkerman, Ulla" userId="d0083935-d6d3-4ce6-bb83-b342513b4304" providerId="ADAL" clId="{F75BF433-9197-4667-9B7A-C11631F92CF8}" dt="2020-10-19T09:22:31.502" v="48" actId="6549"/>
          <ac:spMkLst>
            <pc:docMk/>
            <pc:sldMk cId="232067516" sldId="327"/>
            <ac:spMk id="15" creationId="{CE3B8B2C-E689-4580-921F-D4DEFD55DE42}"/>
          </ac:spMkLst>
        </pc:spChg>
        <pc:spChg chg="mod">
          <ac:chgData name="Åkerman, Ulla" userId="d0083935-d6d3-4ce6-bb83-b342513b4304" providerId="ADAL" clId="{F75BF433-9197-4667-9B7A-C11631F92CF8}" dt="2020-10-19T09:22:25.333" v="43" actId="6549"/>
          <ac:spMkLst>
            <pc:docMk/>
            <pc:sldMk cId="232067516" sldId="327"/>
            <ac:spMk id="17" creationId="{E7BD1B93-24DB-4E2B-B7D2-83E0DAFFC595}"/>
          </ac:spMkLst>
        </pc:spChg>
        <pc:grpChg chg="mod">
          <ac:chgData name="Åkerman, Ulla" userId="d0083935-d6d3-4ce6-bb83-b342513b4304" providerId="ADAL" clId="{F75BF433-9197-4667-9B7A-C11631F92CF8}" dt="2020-10-19T09:42:38.985" v="72" actId="962"/>
          <ac:grpSpMkLst>
            <pc:docMk/>
            <pc:sldMk cId="232067516" sldId="327"/>
            <ac:grpSpMk id="16" creationId="{5991FF92-EB2C-4479-8A78-A93B378B7F00}"/>
          </ac:grpSpMkLst>
        </pc:grpChg>
      </pc:sldChg>
      <pc:sldChg chg="modSp">
        <pc:chgData name="Åkerman, Ulla" userId="d0083935-d6d3-4ce6-bb83-b342513b4304" providerId="ADAL" clId="{F75BF433-9197-4667-9B7A-C11631F92CF8}" dt="2020-10-19T08:16:22.749" v="15" actId="13244"/>
        <pc:sldMkLst>
          <pc:docMk/>
          <pc:sldMk cId="4065768979" sldId="331"/>
        </pc:sldMkLst>
        <pc:spChg chg="mod">
          <ac:chgData name="Åkerman, Ulla" userId="d0083935-d6d3-4ce6-bb83-b342513b4304" providerId="ADAL" clId="{F75BF433-9197-4667-9B7A-C11631F92CF8}" dt="2020-10-19T08:16:22.749" v="15" actId="13244"/>
          <ac:spMkLst>
            <pc:docMk/>
            <pc:sldMk cId="4065768979" sldId="331"/>
            <ac:spMk id="2" creationId="{69E9DE79-EB00-4923-A172-AA3F72325F79}"/>
          </ac:spMkLst>
        </pc:spChg>
        <pc:spChg chg="mod">
          <ac:chgData name="Åkerman, Ulla" userId="d0083935-d6d3-4ce6-bb83-b342513b4304" providerId="ADAL" clId="{F75BF433-9197-4667-9B7A-C11631F92CF8}" dt="2020-10-19T08:16:18.053" v="14" actId="13244"/>
          <ac:spMkLst>
            <pc:docMk/>
            <pc:sldMk cId="4065768979" sldId="331"/>
            <ac:spMk id="7" creationId="{E661F19C-12D2-4423-B2FC-907D1AED8BE4}"/>
          </ac:spMkLst>
        </pc:spChg>
      </pc:sldChg>
      <pc:sldChg chg="modSp">
        <pc:chgData name="Åkerman, Ulla" userId="d0083935-d6d3-4ce6-bb83-b342513b4304" providerId="ADAL" clId="{F75BF433-9197-4667-9B7A-C11631F92CF8}" dt="2020-10-19T08:16:38.085" v="17" actId="13244"/>
        <pc:sldMkLst>
          <pc:docMk/>
          <pc:sldMk cId="3277284000" sldId="332"/>
        </pc:sldMkLst>
        <pc:spChg chg="mod">
          <ac:chgData name="Åkerman, Ulla" userId="d0083935-d6d3-4ce6-bb83-b342513b4304" providerId="ADAL" clId="{F75BF433-9197-4667-9B7A-C11631F92CF8}" dt="2020-10-19T08:16:38.085" v="17" actId="13244"/>
          <ac:spMkLst>
            <pc:docMk/>
            <pc:sldMk cId="3277284000" sldId="332"/>
            <ac:spMk id="2" creationId="{69E9DE79-EB00-4923-A172-AA3F72325F79}"/>
          </ac:spMkLst>
        </pc:spChg>
        <pc:spChg chg="mod">
          <ac:chgData name="Åkerman, Ulla" userId="d0083935-d6d3-4ce6-bb83-b342513b4304" providerId="ADAL" clId="{F75BF433-9197-4667-9B7A-C11631F92CF8}" dt="2020-10-19T08:16:34.061" v="16" actId="13244"/>
          <ac:spMkLst>
            <pc:docMk/>
            <pc:sldMk cId="3277284000" sldId="332"/>
            <ac:spMk id="7" creationId="{E661F19C-12D2-4423-B2FC-907D1AED8BE4}"/>
          </ac:spMkLst>
        </pc:spChg>
      </pc:sldChg>
      <pc:sldChg chg="modSp">
        <pc:chgData name="Åkerman, Ulla" userId="d0083935-d6d3-4ce6-bb83-b342513b4304" providerId="ADAL" clId="{F75BF433-9197-4667-9B7A-C11631F92CF8}" dt="2020-10-19T08:34:03.132" v="18" actId="13244"/>
        <pc:sldMkLst>
          <pc:docMk/>
          <pc:sldMk cId="2310317643" sldId="333"/>
        </pc:sldMkLst>
        <pc:spChg chg="mod">
          <ac:chgData name="Åkerman, Ulla" userId="d0083935-d6d3-4ce6-bb83-b342513b4304" providerId="ADAL" clId="{F75BF433-9197-4667-9B7A-C11631F92CF8}" dt="2020-10-19T08:34:03.132" v="18" actId="13244"/>
          <ac:spMkLst>
            <pc:docMk/>
            <pc:sldMk cId="2310317643" sldId="333"/>
            <ac:spMk id="2" creationId="{A9BF528C-4107-435F-935B-86CCE7062420}"/>
          </ac:spMkLst>
        </pc:spChg>
      </pc:sldChg>
      <pc:sldChg chg="modSp">
        <pc:chgData name="Åkerman, Ulla" userId="d0083935-d6d3-4ce6-bb83-b342513b4304" providerId="ADAL" clId="{F75BF433-9197-4667-9B7A-C11631F92CF8}" dt="2020-10-19T14:05:07.402" v="73" actId="6549"/>
        <pc:sldMkLst>
          <pc:docMk/>
          <pc:sldMk cId="3769486148" sldId="334"/>
        </pc:sldMkLst>
        <pc:spChg chg="mod">
          <ac:chgData name="Åkerman, Ulla" userId="d0083935-d6d3-4ce6-bb83-b342513b4304" providerId="ADAL" clId="{F75BF433-9197-4667-9B7A-C11631F92CF8}" dt="2020-10-19T08:34:12.298" v="20" actId="13244"/>
          <ac:spMkLst>
            <pc:docMk/>
            <pc:sldMk cId="3769486148" sldId="334"/>
            <ac:spMk id="2" creationId="{B38669A0-0EA8-4BE2-9A30-D4DE43DCD0C6}"/>
          </ac:spMkLst>
        </pc:spChg>
        <pc:spChg chg="mod">
          <ac:chgData name="Åkerman, Ulla" userId="d0083935-d6d3-4ce6-bb83-b342513b4304" providerId="ADAL" clId="{F75BF433-9197-4667-9B7A-C11631F92CF8}" dt="2020-10-19T14:05:07.402" v="73" actId="6549"/>
          <ac:spMkLst>
            <pc:docMk/>
            <pc:sldMk cId="3769486148" sldId="334"/>
            <ac:spMk id="7" creationId="{DA7DE232-EA80-43E6-9FF1-80EFB33B81A5}"/>
          </ac:spMkLst>
        </pc:spChg>
      </pc:sldChg>
      <pc:sldChg chg="delSp modSp">
        <pc:chgData name="Åkerman, Ulla" userId="d0083935-d6d3-4ce6-bb83-b342513b4304" providerId="ADAL" clId="{F75BF433-9197-4667-9B7A-C11631F92CF8}" dt="2020-10-19T14:24:13.483" v="85" actId="478"/>
        <pc:sldMkLst>
          <pc:docMk/>
          <pc:sldMk cId="1660831285" sldId="335"/>
        </pc:sldMkLst>
        <pc:spChg chg="mod">
          <ac:chgData name="Åkerman, Ulla" userId="d0083935-d6d3-4ce6-bb83-b342513b4304" providerId="ADAL" clId="{F75BF433-9197-4667-9B7A-C11631F92CF8}" dt="2020-10-19T14:20:47.662" v="75" actId="13244"/>
          <ac:spMkLst>
            <pc:docMk/>
            <pc:sldMk cId="1660831285" sldId="335"/>
            <ac:spMk id="2" creationId="{6D9C6293-DDDE-4A1E-B92D-1EC283F382BD}"/>
          </ac:spMkLst>
        </pc:spChg>
        <pc:spChg chg="mod">
          <ac:chgData name="Åkerman, Ulla" userId="d0083935-d6d3-4ce6-bb83-b342513b4304" providerId="ADAL" clId="{F75BF433-9197-4667-9B7A-C11631F92CF8}" dt="2020-10-19T14:21:23.869" v="78" actId="14100"/>
          <ac:spMkLst>
            <pc:docMk/>
            <pc:sldMk cId="1660831285" sldId="335"/>
            <ac:spMk id="8" creationId="{DF7ECD00-107E-4514-B1E9-BA1DF01889D7}"/>
          </ac:spMkLst>
        </pc:spChg>
        <pc:spChg chg="mod">
          <ac:chgData name="Åkerman, Ulla" userId="d0083935-d6d3-4ce6-bb83-b342513b4304" providerId="ADAL" clId="{F75BF433-9197-4667-9B7A-C11631F92CF8}" dt="2020-10-19T14:21:49.725" v="79" actId="1076"/>
          <ac:spMkLst>
            <pc:docMk/>
            <pc:sldMk cId="1660831285" sldId="335"/>
            <ac:spMk id="12" creationId="{BB1FFB9A-26D7-4AF8-9131-D2AE1978691E}"/>
          </ac:spMkLst>
        </pc:spChg>
        <pc:spChg chg="mod">
          <ac:chgData name="Åkerman, Ulla" userId="d0083935-d6d3-4ce6-bb83-b342513b4304" providerId="ADAL" clId="{F75BF433-9197-4667-9B7A-C11631F92CF8}" dt="2020-10-19T08:07:47.187" v="8" actId="14100"/>
          <ac:spMkLst>
            <pc:docMk/>
            <pc:sldMk cId="1660831285" sldId="335"/>
            <ac:spMk id="18" creationId="{C536C0B4-60E5-4546-8FC2-2910AE6BB00B}"/>
          </ac:spMkLst>
        </pc:spChg>
        <pc:spChg chg="mod">
          <ac:chgData name="Åkerman, Ulla" userId="d0083935-d6d3-4ce6-bb83-b342513b4304" providerId="ADAL" clId="{F75BF433-9197-4667-9B7A-C11631F92CF8}" dt="2020-10-19T14:22:03.670" v="80" actId="1076"/>
          <ac:spMkLst>
            <pc:docMk/>
            <pc:sldMk cId="1660831285" sldId="335"/>
            <ac:spMk id="19" creationId="{AD297443-2C18-4F28-96DF-3EB6755B1A8B}"/>
          </ac:spMkLst>
        </pc:spChg>
        <pc:spChg chg="mod">
          <ac:chgData name="Åkerman, Ulla" userId="d0083935-d6d3-4ce6-bb83-b342513b4304" providerId="ADAL" clId="{F75BF433-9197-4667-9B7A-C11631F92CF8}" dt="2020-10-19T08:05:04.843" v="0" actId="207"/>
          <ac:spMkLst>
            <pc:docMk/>
            <pc:sldMk cId="1660831285" sldId="335"/>
            <ac:spMk id="25" creationId="{753262F9-DE92-4000-9D22-0BC6397CD478}"/>
          </ac:spMkLst>
        </pc:spChg>
        <pc:spChg chg="del mod">
          <ac:chgData name="Åkerman, Ulla" userId="d0083935-d6d3-4ce6-bb83-b342513b4304" providerId="ADAL" clId="{F75BF433-9197-4667-9B7A-C11631F92CF8}" dt="2020-10-19T14:24:09.831" v="84" actId="478"/>
          <ac:spMkLst>
            <pc:docMk/>
            <pc:sldMk cId="1660831285" sldId="335"/>
            <ac:spMk id="27" creationId="{9ACC6AA2-A9FB-4304-A5F7-1D2E22C96FB3}"/>
          </ac:spMkLst>
        </pc:spChg>
        <pc:spChg chg="del mod">
          <ac:chgData name="Åkerman, Ulla" userId="d0083935-d6d3-4ce6-bb83-b342513b4304" providerId="ADAL" clId="{F75BF433-9197-4667-9B7A-C11631F92CF8}" dt="2020-10-19T14:23:59.436" v="81" actId="478"/>
          <ac:spMkLst>
            <pc:docMk/>
            <pc:sldMk cId="1660831285" sldId="335"/>
            <ac:spMk id="28" creationId="{B23CE9B8-CE48-48DE-9638-ECB823669DC9}"/>
          </ac:spMkLst>
        </pc:spChg>
        <pc:spChg chg="del">
          <ac:chgData name="Åkerman, Ulla" userId="d0083935-d6d3-4ce6-bb83-b342513b4304" providerId="ADAL" clId="{F75BF433-9197-4667-9B7A-C11631F92CF8}" dt="2020-10-19T14:24:02.519" v="82" actId="478"/>
          <ac:spMkLst>
            <pc:docMk/>
            <pc:sldMk cId="1660831285" sldId="335"/>
            <ac:spMk id="29" creationId="{97D8D3BA-419A-4756-8DF5-F7E9DA0D7F9A}"/>
          </ac:spMkLst>
        </pc:spChg>
        <pc:spChg chg="del mod">
          <ac:chgData name="Åkerman, Ulla" userId="d0083935-d6d3-4ce6-bb83-b342513b4304" providerId="ADAL" clId="{F75BF433-9197-4667-9B7A-C11631F92CF8}" dt="2020-10-19T14:24:13.483" v="85" actId="478"/>
          <ac:spMkLst>
            <pc:docMk/>
            <pc:sldMk cId="1660831285" sldId="335"/>
            <ac:spMk id="30" creationId="{A577F62A-38A0-488F-923D-4E4FC907694F}"/>
          </ac:spMkLst>
        </pc:spChg>
        <pc:spChg chg="mod">
          <ac:chgData name="Åkerman, Ulla" userId="d0083935-d6d3-4ce6-bb83-b342513b4304" providerId="ADAL" clId="{F75BF433-9197-4667-9B7A-C11631F92CF8}" dt="2020-10-19T08:35:02.899" v="22" actId="13244"/>
          <ac:spMkLst>
            <pc:docMk/>
            <pc:sldMk cId="1660831285" sldId="335"/>
            <ac:spMk id="31" creationId="{FDD7DC87-C266-4DD1-8ED9-BD79109812B4}"/>
          </ac:spMkLst>
        </pc:spChg>
        <pc:spChg chg="mod">
          <ac:chgData name="Åkerman, Ulla" userId="d0083935-d6d3-4ce6-bb83-b342513b4304" providerId="ADAL" clId="{F75BF433-9197-4667-9B7A-C11631F92CF8}" dt="2020-10-19T14:21:15.542" v="77" actId="13244"/>
          <ac:spMkLst>
            <pc:docMk/>
            <pc:sldMk cId="1660831285" sldId="335"/>
            <ac:spMk id="32" creationId="{AF9D6DF9-D2EF-4756-BF66-43B102B6B071}"/>
          </ac:spMkLst>
        </pc:spChg>
        <pc:picChg chg="mod">
          <ac:chgData name="Åkerman, Ulla" userId="d0083935-d6d3-4ce6-bb83-b342513b4304" providerId="ADAL" clId="{F75BF433-9197-4667-9B7A-C11631F92CF8}" dt="2020-10-19T14:20:55.645" v="76" actId="13244"/>
          <ac:picMkLst>
            <pc:docMk/>
            <pc:sldMk cId="1660831285" sldId="335"/>
            <ac:picMk id="7" creationId="{B6599C6B-DEA8-42D0-BA9B-C1540F9B2AF8}"/>
          </ac:picMkLst>
        </pc:picChg>
      </pc:sldChg>
      <pc:sldChg chg="modSp">
        <pc:chgData name="Åkerman, Ulla" userId="d0083935-d6d3-4ce6-bb83-b342513b4304" providerId="ADAL" clId="{F75BF433-9197-4667-9B7A-C11631F92CF8}" dt="2020-10-19T08:36:38.950" v="28" actId="13244"/>
        <pc:sldMkLst>
          <pc:docMk/>
          <pc:sldMk cId="1158175688" sldId="336"/>
        </pc:sldMkLst>
        <pc:spChg chg="mod">
          <ac:chgData name="Åkerman, Ulla" userId="d0083935-d6d3-4ce6-bb83-b342513b4304" providerId="ADAL" clId="{F75BF433-9197-4667-9B7A-C11631F92CF8}" dt="2020-10-19T08:36:38.950" v="28" actId="13244"/>
          <ac:spMkLst>
            <pc:docMk/>
            <pc:sldMk cId="1158175688" sldId="336"/>
            <ac:spMk id="2" creationId="{32FBF524-336F-43CD-80E6-6382140E4C93}"/>
          </ac:spMkLst>
        </pc:spChg>
        <pc:spChg chg="mod">
          <ac:chgData name="Åkerman, Ulla" userId="d0083935-d6d3-4ce6-bb83-b342513b4304" providerId="ADAL" clId="{F75BF433-9197-4667-9B7A-C11631F92CF8}" dt="2020-10-19T08:36:36.373" v="27" actId="13244"/>
          <ac:spMkLst>
            <pc:docMk/>
            <pc:sldMk cId="1158175688" sldId="336"/>
            <ac:spMk id="7" creationId="{004A39AC-7E45-4C2E-BBE6-70F51A8FB928}"/>
          </ac:spMkLst>
        </pc:spChg>
      </pc:sldChg>
      <pc:sldChg chg="modSp">
        <pc:chgData name="Åkerman, Ulla" userId="d0083935-d6d3-4ce6-bb83-b342513b4304" providerId="ADAL" clId="{F75BF433-9197-4667-9B7A-C11631F92CF8}" dt="2020-10-19T08:36:30.790" v="26" actId="13244"/>
        <pc:sldMkLst>
          <pc:docMk/>
          <pc:sldMk cId="867636931" sldId="337"/>
        </pc:sldMkLst>
        <pc:spChg chg="mod">
          <ac:chgData name="Åkerman, Ulla" userId="d0083935-d6d3-4ce6-bb83-b342513b4304" providerId="ADAL" clId="{F75BF433-9197-4667-9B7A-C11631F92CF8}" dt="2020-10-19T08:36:30.790" v="26" actId="13244"/>
          <ac:spMkLst>
            <pc:docMk/>
            <pc:sldMk cId="867636931" sldId="337"/>
            <ac:spMk id="2" creationId="{B05CEB8F-E62C-45DB-A0CA-3CB9826653A1}"/>
          </ac:spMkLst>
        </pc:spChg>
      </pc:sldChg>
      <pc:sldChg chg="modSp">
        <pc:chgData name="Åkerman, Ulla" userId="d0083935-d6d3-4ce6-bb83-b342513b4304" providerId="ADAL" clId="{F75BF433-9197-4667-9B7A-C11631F92CF8}" dt="2020-10-19T08:36:20.645" v="25" actId="13244"/>
        <pc:sldMkLst>
          <pc:docMk/>
          <pc:sldMk cId="3110583444" sldId="338"/>
        </pc:sldMkLst>
        <pc:spChg chg="mod">
          <ac:chgData name="Åkerman, Ulla" userId="d0083935-d6d3-4ce6-bb83-b342513b4304" providerId="ADAL" clId="{F75BF433-9197-4667-9B7A-C11631F92CF8}" dt="2020-10-19T08:36:20.645" v="25" actId="13244"/>
          <ac:spMkLst>
            <pc:docMk/>
            <pc:sldMk cId="3110583444" sldId="338"/>
            <ac:spMk id="2" creationId="{40E6F01B-EEE1-4EA1-9D74-23B85D1B6F25}"/>
          </ac:spMkLst>
        </pc:spChg>
      </pc:sldChg>
      <pc:sldChg chg="modSp">
        <pc:chgData name="Åkerman, Ulla" userId="d0083935-d6d3-4ce6-bb83-b342513b4304" providerId="ADAL" clId="{F75BF433-9197-4667-9B7A-C11631F92CF8}" dt="2020-10-19T08:43:07.604" v="42" actId="207"/>
        <pc:sldMkLst>
          <pc:docMk/>
          <pc:sldMk cId="1247457502" sldId="339"/>
        </pc:sldMkLst>
        <pc:spChg chg="mod">
          <ac:chgData name="Åkerman, Ulla" userId="d0083935-d6d3-4ce6-bb83-b342513b4304" providerId="ADAL" clId="{F75BF433-9197-4667-9B7A-C11631F92CF8}" dt="2020-10-19T08:43:07.604" v="42" actId="207"/>
          <ac:spMkLst>
            <pc:docMk/>
            <pc:sldMk cId="1247457502" sldId="339"/>
            <ac:spMk id="25" creationId="{EFB824DC-47DC-471D-83B6-6A75B5B3F8F3}"/>
          </ac:spMkLst>
        </pc:spChg>
        <pc:spChg chg="mod">
          <ac:chgData name="Åkerman, Ulla" userId="d0083935-d6d3-4ce6-bb83-b342513b4304" providerId="ADAL" clId="{F75BF433-9197-4667-9B7A-C11631F92CF8}" dt="2020-10-19T08:39:08.771" v="38" actId="1036"/>
          <ac:spMkLst>
            <pc:docMk/>
            <pc:sldMk cId="1247457502" sldId="339"/>
            <ac:spMk id="28" creationId="{757793D8-18BC-4537-9373-ABE5810612AA}"/>
          </ac:spMkLst>
        </pc:spChg>
        <pc:spChg chg="mod">
          <ac:chgData name="Åkerman, Ulla" userId="d0083935-d6d3-4ce6-bb83-b342513b4304" providerId="ADAL" clId="{F75BF433-9197-4667-9B7A-C11631F92CF8}" dt="2020-10-19T08:39:40.021" v="40" actId="13244"/>
          <ac:spMkLst>
            <pc:docMk/>
            <pc:sldMk cId="1247457502" sldId="339"/>
            <ac:spMk id="29" creationId="{05A23B71-6EC0-4749-AB21-B6EF7EB3FA2D}"/>
          </ac:spMkLst>
        </pc:spChg>
        <pc:spChg chg="mod">
          <ac:chgData name="Åkerman, Ulla" userId="d0083935-d6d3-4ce6-bb83-b342513b4304" providerId="ADAL" clId="{F75BF433-9197-4667-9B7A-C11631F92CF8}" dt="2020-10-19T08:38:53.313" v="34" actId="13244"/>
          <ac:spMkLst>
            <pc:docMk/>
            <pc:sldMk cId="1247457502" sldId="339"/>
            <ac:spMk id="31" creationId="{36A46812-7912-42B7-B2BD-9DF340D4B3D5}"/>
          </ac:spMkLst>
        </pc:spChg>
        <pc:grpChg chg="mod">
          <ac:chgData name="Åkerman, Ulla" userId="d0083935-d6d3-4ce6-bb83-b342513b4304" providerId="ADAL" clId="{F75BF433-9197-4667-9B7A-C11631F92CF8}" dt="2020-10-19T08:42:52.017" v="41" actId="13244"/>
          <ac:grpSpMkLst>
            <pc:docMk/>
            <pc:sldMk cId="1247457502" sldId="339"/>
            <ac:grpSpMk id="21" creationId="{1FD00366-5D83-4A21-B745-960912C5C599}"/>
          </ac:grpSpMkLst>
        </pc:grpChg>
      </pc:sldChg>
      <pc:sldChg chg="modSp">
        <pc:chgData name="Åkerman, Ulla" userId="d0083935-d6d3-4ce6-bb83-b342513b4304" providerId="ADAL" clId="{F75BF433-9197-4667-9B7A-C11631F92CF8}" dt="2020-10-19T08:36:46.654" v="29" actId="13244"/>
        <pc:sldMkLst>
          <pc:docMk/>
          <pc:sldMk cId="1744381406" sldId="340"/>
        </pc:sldMkLst>
        <pc:spChg chg="mod">
          <ac:chgData name="Åkerman, Ulla" userId="d0083935-d6d3-4ce6-bb83-b342513b4304" providerId="ADAL" clId="{F75BF433-9197-4667-9B7A-C11631F92CF8}" dt="2020-10-19T08:36:46.654" v="29" actId="13244"/>
          <ac:spMkLst>
            <pc:docMk/>
            <pc:sldMk cId="1744381406" sldId="340"/>
            <ac:spMk id="2" creationId="{D51CE25A-F2B6-4EDB-A3B1-602C1D795F0D}"/>
          </ac:spMkLst>
        </pc:spChg>
      </pc:sldChg>
      <pc:sldChg chg="modSp">
        <pc:chgData name="Åkerman, Ulla" userId="d0083935-d6d3-4ce6-bb83-b342513b4304" providerId="ADAL" clId="{F75BF433-9197-4667-9B7A-C11631F92CF8}" dt="2020-10-19T08:36:58.196" v="31" actId="13244"/>
        <pc:sldMkLst>
          <pc:docMk/>
          <pc:sldMk cId="1340289225" sldId="341"/>
        </pc:sldMkLst>
        <pc:spChg chg="mod">
          <ac:chgData name="Åkerman, Ulla" userId="d0083935-d6d3-4ce6-bb83-b342513b4304" providerId="ADAL" clId="{F75BF433-9197-4667-9B7A-C11631F92CF8}" dt="2020-10-19T08:36:58.196" v="31" actId="13244"/>
          <ac:spMkLst>
            <pc:docMk/>
            <pc:sldMk cId="1340289225" sldId="341"/>
            <ac:spMk id="2" creationId="{F4AF77A1-435B-4BF4-845F-BCBAC93FD6A2}"/>
          </ac:spMkLst>
        </pc:spChg>
        <pc:spChg chg="mod">
          <ac:chgData name="Åkerman, Ulla" userId="d0083935-d6d3-4ce6-bb83-b342513b4304" providerId="ADAL" clId="{F75BF433-9197-4667-9B7A-C11631F92CF8}" dt="2020-10-19T08:36:55.941" v="30" actId="13244"/>
          <ac:spMkLst>
            <pc:docMk/>
            <pc:sldMk cId="1340289225" sldId="341"/>
            <ac:spMk id="7" creationId="{629B9EFA-C842-4BA8-B60C-91ECEBABA025}"/>
          </ac:spMkLst>
        </pc:spChg>
      </pc:sldChg>
      <pc:sldChg chg="modSp">
        <pc:chgData name="Åkerman, Ulla" userId="d0083935-d6d3-4ce6-bb83-b342513b4304" providerId="ADAL" clId="{F75BF433-9197-4667-9B7A-C11631F92CF8}" dt="2020-10-19T08:37:03.926" v="32" actId="13244"/>
        <pc:sldMkLst>
          <pc:docMk/>
          <pc:sldMk cId="496375512" sldId="344"/>
        </pc:sldMkLst>
        <pc:spChg chg="mod">
          <ac:chgData name="Åkerman, Ulla" userId="d0083935-d6d3-4ce6-bb83-b342513b4304" providerId="ADAL" clId="{F75BF433-9197-4667-9B7A-C11631F92CF8}" dt="2020-10-19T08:37:03.926" v="32" actId="13244"/>
          <ac:spMkLst>
            <pc:docMk/>
            <pc:sldMk cId="496375512" sldId="344"/>
            <ac:spMk id="2" creationId="{13BAC78C-1A05-4C00-B6F2-6EB56D49B805}"/>
          </ac:spMkLst>
        </pc:spChg>
      </pc:sldChg>
      <pc:sldChg chg="modSp">
        <pc:chgData name="Åkerman, Ulla" userId="d0083935-d6d3-4ce6-bb83-b342513b4304" providerId="ADAL" clId="{F75BF433-9197-4667-9B7A-C11631F92CF8}" dt="2020-10-19T08:38:22.694" v="33" actId="14100"/>
        <pc:sldMkLst>
          <pc:docMk/>
          <pc:sldMk cId="1828284210" sldId="345"/>
        </pc:sldMkLst>
        <pc:spChg chg="mod">
          <ac:chgData name="Åkerman, Ulla" userId="d0083935-d6d3-4ce6-bb83-b342513b4304" providerId="ADAL" clId="{F75BF433-9197-4667-9B7A-C11631F92CF8}" dt="2020-10-19T08:38:22.694" v="33" actId="14100"/>
          <ac:spMkLst>
            <pc:docMk/>
            <pc:sldMk cId="1828284210" sldId="345"/>
            <ac:spMk id="7" creationId="{793213FD-CD3D-4EC6-B0E8-92240D72F06D}"/>
          </ac:spMkLst>
        </pc:spChg>
      </pc:sldChg>
    </pc:docChg>
  </pc:docChgLst>
  <pc:docChgLst>
    <pc:chgData name="Åkerman, Ulla" userId="d0083935-d6d3-4ce6-bb83-b342513b4304" providerId="ADAL" clId="{5A3117D3-5CAA-4BF9-A18D-88085F9D764E}"/>
    <pc:docChg chg="undo custSel modSld">
      <pc:chgData name="Åkerman, Ulla" userId="d0083935-d6d3-4ce6-bb83-b342513b4304" providerId="ADAL" clId="{5A3117D3-5CAA-4BF9-A18D-88085F9D764E}" dt="2020-12-21T08:41:09.519" v="43" actId="13244"/>
      <pc:docMkLst>
        <pc:docMk/>
      </pc:docMkLst>
      <pc:sldChg chg="modNotesTx">
        <pc:chgData name="Åkerman, Ulla" userId="d0083935-d6d3-4ce6-bb83-b342513b4304" providerId="ADAL" clId="{5A3117D3-5CAA-4BF9-A18D-88085F9D764E}" dt="2020-11-16T08:38:20.748" v="0" actId="6549"/>
        <pc:sldMkLst>
          <pc:docMk/>
          <pc:sldMk cId="3473346265" sldId="324"/>
        </pc:sldMkLst>
      </pc:sldChg>
      <pc:sldChg chg="addSp delSp modSp">
        <pc:chgData name="Åkerman, Ulla" userId="d0083935-d6d3-4ce6-bb83-b342513b4304" providerId="ADAL" clId="{5A3117D3-5CAA-4BF9-A18D-88085F9D764E}" dt="2020-12-21T08:40:49.560" v="42" actId="13244"/>
        <pc:sldMkLst>
          <pc:docMk/>
          <pc:sldMk cId="2615051094" sldId="326"/>
        </pc:sldMkLst>
        <pc:spChg chg="add del mod">
          <ac:chgData name="Åkerman, Ulla" userId="d0083935-d6d3-4ce6-bb83-b342513b4304" providerId="ADAL" clId="{5A3117D3-5CAA-4BF9-A18D-88085F9D764E}" dt="2020-12-21T07:35:10.332" v="2" actId="931"/>
          <ac:spMkLst>
            <pc:docMk/>
            <pc:sldMk cId="2615051094" sldId="326"/>
            <ac:spMk id="8" creationId="{71D1D14B-9593-4669-AF47-52B6CC1707A0}"/>
          </ac:spMkLst>
        </pc:spChg>
        <pc:picChg chg="add mod">
          <ac:chgData name="Åkerman, Ulla" userId="d0083935-d6d3-4ce6-bb83-b342513b4304" providerId="ADAL" clId="{5A3117D3-5CAA-4BF9-A18D-88085F9D764E}" dt="2020-12-21T08:40:49.560" v="42" actId="13244"/>
          <ac:picMkLst>
            <pc:docMk/>
            <pc:sldMk cId="2615051094" sldId="326"/>
            <ac:picMk id="10" creationId="{7413B38F-6C14-4AE5-BFB1-8785D83E308F}"/>
          </ac:picMkLst>
        </pc:picChg>
        <pc:picChg chg="del">
          <ac:chgData name="Åkerman, Ulla" userId="d0083935-d6d3-4ce6-bb83-b342513b4304" providerId="ADAL" clId="{5A3117D3-5CAA-4BF9-A18D-88085F9D764E}" dt="2020-12-21T07:33:09.633" v="1" actId="478"/>
          <ac:picMkLst>
            <pc:docMk/>
            <pc:sldMk cId="2615051094" sldId="326"/>
            <ac:picMk id="15" creationId="{124DFE90-51D8-4367-AEA2-F46326F3C4B9}"/>
          </ac:picMkLst>
        </pc:picChg>
      </pc:sldChg>
      <pc:sldChg chg="addSp modSp">
        <pc:chgData name="Åkerman, Ulla" userId="d0083935-d6d3-4ce6-bb83-b342513b4304" providerId="ADAL" clId="{5A3117D3-5CAA-4BF9-A18D-88085F9D764E}" dt="2020-12-21T07:40:34.314" v="37" actId="13244"/>
        <pc:sldMkLst>
          <pc:docMk/>
          <pc:sldMk cId="232067516" sldId="327"/>
        </pc:sldMkLst>
        <pc:spChg chg="mod">
          <ac:chgData name="Åkerman, Ulla" userId="d0083935-d6d3-4ce6-bb83-b342513b4304" providerId="ADAL" clId="{5A3117D3-5CAA-4BF9-A18D-88085F9D764E}" dt="2020-12-21T07:39:51.024" v="33" actId="1076"/>
          <ac:spMkLst>
            <pc:docMk/>
            <pc:sldMk cId="232067516" sldId="327"/>
            <ac:spMk id="2" creationId="{8E357C5F-6ED8-4874-9DFC-9C7772569A8A}"/>
          </ac:spMkLst>
        </pc:spChg>
        <pc:spChg chg="mod">
          <ac:chgData name="Åkerman, Ulla" userId="d0083935-d6d3-4ce6-bb83-b342513b4304" providerId="ADAL" clId="{5A3117D3-5CAA-4BF9-A18D-88085F9D764E}" dt="2020-12-21T07:40:34.314" v="37" actId="13244"/>
          <ac:spMkLst>
            <pc:docMk/>
            <pc:sldMk cId="232067516" sldId="327"/>
            <ac:spMk id="10" creationId="{CBC0644F-553B-4D4E-9534-9A97C4BEF8D4}"/>
          </ac:spMkLst>
        </pc:spChg>
        <pc:spChg chg="mod">
          <ac:chgData name="Åkerman, Ulla" userId="d0083935-d6d3-4ce6-bb83-b342513b4304" providerId="ADAL" clId="{5A3117D3-5CAA-4BF9-A18D-88085F9D764E}" dt="2020-12-21T07:40:30.621" v="36" actId="13244"/>
          <ac:spMkLst>
            <pc:docMk/>
            <pc:sldMk cId="232067516" sldId="327"/>
            <ac:spMk id="12" creationId="{351DAA53-AC10-4B7B-A2AE-9DB3F67BE8A2}"/>
          </ac:spMkLst>
        </pc:spChg>
        <pc:spChg chg="mod">
          <ac:chgData name="Åkerman, Ulla" userId="d0083935-d6d3-4ce6-bb83-b342513b4304" providerId="ADAL" clId="{5A3117D3-5CAA-4BF9-A18D-88085F9D764E}" dt="2020-12-21T07:39:43.939" v="31" actId="1076"/>
          <ac:spMkLst>
            <pc:docMk/>
            <pc:sldMk cId="232067516" sldId="327"/>
            <ac:spMk id="13" creationId="{8AF05446-9992-4D11-B2B6-EEFFBD944344}"/>
          </ac:spMkLst>
        </pc:spChg>
        <pc:spChg chg="mod">
          <ac:chgData name="Åkerman, Ulla" userId="d0083935-d6d3-4ce6-bb83-b342513b4304" providerId="ADAL" clId="{5A3117D3-5CAA-4BF9-A18D-88085F9D764E}" dt="2020-12-21T07:39:43.939" v="31" actId="1076"/>
          <ac:spMkLst>
            <pc:docMk/>
            <pc:sldMk cId="232067516" sldId="327"/>
            <ac:spMk id="14" creationId="{48EE14BE-A754-4E24-A14B-C865EE6D57F1}"/>
          </ac:spMkLst>
        </pc:spChg>
        <pc:spChg chg="mod">
          <ac:chgData name="Åkerman, Ulla" userId="d0083935-d6d3-4ce6-bb83-b342513b4304" providerId="ADAL" clId="{5A3117D3-5CAA-4BF9-A18D-88085F9D764E}" dt="2020-12-21T07:36:32.418" v="10" actId="1076"/>
          <ac:spMkLst>
            <pc:docMk/>
            <pc:sldMk cId="232067516" sldId="327"/>
            <ac:spMk id="15" creationId="{CE3B8B2C-E689-4580-921F-D4DEFD55DE42}"/>
          </ac:spMkLst>
        </pc:spChg>
        <pc:spChg chg="mod">
          <ac:chgData name="Åkerman, Ulla" userId="d0083935-d6d3-4ce6-bb83-b342513b4304" providerId="ADAL" clId="{5A3117D3-5CAA-4BF9-A18D-88085F9D764E}" dt="2020-12-21T07:40:03.128" v="35" actId="1076"/>
          <ac:spMkLst>
            <pc:docMk/>
            <pc:sldMk cId="232067516" sldId="327"/>
            <ac:spMk id="19" creationId="{0AC9D87A-54FD-4128-A5B7-26F76A9E76FF}"/>
          </ac:spMkLst>
        </pc:spChg>
        <pc:grpChg chg="mod">
          <ac:chgData name="Åkerman, Ulla" userId="d0083935-d6d3-4ce6-bb83-b342513b4304" providerId="ADAL" clId="{5A3117D3-5CAA-4BF9-A18D-88085F9D764E}" dt="2020-12-21T07:36:32.418" v="10" actId="1076"/>
          <ac:grpSpMkLst>
            <pc:docMk/>
            <pc:sldMk cId="232067516" sldId="327"/>
            <ac:grpSpMk id="16" creationId="{5991FF92-EB2C-4479-8A78-A93B378B7F00}"/>
          </ac:grpSpMkLst>
        </pc:grpChg>
        <pc:picChg chg="mod">
          <ac:chgData name="Åkerman, Ulla" userId="d0083935-d6d3-4ce6-bb83-b342513b4304" providerId="ADAL" clId="{5A3117D3-5CAA-4BF9-A18D-88085F9D764E}" dt="2020-12-21T07:39:02.872" v="28" actId="1076"/>
          <ac:picMkLst>
            <pc:docMk/>
            <pc:sldMk cId="232067516" sldId="327"/>
            <ac:picMk id="7" creationId="{B4E4BB03-1D42-4823-A57F-D44021895B96}"/>
          </ac:picMkLst>
        </pc:picChg>
        <pc:picChg chg="add mod">
          <ac:chgData name="Åkerman, Ulla" userId="d0083935-d6d3-4ce6-bb83-b342513b4304" providerId="ADAL" clId="{5A3117D3-5CAA-4BF9-A18D-88085F9D764E}" dt="2020-12-21T07:38:16.559" v="26" actId="13244"/>
          <ac:picMkLst>
            <pc:docMk/>
            <pc:sldMk cId="232067516" sldId="327"/>
            <ac:picMk id="20" creationId="{4B093DD7-33F3-472C-AD87-6BA5655B29A6}"/>
          </ac:picMkLst>
        </pc:picChg>
        <pc:picChg chg="add mod">
          <ac:chgData name="Åkerman, Ulla" userId="d0083935-d6d3-4ce6-bb83-b342513b4304" providerId="ADAL" clId="{5A3117D3-5CAA-4BF9-A18D-88085F9D764E}" dt="2020-12-21T07:38:13.764" v="25" actId="13244"/>
          <ac:picMkLst>
            <pc:docMk/>
            <pc:sldMk cId="232067516" sldId="327"/>
            <ac:picMk id="21" creationId="{D5808CA1-5D40-4DE3-80E0-866B6D84E0CF}"/>
          </ac:picMkLst>
        </pc:picChg>
      </pc:sldChg>
      <pc:sldChg chg="addSp delSp modSp">
        <pc:chgData name="Åkerman, Ulla" userId="d0083935-d6d3-4ce6-bb83-b342513b4304" providerId="ADAL" clId="{5A3117D3-5CAA-4BF9-A18D-88085F9D764E}" dt="2020-12-21T08:41:09.519" v="43" actId="13244"/>
        <pc:sldMkLst>
          <pc:docMk/>
          <pc:sldMk cId="1158175688" sldId="336"/>
        </pc:sldMkLst>
        <pc:spChg chg="add del mod">
          <ac:chgData name="Åkerman, Ulla" userId="d0083935-d6d3-4ce6-bb83-b342513b4304" providerId="ADAL" clId="{5A3117D3-5CAA-4BF9-A18D-88085F9D764E}" dt="2020-12-21T07:41:58.240" v="39" actId="931"/>
          <ac:spMkLst>
            <pc:docMk/>
            <pc:sldMk cId="1158175688" sldId="336"/>
            <ac:spMk id="8" creationId="{468B8521-FBB7-47D9-9135-52640289421B}"/>
          </ac:spMkLst>
        </pc:spChg>
        <pc:picChg chg="add mod">
          <ac:chgData name="Åkerman, Ulla" userId="d0083935-d6d3-4ce6-bb83-b342513b4304" providerId="ADAL" clId="{5A3117D3-5CAA-4BF9-A18D-88085F9D764E}" dt="2020-12-21T08:41:09.519" v="43" actId="13244"/>
          <ac:picMkLst>
            <pc:docMk/>
            <pc:sldMk cId="1158175688" sldId="336"/>
            <ac:picMk id="10" creationId="{0FF11B7D-7A9D-4CA0-B755-1CDA214EA991}"/>
          </ac:picMkLst>
        </pc:picChg>
        <pc:picChg chg="del">
          <ac:chgData name="Åkerman, Ulla" userId="d0083935-d6d3-4ce6-bb83-b342513b4304" providerId="ADAL" clId="{5A3117D3-5CAA-4BF9-A18D-88085F9D764E}" dt="2020-12-21T07:41:51.712" v="38" actId="478"/>
          <ac:picMkLst>
            <pc:docMk/>
            <pc:sldMk cId="1158175688" sldId="336"/>
            <ac:picMk id="15" creationId="{5111A48A-FF83-41A7-B7EF-A11065F66E75}"/>
          </ac:picMkLst>
        </pc:picChg>
      </pc:sldChg>
    </pc:docChg>
  </pc:docChgLst>
  <pc:docChgLst>
    <pc:chgData name="Anki Grundelius" userId="b72613fe-490e-4435-b2c8-0ced5966a88c" providerId="ADAL" clId="{BC31354C-EA9D-4365-BFDB-A644857E0787}"/>
    <pc:docChg chg="custSel modSld">
      <pc:chgData name="Anki Grundelius" userId="b72613fe-490e-4435-b2c8-0ced5966a88c" providerId="ADAL" clId="{BC31354C-EA9D-4365-BFDB-A644857E0787}" dt="2020-11-03T14:10:24.944" v="1518" actId="20577"/>
      <pc:docMkLst>
        <pc:docMk/>
      </pc:docMkLst>
      <pc:sldChg chg="modNotesTx">
        <pc:chgData name="Anki Grundelius" userId="b72613fe-490e-4435-b2c8-0ced5966a88c" providerId="ADAL" clId="{BC31354C-EA9D-4365-BFDB-A644857E0787}" dt="2020-11-03T13:28:22.683" v="355" actId="20577"/>
        <pc:sldMkLst>
          <pc:docMk/>
          <pc:sldMk cId="3315617300" sldId="314"/>
        </pc:sldMkLst>
      </pc:sldChg>
      <pc:sldChg chg="modNotesTx">
        <pc:chgData name="Anki Grundelius" userId="b72613fe-490e-4435-b2c8-0ced5966a88c" providerId="ADAL" clId="{BC31354C-EA9D-4365-BFDB-A644857E0787}" dt="2020-11-03T13:30:51.428" v="433" actId="20577"/>
        <pc:sldMkLst>
          <pc:docMk/>
          <pc:sldMk cId="141904808" sldId="318"/>
        </pc:sldMkLst>
      </pc:sldChg>
      <pc:sldChg chg="modNotesTx">
        <pc:chgData name="Anki Grundelius" userId="b72613fe-490e-4435-b2c8-0ced5966a88c" providerId="ADAL" clId="{BC31354C-EA9D-4365-BFDB-A644857E0787}" dt="2020-11-03T13:35:55.565" v="603" actId="20577"/>
        <pc:sldMkLst>
          <pc:docMk/>
          <pc:sldMk cId="2693255530" sldId="319"/>
        </pc:sldMkLst>
      </pc:sldChg>
      <pc:sldChg chg="modNotesTx">
        <pc:chgData name="Anki Grundelius" userId="b72613fe-490e-4435-b2c8-0ced5966a88c" providerId="ADAL" clId="{BC31354C-EA9D-4365-BFDB-A644857E0787}" dt="2020-11-03T13:53:27.451" v="967" actId="20577"/>
        <pc:sldMkLst>
          <pc:docMk/>
          <pc:sldMk cId="3034249621" sldId="320"/>
        </pc:sldMkLst>
      </pc:sldChg>
      <pc:sldChg chg="modNotesTx">
        <pc:chgData name="Anki Grundelius" userId="b72613fe-490e-4435-b2c8-0ced5966a88c" providerId="ADAL" clId="{BC31354C-EA9D-4365-BFDB-A644857E0787}" dt="2020-11-03T13:52:45.316" v="951" actId="20577"/>
        <pc:sldMkLst>
          <pc:docMk/>
          <pc:sldMk cId="2779427517" sldId="321"/>
        </pc:sldMkLst>
      </pc:sldChg>
      <pc:sldChg chg="modNotesTx">
        <pc:chgData name="Anki Grundelius" userId="b72613fe-490e-4435-b2c8-0ced5966a88c" providerId="ADAL" clId="{BC31354C-EA9D-4365-BFDB-A644857E0787}" dt="2020-11-03T13:58:06.373" v="1120" actId="20577"/>
        <pc:sldMkLst>
          <pc:docMk/>
          <pc:sldMk cId="1141246981" sldId="323"/>
        </pc:sldMkLst>
      </pc:sldChg>
      <pc:sldChg chg="modNotesTx">
        <pc:chgData name="Anki Grundelius" userId="b72613fe-490e-4435-b2c8-0ced5966a88c" providerId="ADAL" clId="{BC31354C-EA9D-4365-BFDB-A644857E0787}" dt="2020-11-03T13:59:38.392" v="1215" actId="20577"/>
        <pc:sldMkLst>
          <pc:docMk/>
          <pc:sldMk cId="3473346265" sldId="324"/>
        </pc:sldMkLst>
      </pc:sldChg>
      <pc:sldChg chg="modNotesTx">
        <pc:chgData name="Anki Grundelius" userId="b72613fe-490e-4435-b2c8-0ced5966a88c" providerId="ADAL" clId="{BC31354C-EA9D-4365-BFDB-A644857E0787}" dt="2020-11-03T14:08:33.289" v="1446" actId="20577"/>
        <pc:sldMkLst>
          <pc:docMk/>
          <pc:sldMk cId="2368783740" sldId="325"/>
        </pc:sldMkLst>
      </pc:sldChg>
      <pc:sldChg chg="modNotesTx">
        <pc:chgData name="Anki Grundelius" userId="b72613fe-490e-4435-b2c8-0ced5966a88c" providerId="ADAL" clId="{BC31354C-EA9D-4365-BFDB-A644857E0787}" dt="2020-11-03T14:10:24.944" v="1518" actId="20577"/>
        <pc:sldMkLst>
          <pc:docMk/>
          <pc:sldMk cId="2615051094" sldId="326"/>
        </pc:sldMkLst>
      </pc:sldChg>
      <pc:sldChg chg="modNotesTx">
        <pc:chgData name="Anki Grundelius" userId="b72613fe-490e-4435-b2c8-0ced5966a88c" providerId="ADAL" clId="{BC31354C-EA9D-4365-BFDB-A644857E0787}" dt="2020-11-03T13:21:51.643" v="174" actId="20577"/>
        <pc:sldMkLst>
          <pc:docMk/>
          <pc:sldMk cId="1118752469" sldId="346"/>
        </pc:sldMkLst>
      </pc:sldChg>
    </pc:docChg>
  </pc:docChgLst>
  <pc:docChgLst>
    <pc:chgData name="Grundelius, Anki" userId="b72613fe-490e-4435-b2c8-0ced5966a88c" providerId="ADAL" clId="{64F0E4C3-6516-4281-AA31-6B891D1EF27A}"/>
    <pc:docChg chg="addSld modSld">
      <pc:chgData name="Grundelius, Anki" userId="b72613fe-490e-4435-b2c8-0ced5966a88c" providerId="ADAL" clId="{64F0E4C3-6516-4281-AA31-6B891D1EF27A}" dt="2020-10-22T11:13:20.277" v="534" actId="20577"/>
      <pc:docMkLst>
        <pc:docMk/>
      </pc:docMkLst>
      <pc:sldChg chg="modSp">
        <pc:chgData name="Grundelius, Anki" userId="b72613fe-490e-4435-b2c8-0ced5966a88c" providerId="ADAL" clId="{64F0E4C3-6516-4281-AA31-6B891D1EF27A}" dt="2020-10-22T11:11:34.062" v="525" actId="5793"/>
        <pc:sldMkLst>
          <pc:docMk/>
          <pc:sldMk cId="1340289225" sldId="341"/>
        </pc:sldMkLst>
        <pc:spChg chg="mod">
          <ac:chgData name="Grundelius, Anki" userId="b72613fe-490e-4435-b2c8-0ced5966a88c" providerId="ADAL" clId="{64F0E4C3-6516-4281-AA31-6B891D1EF27A}" dt="2020-10-22T11:11:34.062" v="525" actId="5793"/>
          <ac:spMkLst>
            <pc:docMk/>
            <pc:sldMk cId="1340289225" sldId="341"/>
            <ac:spMk id="7" creationId="{629B9EFA-C842-4BA8-B60C-91ECEBABA025}"/>
          </ac:spMkLst>
        </pc:spChg>
      </pc:sldChg>
      <pc:sldChg chg="modSp add modTransition">
        <pc:chgData name="Grundelius, Anki" userId="b72613fe-490e-4435-b2c8-0ced5966a88c" providerId="ADAL" clId="{64F0E4C3-6516-4281-AA31-6B891D1EF27A}" dt="2020-10-22T11:13:20.277" v="534" actId="20577"/>
        <pc:sldMkLst>
          <pc:docMk/>
          <pc:sldMk cId="1118752469" sldId="346"/>
        </pc:sldMkLst>
        <pc:spChg chg="mod">
          <ac:chgData name="Grundelius, Anki" userId="b72613fe-490e-4435-b2c8-0ced5966a88c" providerId="ADAL" clId="{64F0E4C3-6516-4281-AA31-6B891D1EF27A}" dt="2020-10-22T11:02:47.957" v="46" actId="20577"/>
          <ac:spMkLst>
            <pc:docMk/>
            <pc:sldMk cId="1118752469" sldId="346"/>
            <ac:spMk id="2" creationId="{CF3D9259-DD12-4E40-B308-D4E3FE88E692}"/>
          </ac:spMkLst>
        </pc:spChg>
        <pc:spChg chg="mod">
          <ac:chgData name="Grundelius, Anki" userId="b72613fe-490e-4435-b2c8-0ced5966a88c" providerId="ADAL" clId="{64F0E4C3-6516-4281-AA31-6B891D1EF27A}" dt="2020-10-22T11:13:20.277" v="534" actId="20577"/>
          <ac:spMkLst>
            <pc:docMk/>
            <pc:sldMk cId="1118752469" sldId="346"/>
            <ac:spMk id="3" creationId="{F2C6632B-D3EB-4E56-A0BE-0A9E9D80DFE5}"/>
          </ac:spMkLst>
        </pc:spChg>
      </pc:sldChg>
    </pc:docChg>
  </pc:docChgLst>
  <pc:docChgLst>
    <pc:chgData name="Åkerman, Ulla" userId="d0083935-d6d3-4ce6-bb83-b342513b4304" providerId="ADAL" clId="{37047556-36EC-4318-B599-BB90162DBF73}"/>
    <pc:docChg chg="custSel modSld">
      <pc:chgData name="Åkerman, Ulla" userId="d0083935-d6d3-4ce6-bb83-b342513b4304" providerId="ADAL" clId="{37047556-36EC-4318-B599-BB90162DBF73}" dt="2020-10-20T15:05:01.361" v="125" actId="962"/>
      <pc:docMkLst>
        <pc:docMk/>
      </pc:docMkLst>
      <pc:sldChg chg="addSp delSp modSp">
        <pc:chgData name="Åkerman, Ulla" userId="d0083935-d6d3-4ce6-bb83-b342513b4304" providerId="ADAL" clId="{37047556-36EC-4318-B599-BB90162DBF73}" dt="2020-10-20T15:03:03.478" v="115" actId="13244"/>
        <pc:sldMkLst>
          <pc:docMk/>
          <pc:sldMk cId="141904808" sldId="318"/>
        </pc:sldMkLst>
        <pc:spChg chg="mod">
          <ac:chgData name="Åkerman, Ulla" userId="d0083935-d6d3-4ce6-bb83-b342513b4304" providerId="ADAL" clId="{37047556-36EC-4318-B599-BB90162DBF73}" dt="2020-10-20T15:02:52.040" v="114" actId="962"/>
          <ac:spMkLst>
            <pc:docMk/>
            <pc:sldMk cId="141904808" sldId="318"/>
            <ac:spMk id="7" creationId="{D4422397-E787-42A5-9BAA-88253D23C9A4}"/>
          </ac:spMkLst>
        </pc:spChg>
        <pc:spChg chg="add del mod">
          <ac:chgData name="Åkerman, Ulla" userId="d0083935-d6d3-4ce6-bb83-b342513b4304" providerId="ADAL" clId="{37047556-36EC-4318-B599-BB90162DBF73}" dt="2020-10-20T15:01:35.041" v="9" actId="931"/>
          <ac:spMkLst>
            <pc:docMk/>
            <pc:sldMk cId="141904808" sldId="318"/>
            <ac:spMk id="8" creationId="{8DAF11AA-C503-4E66-9435-F516B3C7912F}"/>
          </ac:spMkLst>
        </pc:spChg>
        <pc:picChg chg="del mod">
          <ac:chgData name="Åkerman, Ulla" userId="d0083935-d6d3-4ce6-bb83-b342513b4304" providerId="ADAL" clId="{37047556-36EC-4318-B599-BB90162DBF73}" dt="2020-10-20T15:01:27.939" v="8" actId="478"/>
          <ac:picMkLst>
            <pc:docMk/>
            <pc:sldMk cId="141904808" sldId="318"/>
            <ac:picMk id="10" creationId="{99CB2D58-C057-461D-96E3-C0D4D2B5FDCA}"/>
          </ac:picMkLst>
        </pc:picChg>
        <pc:picChg chg="add mod">
          <ac:chgData name="Åkerman, Ulla" userId="d0083935-d6d3-4ce6-bb83-b342513b4304" providerId="ADAL" clId="{37047556-36EC-4318-B599-BB90162DBF73}" dt="2020-10-20T15:03:03.478" v="115" actId="13244"/>
          <ac:picMkLst>
            <pc:docMk/>
            <pc:sldMk cId="141904808" sldId="318"/>
            <ac:picMk id="11" creationId="{BC90BD40-0853-4A3D-BB91-76FE5E0C33D1}"/>
          </ac:picMkLst>
        </pc:picChg>
      </pc:sldChg>
      <pc:sldChg chg="addSp delSp modSp">
        <pc:chgData name="Åkerman, Ulla" userId="d0083935-d6d3-4ce6-bb83-b342513b4304" providerId="ADAL" clId="{37047556-36EC-4318-B599-BB90162DBF73}" dt="2020-10-20T15:05:01.361" v="125" actId="962"/>
        <pc:sldMkLst>
          <pc:docMk/>
          <pc:sldMk cId="3769486148" sldId="334"/>
        </pc:sldMkLst>
        <pc:spChg chg="add del mod">
          <ac:chgData name="Åkerman, Ulla" userId="d0083935-d6d3-4ce6-bb83-b342513b4304" providerId="ADAL" clId="{37047556-36EC-4318-B599-BB90162DBF73}" dt="2020-10-20T15:04:22.554" v="118" actId="931"/>
          <ac:spMkLst>
            <pc:docMk/>
            <pc:sldMk cId="3769486148" sldId="334"/>
            <ac:spMk id="8" creationId="{6D12DAF6-BDF8-4FF7-A281-4BE259C4F251}"/>
          </ac:spMkLst>
        </pc:spChg>
        <pc:picChg chg="add mod">
          <ac:chgData name="Åkerman, Ulla" userId="d0083935-d6d3-4ce6-bb83-b342513b4304" providerId="ADAL" clId="{37047556-36EC-4318-B599-BB90162DBF73}" dt="2020-10-20T15:05:01.361" v="125" actId="962"/>
          <ac:picMkLst>
            <pc:docMk/>
            <pc:sldMk cId="3769486148" sldId="334"/>
            <ac:picMk id="10" creationId="{F05ECD81-FA49-4FC0-BC85-559CCECA7BB9}"/>
          </ac:picMkLst>
        </pc:picChg>
        <pc:picChg chg="del mod">
          <ac:chgData name="Åkerman, Ulla" userId="d0083935-d6d3-4ce6-bb83-b342513b4304" providerId="ADAL" clId="{37047556-36EC-4318-B599-BB90162DBF73}" dt="2020-10-20T15:04:15.996" v="117" actId="478"/>
          <ac:picMkLst>
            <pc:docMk/>
            <pc:sldMk cId="3769486148" sldId="334"/>
            <ac:picMk id="11" creationId="{514D6A5F-1107-400A-A7AA-13B5252A40BE}"/>
          </ac:picMkLst>
        </pc:picChg>
      </pc:sldChg>
    </pc:docChg>
  </pc:docChgLst>
  <pc:docChgLst>
    <pc:chgData name="Anki Grundelius" userId="b72613fe-490e-4435-b2c8-0ced5966a88c" providerId="ADAL" clId="{1CB89720-8075-4AF0-B0FF-23FAE1FD48BF}"/>
    <pc:docChg chg="modSld">
      <pc:chgData name="Anki Grundelius" userId="b72613fe-490e-4435-b2c8-0ced5966a88c" providerId="ADAL" clId="{1CB89720-8075-4AF0-B0FF-23FAE1FD48BF}" dt="2020-10-13T15:11:12.642" v="41" actId="20577"/>
      <pc:docMkLst>
        <pc:docMk/>
      </pc:docMkLst>
      <pc:sldChg chg="modSp">
        <pc:chgData name="Anki Grundelius" userId="b72613fe-490e-4435-b2c8-0ced5966a88c" providerId="ADAL" clId="{1CB89720-8075-4AF0-B0FF-23FAE1FD48BF}" dt="2020-10-13T15:11:12.642" v="41" actId="20577"/>
        <pc:sldMkLst>
          <pc:docMk/>
          <pc:sldMk cId="2615051094" sldId="326"/>
        </pc:sldMkLst>
        <pc:spChg chg="mod">
          <ac:chgData name="Anki Grundelius" userId="b72613fe-490e-4435-b2c8-0ced5966a88c" providerId="ADAL" clId="{1CB89720-8075-4AF0-B0FF-23FAE1FD48BF}" dt="2020-10-13T15:11:12.642" v="41" actId="20577"/>
          <ac:spMkLst>
            <pc:docMk/>
            <pc:sldMk cId="2615051094" sldId="326"/>
            <ac:spMk id="7" creationId="{4736D399-2CFA-43B4-B9B8-CF59B9956A13}"/>
          </ac:spMkLst>
        </pc:spChg>
      </pc:sldChg>
    </pc:docChg>
  </pc:docChgLst>
  <pc:docChgLst>
    <pc:chgData name="Grundelius, Anki" userId="b72613fe-490e-4435-b2c8-0ced5966a88c" providerId="ADAL" clId="{1CB89720-8075-4AF0-B0FF-23FAE1FD48BF}"/>
    <pc:docChg chg="undo custSel addSld delSld modSld sldOrd">
      <pc:chgData name="Grundelius, Anki" userId="b72613fe-490e-4435-b2c8-0ced5966a88c" providerId="ADAL" clId="{1CB89720-8075-4AF0-B0FF-23FAE1FD48BF}" dt="2020-10-19T07:56:09.861" v="6389" actId="13244"/>
      <pc:docMkLst>
        <pc:docMk/>
      </pc:docMkLst>
      <pc:sldChg chg="del ord modTransition">
        <pc:chgData name="Grundelius, Anki" userId="b72613fe-490e-4435-b2c8-0ced5966a88c" providerId="ADAL" clId="{1CB89720-8075-4AF0-B0FF-23FAE1FD48BF}" dt="2020-10-14T10:19:26.646" v="3569" actId="2696"/>
        <pc:sldMkLst>
          <pc:docMk/>
          <pc:sldMk cId="1038567681" sldId="256"/>
        </pc:sldMkLst>
      </pc:sldChg>
      <pc:sldChg chg="del ord modTransition">
        <pc:chgData name="Grundelius, Anki" userId="b72613fe-490e-4435-b2c8-0ced5966a88c" providerId="ADAL" clId="{1CB89720-8075-4AF0-B0FF-23FAE1FD48BF}" dt="2020-10-14T10:19:26.657" v="3570" actId="2696"/>
        <pc:sldMkLst>
          <pc:docMk/>
          <pc:sldMk cId="4072139747" sldId="262"/>
        </pc:sldMkLst>
      </pc:sldChg>
      <pc:sldChg chg="del ord modTransition">
        <pc:chgData name="Grundelius, Anki" userId="b72613fe-490e-4435-b2c8-0ced5966a88c" providerId="ADAL" clId="{1CB89720-8075-4AF0-B0FF-23FAE1FD48BF}" dt="2020-10-14T10:19:26.669" v="3571" actId="2696"/>
        <pc:sldMkLst>
          <pc:docMk/>
          <pc:sldMk cId="1283688419" sldId="263"/>
        </pc:sldMkLst>
      </pc:sldChg>
      <pc:sldChg chg="del ord modTransition">
        <pc:chgData name="Grundelius, Anki" userId="b72613fe-490e-4435-b2c8-0ced5966a88c" providerId="ADAL" clId="{1CB89720-8075-4AF0-B0FF-23FAE1FD48BF}" dt="2020-10-14T10:19:26.687" v="3572" actId="2696"/>
        <pc:sldMkLst>
          <pc:docMk/>
          <pc:sldMk cId="1465579621" sldId="266"/>
        </pc:sldMkLst>
      </pc:sldChg>
      <pc:sldChg chg="del ord modTransition">
        <pc:chgData name="Grundelius, Anki" userId="b72613fe-490e-4435-b2c8-0ced5966a88c" providerId="ADAL" clId="{1CB89720-8075-4AF0-B0FF-23FAE1FD48BF}" dt="2020-10-14T10:19:26.728" v="3573" actId="2696"/>
        <pc:sldMkLst>
          <pc:docMk/>
          <pc:sldMk cId="927715257" sldId="267"/>
        </pc:sldMkLst>
      </pc:sldChg>
      <pc:sldChg chg="del ord modTransition">
        <pc:chgData name="Grundelius, Anki" userId="b72613fe-490e-4435-b2c8-0ced5966a88c" providerId="ADAL" clId="{1CB89720-8075-4AF0-B0FF-23FAE1FD48BF}" dt="2020-10-14T10:19:26.747" v="3574" actId="2696"/>
        <pc:sldMkLst>
          <pc:docMk/>
          <pc:sldMk cId="914318369" sldId="279"/>
        </pc:sldMkLst>
      </pc:sldChg>
      <pc:sldChg chg="del ord modTransition">
        <pc:chgData name="Grundelius, Anki" userId="b72613fe-490e-4435-b2c8-0ced5966a88c" providerId="ADAL" clId="{1CB89720-8075-4AF0-B0FF-23FAE1FD48BF}" dt="2020-10-14T10:19:26.768" v="3575" actId="2696"/>
        <pc:sldMkLst>
          <pc:docMk/>
          <pc:sldMk cId="2779795154" sldId="280"/>
        </pc:sldMkLst>
      </pc:sldChg>
      <pc:sldChg chg="del ord modTransition">
        <pc:chgData name="Grundelius, Anki" userId="b72613fe-490e-4435-b2c8-0ced5966a88c" providerId="ADAL" clId="{1CB89720-8075-4AF0-B0FF-23FAE1FD48BF}" dt="2020-10-14T10:19:26.796" v="3576" actId="2696"/>
        <pc:sldMkLst>
          <pc:docMk/>
          <pc:sldMk cId="403750710" sldId="281"/>
        </pc:sldMkLst>
      </pc:sldChg>
      <pc:sldChg chg="del ord modTransition">
        <pc:chgData name="Grundelius, Anki" userId="b72613fe-490e-4435-b2c8-0ced5966a88c" providerId="ADAL" clId="{1CB89720-8075-4AF0-B0FF-23FAE1FD48BF}" dt="2020-10-14T10:19:26.821" v="3577" actId="2696"/>
        <pc:sldMkLst>
          <pc:docMk/>
          <pc:sldMk cId="3440340337" sldId="282"/>
        </pc:sldMkLst>
      </pc:sldChg>
      <pc:sldChg chg="del ord modTransition">
        <pc:chgData name="Grundelius, Anki" userId="b72613fe-490e-4435-b2c8-0ced5966a88c" providerId="ADAL" clId="{1CB89720-8075-4AF0-B0FF-23FAE1FD48BF}" dt="2020-10-14T10:19:26.848" v="3578" actId="2696"/>
        <pc:sldMkLst>
          <pc:docMk/>
          <pc:sldMk cId="402342578" sldId="283"/>
        </pc:sldMkLst>
      </pc:sldChg>
      <pc:sldChg chg="del ord modTransition">
        <pc:chgData name="Grundelius, Anki" userId="b72613fe-490e-4435-b2c8-0ced5966a88c" providerId="ADAL" clId="{1CB89720-8075-4AF0-B0FF-23FAE1FD48BF}" dt="2020-10-14T10:19:26.892" v="3580" actId="2696"/>
        <pc:sldMkLst>
          <pc:docMk/>
          <pc:sldMk cId="424620886" sldId="284"/>
        </pc:sldMkLst>
      </pc:sldChg>
      <pc:sldChg chg="del ord modTransition">
        <pc:chgData name="Grundelius, Anki" userId="b72613fe-490e-4435-b2c8-0ced5966a88c" providerId="ADAL" clId="{1CB89720-8075-4AF0-B0FF-23FAE1FD48BF}" dt="2020-10-14T10:19:26.908" v="3581" actId="2696"/>
        <pc:sldMkLst>
          <pc:docMk/>
          <pc:sldMk cId="1396834278" sldId="285"/>
        </pc:sldMkLst>
      </pc:sldChg>
      <pc:sldChg chg="modSp del ord modTransition">
        <pc:chgData name="Grundelius, Anki" userId="b72613fe-490e-4435-b2c8-0ced5966a88c" providerId="ADAL" clId="{1CB89720-8075-4AF0-B0FF-23FAE1FD48BF}" dt="2020-10-14T10:19:26.867" v="3579" actId="2696"/>
        <pc:sldMkLst>
          <pc:docMk/>
          <pc:sldMk cId="330384533" sldId="286"/>
        </pc:sldMkLst>
        <pc:spChg chg="mod">
          <ac:chgData name="Grundelius, Anki" userId="b72613fe-490e-4435-b2c8-0ced5966a88c" providerId="ADAL" clId="{1CB89720-8075-4AF0-B0FF-23FAE1FD48BF}" dt="2020-10-13T09:20:08.964" v="784" actId="1076"/>
          <ac:spMkLst>
            <pc:docMk/>
            <pc:sldMk cId="330384533" sldId="286"/>
            <ac:spMk id="20" creationId="{C6786E86-9B6F-4F15-AB95-EB80F656C3B5}"/>
          </ac:spMkLst>
        </pc:spChg>
      </pc:sldChg>
      <pc:sldChg chg="del ord modTransition">
        <pc:chgData name="Grundelius, Anki" userId="b72613fe-490e-4435-b2c8-0ced5966a88c" providerId="ADAL" clId="{1CB89720-8075-4AF0-B0FF-23FAE1FD48BF}" dt="2020-10-14T10:19:26.956" v="3582" actId="2696"/>
        <pc:sldMkLst>
          <pc:docMk/>
          <pc:sldMk cId="3016635106" sldId="287"/>
        </pc:sldMkLst>
      </pc:sldChg>
      <pc:sldChg chg="del ord modTransition">
        <pc:chgData name="Grundelius, Anki" userId="b72613fe-490e-4435-b2c8-0ced5966a88c" providerId="ADAL" clId="{1CB89720-8075-4AF0-B0FF-23FAE1FD48BF}" dt="2020-10-14T10:19:26.998" v="3583" actId="2696"/>
        <pc:sldMkLst>
          <pc:docMk/>
          <pc:sldMk cId="2641903434" sldId="288"/>
        </pc:sldMkLst>
      </pc:sldChg>
      <pc:sldChg chg="del ord modTransition">
        <pc:chgData name="Grundelius, Anki" userId="b72613fe-490e-4435-b2c8-0ced5966a88c" providerId="ADAL" clId="{1CB89720-8075-4AF0-B0FF-23FAE1FD48BF}" dt="2020-10-14T10:19:27.016" v="3584" actId="2696"/>
        <pc:sldMkLst>
          <pc:docMk/>
          <pc:sldMk cId="2580366624" sldId="289"/>
        </pc:sldMkLst>
      </pc:sldChg>
      <pc:sldChg chg="del ord modTransition">
        <pc:chgData name="Grundelius, Anki" userId="b72613fe-490e-4435-b2c8-0ced5966a88c" providerId="ADAL" clId="{1CB89720-8075-4AF0-B0FF-23FAE1FD48BF}" dt="2020-10-14T10:19:27.033" v="3585" actId="2696"/>
        <pc:sldMkLst>
          <pc:docMk/>
          <pc:sldMk cId="3329052335" sldId="290"/>
        </pc:sldMkLst>
      </pc:sldChg>
      <pc:sldChg chg="del ord modTransition">
        <pc:chgData name="Grundelius, Anki" userId="b72613fe-490e-4435-b2c8-0ced5966a88c" providerId="ADAL" clId="{1CB89720-8075-4AF0-B0FF-23FAE1FD48BF}" dt="2020-10-14T10:19:27.050" v="3586" actId="2696"/>
        <pc:sldMkLst>
          <pc:docMk/>
          <pc:sldMk cId="3865208866" sldId="291"/>
        </pc:sldMkLst>
      </pc:sldChg>
      <pc:sldChg chg="del ord modTransition">
        <pc:chgData name="Grundelius, Anki" userId="b72613fe-490e-4435-b2c8-0ced5966a88c" providerId="ADAL" clId="{1CB89720-8075-4AF0-B0FF-23FAE1FD48BF}" dt="2020-10-14T10:19:27.091" v="3588" actId="2696"/>
        <pc:sldMkLst>
          <pc:docMk/>
          <pc:sldMk cId="2828475643" sldId="292"/>
        </pc:sldMkLst>
      </pc:sldChg>
      <pc:sldChg chg="del ord modTransition">
        <pc:chgData name="Grundelius, Anki" userId="b72613fe-490e-4435-b2c8-0ced5966a88c" providerId="ADAL" clId="{1CB89720-8075-4AF0-B0FF-23FAE1FD48BF}" dt="2020-10-14T10:19:27.108" v="3589" actId="2696"/>
        <pc:sldMkLst>
          <pc:docMk/>
          <pc:sldMk cId="2021188250" sldId="293"/>
        </pc:sldMkLst>
      </pc:sldChg>
      <pc:sldChg chg="del">
        <pc:chgData name="Grundelius, Anki" userId="b72613fe-490e-4435-b2c8-0ced5966a88c" providerId="ADAL" clId="{1CB89720-8075-4AF0-B0FF-23FAE1FD48BF}" dt="2020-10-09T14:49:10.063" v="0" actId="2696"/>
        <pc:sldMkLst>
          <pc:docMk/>
          <pc:sldMk cId="2907277368" sldId="294"/>
        </pc:sldMkLst>
      </pc:sldChg>
      <pc:sldChg chg="del ord modTransition">
        <pc:chgData name="Grundelius, Anki" userId="b72613fe-490e-4435-b2c8-0ced5966a88c" providerId="ADAL" clId="{1CB89720-8075-4AF0-B0FF-23FAE1FD48BF}" dt="2020-10-14T10:19:27.070" v="3587" actId="2696"/>
        <pc:sldMkLst>
          <pc:docMk/>
          <pc:sldMk cId="2390923828" sldId="295"/>
        </pc:sldMkLst>
      </pc:sldChg>
      <pc:sldChg chg="del">
        <pc:chgData name="Grundelius, Anki" userId="b72613fe-490e-4435-b2c8-0ced5966a88c" providerId="ADAL" clId="{1CB89720-8075-4AF0-B0FF-23FAE1FD48BF}" dt="2020-10-09T14:49:10.079" v="1" actId="2696"/>
        <pc:sldMkLst>
          <pc:docMk/>
          <pc:sldMk cId="3027839522" sldId="296"/>
        </pc:sldMkLst>
      </pc:sldChg>
      <pc:sldChg chg="del">
        <pc:chgData name="Grundelius, Anki" userId="b72613fe-490e-4435-b2c8-0ced5966a88c" providerId="ADAL" clId="{1CB89720-8075-4AF0-B0FF-23FAE1FD48BF}" dt="2020-10-09T14:49:10.120" v="2" actId="2696"/>
        <pc:sldMkLst>
          <pc:docMk/>
          <pc:sldMk cId="2740235148" sldId="297"/>
        </pc:sldMkLst>
      </pc:sldChg>
      <pc:sldChg chg="del">
        <pc:chgData name="Grundelius, Anki" userId="b72613fe-490e-4435-b2c8-0ced5966a88c" providerId="ADAL" clId="{1CB89720-8075-4AF0-B0FF-23FAE1FD48BF}" dt="2020-10-09T14:49:10.140" v="3" actId="2696"/>
        <pc:sldMkLst>
          <pc:docMk/>
          <pc:sldMk cId="2746889058" sldId="298"/>
        </pc:sldMkLst>
      </pc:sldChg>
      <pc:sldChg chg="del">
        <pc:chgData name="Grundelius, Anki" userId="b72613fe-490e-4435-b2c8-0ced5966a88c" providerId="ADAL" clId="{1CB89720-8075-4AF0-B0FF-23FAE1FD48BF}" dt="2020-10-09T14:49:10.183" v="5" actId="2696"/>
        <pc:sldMkLst>
          <pc:docMk/>
          <pc:sldMk cId="1411404113" sldId="299"/>
        </pc:sldMkLst>
      </pc:sldChg>
      <pc:sldChg chg="del">
        <pc:chgData name="Grundelius, Anki" userId="b72613fe-490e-4435-b2c8-0ced5966a88c" providerId="ADAL" clId="{1CB89720-8075-4AF0-B0FF-23FAE1FD48BF}" dt="2020-10-09T14:49:10.209" v="6" actId="2696"/>
        <pc:sldMkLst>
          <pc:docMk/>
          <pc:sldMk cId="2839079352" sldId="300"/>
        </pc:sldMkLst>
      </pc:sldChg>
      <pc:sldChg chg="del">
        <pc:chgData name="Grundelius, Anki" userId="b72613fe-490e-4435-b2c8-0ced5966a88c" providerId="ADAL" clId="{1CB89720-8075-4AF0-B0FF-23FAE1FD48BF}" dt="2020-10-09T14:49:10.226" v="7" actId="2696"/>
        <pc:sldMkLst>
          <pc:docMk/>
          <pc:sldMk cId="3011255560" sldId="301"/>
        </pc:sldMkLst>
      </pc:sldChg>
      <pc:sldChg chg="del">
        <pc:chgData name="Grundelius, Anki" userId="b72613fe-490e-4435-b2c8-0ced5966a88c" providerId="ADAL" clId="{1CB89720-8075-4AF0-B0FF-23FAE1FD48BF}" dt="2020-10-09T14:49:10.164" v="4" actId="2696"/>
        <pc:sldMkLst>
          <pc:docMk/>
          <pc:sldMk cId="1698874064" sldId="302"/>
        </pc:sldMkLst>
      </pc:sldChg>
      <pc:sldChg chg="del">
        <pc:chgData name="Grundelius, Anki" userId="b72613fe-490e-4435-b2c8-0ced5966a88c" providerId="ADAL" clId="{1CB89720-8075-4AF0-B0FF-23FAE1FD48BF}" dt="2020-10-09T14:49:10.249" v="8" actId="2696"/>
        <pc:sldMkLst>
          <pc:docMk/>
          <pc:sldMk cId="642725794" sldId="303"/>
        </pc:sldMkLst>
      </pc:sldChg>
      <pc:sldChg chg="del">
        <pc:chgData name="Grundelius, Anki" userId="b72613fe-490e-4435-b2c8-0ced5966a88c" providerId="ADAL" clId="{1CB89720-8075-4AF0-B0FF-23FAE1FD48BF}" dt="2020-10-09T14:49:10.264" v="9" actId="2696"/>
        <pc:sldMkLst>
          <pc:docMk/>
          <pc:sldMk cId="1988636324" sldId="304"/>
        </pc:sldMkLst>
      </pc:sldChg>
      <pc:sldChg chg="del">
        <pc:chgData name="Grundelius, Anki" userId="b72613fe-490e-4435-b2c8-0ced5966a88c" providerId="ADAL" clId="{1CB89720-8075-4AF0-B0FF-23FAE1FD48BF}" dt="2020-10-09T14:49:10.299" v="10" actId="2696"/>
        <pc:sldMkLst>
          <pc:docMk/>
          <pc:sldMk cId="1449991376" sldId="305"/>
        </pc:sldMkLst>
      </pc:sldChg>
      <pc:sldChg chg="del">
        <pc:chgData name="Grundelius, Anki" userId="b72613fe-490e-4435-b2c8-0ced5966a88c" providerId="ADAL" clId="{1CB89720-8075-4AF0-B0FF-23FAE1FD48BF}" dt="2020-10-09T14:49:10.333" v="11" actId="2696"/>
        <pc:sldMkLst>
          <pc:docMk/>
          <pc:sldMk cId="3211372861" sldId="306"/>
        </pc:sldMkLst>
      </pc:sldChg>
      <pc:sldChg chg="del">
        <pc:chgData name="Grundelius, Anki" userId="b72613fe-490e-4435-b2c8-0ced5966a88c" providerId="ADAL" clId="{1CB89720-8075-4AF0-B0FF-23FAE1FD48BF}" dt="2020-10-09T14:49:10.350" v="12" actId="2696"/>
        <pc:sldMkLst>
          <pc:docMk/>
          <pc:sldMk cId="1165841101" sldId="307"/>
        </pc:sldMkLst>
      </pc:sldChg>
      <pc:sldChg chg="del">
        <pc:chgData name="Grundelius, Anki" userId="b72613fe-490e-4435-b2c8-0ced5966a88c" providerId="ADAL" clId="{1CB89720-8075-4AF0-B0FF-23FAE1FD48BF}" dt="2020-10-09T14:49:10.363" v="13" actId="2696"/>
        <pc:sldMkLst>
          <pc:docMk/>
          <pc:sldMk cId="340238818" sldId="308"/>
        </pc:sldMkLst>
      </pc:sldChg>
      <pc:sldChg chg="del">
        <pc:chgData name="Grundelius, Anki" userId="b72613fe-490e-4435-b2c8-0ced5966a88c" providerId="ADAL" clId="{1CB89720-8075-4AF0-B0FF-23FAE1FD48BF}" dt="2020-10-09T14:49:10.376" v="14" actId="2696"/>
        <pc:sldMkLst>
          <pc:docMk/>
          <pc:sldMk cId="3521680593" sldId="309"/>
        </pc:sldMkLst>
      </pc:sldChg>
      <pc:sldChg chg="del">
        <pc:chgData name="Grundelius, Anki" userId="b72613fe-490e-4435-b2c8-0ced5966a88c" providerId="ADAL" clId="{1CB89720-8075-4AF0-B0FF-23FAE1FD48BF}" dt="2020-10-09T14:49:10.416" v="15" actId="2696"/>
        <pc:sldMkLst>
          <pc:docMk/>
          <pc:sldMk cId="353312310" sldId="310"/>
        </pc:sldMkLst>
      </pc:sldChg>
      <pc:sldChg chg="del">
        <pc:chgData name="Grundelius, Anki" userId="b72613fe-490e-4435-b2c8-0ced5966a88c" providerId="ADAL" clId="{1CB89720-8075-4AF0-B0FF-23FAE1FD48BF}" dt="2020-10-09T14:49:10.431" v="16" actId="2696"/>
        <pc:sldMkLst>
          <pc:docMk/>
          <pc:sldMk cId="2026214857" sldId="311"/>
        </pc:sldMkLst>
      </pc:sldChg>
      <pc:sldChg chg="del">
        <pc:chgData name="Grundelius, Anki" userId="b72613fe-490e-4435-b2c8-0ced5966a88c" providerId="ADAL" clId="{1CB89720-8075-4AF0-B0FF-23FAE1FD48BF}" dt="2020-10-09T14:49:10.442" v="17" actId="2696"/>
        <pc:sldMkLst>
          <pc:docMk/>
          <pc:sldMk cId="2522360315" sldId="312"/>
        </pc:sldMkLst>
      </pc:sldChg>
      <pc:sldChg chg="del">
        <pc:chgData name="Grundelius, Anki" userId="b72613fe-490e-4435-b2c8-0ced5966a88c" providerId="ADAL" clId="{1CB89720-8075-4AF0-B0FF-23FAE1FD48BF}" dt="2020-10-09T14:49:10.453" v="18" actId="2696"/>
        <pc:sldMkLst>
          <pc:docMk/>
          <pc:sldMk cId="2090856428" sldId="313"/>
        </pc:sldMkLst>
      </pc:sldChg>
      <pc:sldChg chg="addSp delSp modSp">
        <pc:chgData name="Grundelius, Anki" userId="b72613fe-490e-4435-b2c8-0ced5966a88c" providerId="ADAL" clId="{1CB89720-8075-4AF0-B0FF-23FAE1FD48BF}" dt="2020-10-19T07:49:21.744" v="6380" actId="13244"/>
        <pc:sldMkLst>
          <pc:docMk/>
          <pc:sldMk cId="3315617300" sldId="314"/>
        </pc:sldMkLst>
        <pc:spChg chg="mod">
          <ac:chgData name="Grundelius, Anki" userId="b72613fe-490e-4435-b2c8-0ced5966a88c" providerId="ADAL" clId="{1CB89720-8075-4AF0-B0FF-23FAE1FD48BF}" dt="2020-10-19T07:49:12.131" v="6379" actId="13244"/>
          <ac:spMkLst>
            <pc:docMk/>
            <pc:sldMk cId="3315617300" sldId="314"/>
            <ac:spMk id="2" creationId="{B3D9FD98-6431-4481-AFA7-5B222F4ACDDE}"/>
          </ac:spMkLst>
        </pc:spChg>
        <pc:spChg chg="mod">
          <ac:chgData name="Grundelius, Anki" userId="b72613fe-490e-4435-b2c8-0ced5966a88c" providerId="ADAL" clId="{1CB89720-8075-4AF0-B0FF-23FAE1FD48BF}" dt="2020-10-19T07:49:21.744" v="6380" actId="13244"/>
          <ac:spMkLst>
            <pc:docMk/>
            <pc:sldMk cId="3315617300" sldId="314"/>
            <ac:spMk id="7" creationId="{8786C1A2-0088-4716-8523-4DF8799E79DD}"/>
          </ac:spMkLst>
        </pc:spChg>
        <pc:spChg chg="add del mod">
          <ac:chgData name="Grundelius, Anki" userId="b72613fe-490e-4435-b2c8-0ced5966a88c" providerId="ADAL" clId="{1CB89720-8075-4AF0-B0FF-23FAE1FD48BF}" dt="2020-10-13T07:56:44.772" v="67" actId="931"/>
          <ac:spMkLst>
            <pc:docMk/>
            <pc:sldMk cId="3315617300" sldId="314"/>
            <ac:spMk id="8" creationId="{BC9DA4A6-618F-4AF9-B1C5-5199A9609591}"/>
          </ac:spMkLst>
        </pc:spChg>
        <pc:picChg chg="add mod">
          <ac:chgData name="Grundelius, Anki" userId="b72613fe-490e-4435-b2c8-0ced5966a88c" providerId="ADAL" clId="{1CB89720-8075-4AF0-B0FF-23FAE1FD48BF}" dt="2020-10-13T07:57:22.464" v="231" actId="962"/>
          <ac:picMkLst>
            <pc:docMk/>
            <pc:sldMk cId="3315617300" sldId="314"/>
            <ac:picMk id="10" creationId="{0006A1B6-5F8E-4DF9-BD1D-97A5F26575FF}"/>
          </ac:picMkLst>
        </pc:picChg>
        <pc:picChg chg="del">
          <ac:chgData name="Grundelius, Anki" userId="b72613fe-490e-4435-b2c8-0ced5966a88c" providerId="ADAL" clId="{1CB89720-8075-4AF0-B0FF-23FAE1FD48BF}" dt="2020-10-13T07:56:40.721" v="66" actId="478"/>
          <ac:picMkLst>
            <pc:docMk/>
            <pc:sldMk cId="3315617300" sldId="314"/>
            <ac:picMk id="15" creationId="{6DBC984F-E932-4870-A739-369CB26C0500}"/>
          </ac:picMkLst>
        </pc:picChg>
      </pc:sldChg>
      <pc:sldChg chg="modSp">
        <pc:chgData name="Grundelius, Anki" userId="b72613fe-490e-4435-b2c8-0ced5966a88c" providerId="ADAL" clId="{1CB89720-8075-4AF0-B0FF-23FAE1FD48BF}" dt="2020-10-19T07:52:56.606" v="6381" actId="13244"/>
        <pc:sldMkLst>
          <pc:docMk/>
          <pc:sldMk cId="2332786813" sldId="315"/>
        </pc:sldMkLst>
        <pc:spChg chg="mod">
          <ac:chgData name="Grundelius, Anki" userId="b72613fe-490e-4435-b2c8-0ced5966a88c" providerId="ADAL" clId="{1CB89720-8075-4AF0-B0FF-23FAE1FD48BF}" dt="2020-10-19T07:52:56.606" v="6381" actId="13244"/>
          <ac:spMkLst>
            <pc:docMk/>
            <pc:sldMk cId="2332786813" sldId="315"/>
            <ac:spMk id="2" creationId="{245700E6-206E-4C4C-BD26-A1C9E4C7640A}"/>
          </ac:spMkLst>
        </pc:spChg>
      </pc:sldChg>
      <pc:sldChg chg="del ord modTransition">
        <pc:chgData name="Grundelius, Anki" userId="b72613fe-490e-4435-b2c8-0ced5966a88c" providerId="ADAL" clId="{1CB89720-8075-4AF0-B0FF-23FAE1FD48BF}" dt="2020-10-14T10:19:27.123" v="3590" actId="2696"/>
        <pc:sldMkLst>
          <pc:docMk/>
          <pc:sldMk cId="3003029997" sldId="316"/>
        </pc:sldMkLst>
      </pc:sldChg>
      <pc:sldChg chg="del ord modTransition">
        <pc:chgData name="Grundelius, Anki" userId="b72613fe-490e-4435-b2c8-0ced5966a88c" providerId="ADAL" clId="{1CB89720-8075-4AF0-B0FF-23FAE1FD48BF}" dt="2020-10-14T10:19:27.149" v="3591" actId="2696"/>
        <pc:sldMkLst>
          <pc:docMk/>
          <pc:sldMk cId="2860455523" sldId="317"/>
        </pc:sldMkLst>
      </pc:sldChg>
      <pc:sldChg chg="modSp">
        <pc:chgData name="Grundelius, Anki" userId="b72613fe-490e-4435-b2c8-0ced5966a88c" providerId="ADAL" clId="{1CB89720-8075-4AF0-B0FF-23FAE1FD48BF}" dt="2020-10-19T07:53:19.567" v="6383" actId="13244"/>
        <pc:sldMkLst>
          <pc:docMk/>
          <pc:sldMk cId="141904808" sldId="318"/>
        </pc:sldMkLst>
        <pc:spChg chg="mod">
          <ac:chgData name="Grundelius, Anki" userId="b72613fe-490e-4435-b2c8-0ced5966a88c" providerId="ADAL" clId="{1CB89720-8075-4AF0-B0FF-23FAE1FD48BF}" dt="2020-10-19T07:53:08.437" v="6382" actId="13244"/>
          <ac:spMkLst>
            <pc:docMk/>
            <pc:sldMk cId="141904808" sldId="318"/>
            <ac:spMk id="2" creationId="{8D2B00BA-A544-41B3-936D-480DA53D8A18}"/>
          </ac:spMkLst>
        </pc:spChg>
        <pc:spChg chg="mod">
          <ac:chgData name="Grundelius, Anki" userId="b72613fe-490e-4435-b2c8-0ced5966a88c" providerId="ADAL" clId="{1CB89720-8075-4AF0-B0FF-23FAE1FD48BF}" dt="2020-10-19T07:53:19.567" v="6383" actId="13244"/>
          <ac:spMkLst>
            <pc:docMk/>
            <pc:sldMk cId="141904808" sldId="318"/>
            <ac:spMk id="7" creationId="{D4422397-E787-42A5-9BAA-88253D23C9A4}"/>
          </ac:spMkLst>
        </pc:spChg>
      </pc:sldChg>
      <pc:sldChg chg="modSp">
        <pc:chgData name="Grundelius, Anki" userId="b72613fe-490e-4435-b2c8-0ced5966a88c" providerId="ADAL" clId="{1CB89720-8075-4AF0-B0FF-23FAE1FD48BF}" dt="2020-10-19T07:53:35.481" v="6385" actId="13244"/>
        <pc:sldMkLst>
          <pc:docMk/>
          <pc:sldMk cId="2693255530" sldId="319"/>
        </pc:sldMkLst>
        <pc:spChg chg="mod">
          <ac:chgData name="Grundelius, Anki" userId="b72613fe-490e-4435-b2c8-0ced5966a88c" providerId="ADAL" clId="{1CB89720-8075-4AF0-B0FF-23FAE1FD48BF}" dt="2020-10-19T07:53:30.541" v="6384" actId="13244"/>
          <ac:spMkLst>
            <pc:docMk/>
            <pc:sldMk cId="2693255530" sldId="319"/>
            <ac:spMk id="2" creationId="{CB20D011-AFBF-4AD3-B4D1-1615B5E3811A}"/>
          </ac:spMkLst>
        </pc:spChg>
        <pc:spChg chg="mod">
          <ac:chgData name="Grundelius, Anki" userId="b72613fe-490e-4435-b2c8-0ced5966a88c" providerId="ADAL" clId="{1CB89720-8075-4AF0-B0FF-23FAE1FD48BF}" dt="2020-10-19T07:53:35.481" v="6385" actId="13244"/>
          <ac:spMkLst>
            <pc:docMk/>
            <pc:sldMk cId="2693255530" sldId="319"/>
            <ac:spMk id="7" creationId="{36F6BDEC-0039-481F-A6CF-97F613C71E08}"/>
          </ac:spMkLst>
        </pc:spChg>
      </pc:sldChg>
      <pc:sldChg chg="modSp">
        <pc:chgData name="Grundelius, Anki" userId="b72613fe-490e-4435-b2c8-0ced5966a88c" providerId="ADAL" clId="{1CB89720-8075-4AF0-B0FF-23FAE1FD48BF}" dt="2020-10-19T07:53:46.140" v="6386" actId="13244"/>
        <pc:sldMkLst>
          <pc:docMk/>
          <pc:sldMk cId="3034249621" sldId="320"/>
        </pc:sldMkLst>
        <pc:spChg chg="mod">
          <ac:chgData name="Grundelius, Anki" userId="b72613fe-490e-4435-b2c8-0ced5966a88c" providerId="ADAL" clId="{1CB89720-8075-4AF0-B0FF-23FAE1FD48BF}" dt="2020-10-19T07:53:46.140" v="6386" actId="13244"/>
          <ac:spMkLst>
            <pc:docMk/>
            <pc:sldMk cId="3034249621" sldId="320"/>
            <ac:spMk id="2" creationId="{ACD27516-431F-4010-9782-95E548CB8B5E}"/>
          </ac:spMkLst>
        </pc:spChg>
      </pc:sldChg>
      <pc:sldChg chg="addSp delSp modSp">
        <pc:chgData name="Grundelius, Anki" userId="b72613fe-490e-4435-b2c8-0ced5966a88c" providerId="ADAL" clId="{1CB89720-8075-4AF0-B0FF-23FAE1FD48BF}" dt="2020-10-19T07:54:10.311" v="6388" actId="13244"/>
        <pc:sldMkLst>
          <pc:docMk/>
          <pc:sldMk cId="2779427517" sldId="321"/>
        </pc:sldMkLst>
        <pc:spChg chg="mod">
          <ac:chgData name="Grundelius, Anki" userId="b72613fe-490e-4435-b2c8-0ced5966a88c" providerId="ADAL" clId="{1CB89720-8075-4AF0-B0FF-23FAE1FD48BF}" dt="2020-10-19T07:53:53.895" v="6387" actId="13244"/>
          <ac:spMkLst>
            <pc:docMk/>
            <pc:sldMk cId="2779427517" sldId="321"/>
            <ac:spMk id="2" creationId="{8EFED33B-4A2D-4797-9C4E-22F3DAEC0ECF}"/>
          </ac:spMkLst>
        </pc:spChg>
        <pc:spChg chg="mod">
          <ac:chgData name="Grundelius, Anki" userId="b72613fe-490e-4435-b2c8-0ced5966a88c" providerId="ADAL" clId="{1CB89720-8075-4AF0-B0FF-23FAE1FD48BF}" dt="2020-10-19T07:54:10.311" v="6388" actId="13244"/>
          <ac:spMkLst>
            <pc:docMk/>
            <pc:sldMk cId="2779427517" sldId="321"/>
            <ac:spMk id="7" creationId="{793213FD-CD3D-4EC6-B0E8-92240D72F06D}"/>
          </ac:spMkLst>
        </pc:spChg>
        <pc:spChg chg="add del mod">
          <ac:chgData name="Grundelius, Anki" userId="b72613fe-490e-4435-b2c8-0ced5966a88c" providerId="ADAL" clId="{1CB89720-8075-4AF0-B0FF-23FAE1FD48BF}" dt="2020-10-15T08:42:29.565" v="5696" actId="931"/>
          <ac:spMkLst>
            <pc:docMk/>
            <pc:sldMk cId="2779427517" sldId="321"/>
            <ac:spMk id="8" creationId="{EB41F6B2-2F60-4DC9-B6A7-45AEC2C5AAE1}"/>
          </ac:spMkLst>
        </pc:spChg>
        <pc:spChg chg="add del mod">
          <ac:chgData name="Grundelius, Anki" userId="b72613fe-490e-4435-b2c8-0ced5966a88c" providerId="ADAL" clId="{1CB89720-8075-4AF0-B0FF-23FAE1FD48BF}" dt="2020-10-15T08:50:00.444" v="5702" actId="931"/>
          <ac:spMkLst>
            <pc:docMk/>
            <pc:sldMk cId="2779427517" sldId="321"/>
            <ac:spMk id="13" creationId="{6F2C80D8-C0EB-4588-9F28-31B34F710BDF}"/>
          </ac:spMkLst>
        </pc:spChg>
        <pc:picChg chg="del">
          <ac:chgData name="Grundelius, Anki" userId="b72613fe-490e-4435-b2c8-0ced5966a88c" providerId="ADAL" clId="{1CB89720-8075-4AF0-B0FF-23FAE1FD48BF}" dt="2020-10-15T08:42:13.695" v="5695" actId="478"/>
          <ac:picMkLst>
            <pc:docMk/>
            <pc:sldMk cId="2779427517" sldId="321"/>
            <ac:picMk id="10" creationId="{D9CD7241-AFC7-40A2-A9C3-301279DEFA65}"/>
          </ac:picMkLst>
        </pc:picChg>
        <pc:picChg chg="add del mod">
          <ac:chgData name="Grundelius, Anki" userId="b72613fe-490e-4435-b2c8-0ced5966a88c" providerId="ADAL" clId="{1CB89720-8075-4AF0-B0FF-23FAE1FD48BF}" dt="2020-10-15T08:49:50.680" v="5701" actId="478"/>
          <ac:picMkLst>
            <pc:docMk/>
            <pc:sldMk cId="2779427517" sldId="321"/>
            <ac:picMk id="11" creationId="{D6D8C51B-885D-41B4-8C63-FAB4D4B6BA58}"/>
          </ac:picMkLst>
        </pc:picChg>
        <pc:picChg chg="add mod">
          <ac:chgData name="Grundelius, Anki" userId="b72613fe-490e-4435-b2c8-0ced5966a88c" providerId="ADAL" clId="{1CB89720-8075-4AF0-B0FF-23FAE1FD48BF}" dt="2020-10-15T08:50:05.273" v="5706" actId="962"/>
          <ac:picMkLst>
            <pc:docMk/>
            <pc:sldMk cId="2779427517" sldId="321"/>
            <ac:picMk id="15" creationId="{E9DBF186-36D1-4F88-9D59-F5AF7A670EE5}"/>
          </ac:picMkLst>
        </pc:picChg>
      </pc:sldChg>
      <pc:sldChg chg="modSp">
        <pc:chgData name="Grundelius, Anki" userId="b72613fe-490e-4435-b2c8-0ced5966a88c" providerId="ADAL" clId="{1CB89720-8075-4AF0-B0FF-23FAE1FD48BF}" dt="2020-10-19T07:56:09.861" v="6389" actId="13244"/>
        <pc:sldMkLst>
          <pc:docMk/>
          <pc:sldMk cId="2207101687" sldId="322"/>
        </pc:sldMkLst>
        <pc:spChg chg="mod">
          <ac:chgData name="Grundelius, Anki" userId="b72613fe-490e-4435-b2c8-0ced5966a88c" providerId="ADAL" clId="{1CB89720-8075-4AF0-B0FF-23FAE1FD48BF}" dt="2020-10-19T07:56:09.861" v="6389" actId="13244"/>
          <ac:spMkLst>
            <pc:docMk/>
            <pc:sldMk cId="2207101687" sldId="322"/>
            <ac:spMk id="2" creationId="{7B3CFDD9-D770-4E53-86E3-9425BA99DEAF}"/>
          </ac:spMkLst>
        </pc:spChg>
      </pc:sldChg>
      <pc:sldChg chg="modSp">
        <pc:chgData name="Grundelius, Anki" userId="b72613fe-490e-4435-b2c8-0ced5966a88c" providerId="ADAL" clId="{1CB89720-8075-4AF0-B0FF-23FAE1FD48BF}" dt="2020-10-15T08:53:20.276" v="5795" actId="20577"/>
        <pc:sldMkLst>
          <pc:docMk/>
          <pc:sldMk cId="1141246981" sldId="323"/>
        </pc:sldMkLst>
        <pc:spChg chg="mod">
          <ac:chgData name="Grundelius, Anki" userId="b72613fe-490e-4435-b2c8-0ced5966a88c" providerId="ADAL" clId="{1CB89720-8075-4AF0-B0FF-23FAE1FD48BF}" dt="2020-10-15T08:53:20.276" v="5795" actId="20577"/>
          <ac:spMkLst>
            <pc:docMk/>
            <pc:sldMk cId="1141246981" sldId="323"/>
            <ac:spMk id="7" creationId="{289BF15A-6100-470A-862E-4C2C3B61E477}"/>
          </ac:spMkLst>
        </pc:spChg>
      </pc:sldChg>
      <pc:sldChg chg="add del">
        <pc:chgData name="Grundelius, Anki" userId="b72613fe-490e-4435-b2c8-0ced5966a88c" providerId="ADAL" clId="{1CB89720-8075-4AF0-B0FF-23FAE1FD48BF}" dt="2020-10-13T08:36:26.344" v="349"/>
        <pc:sldMkLst>
          <pc:docMk/>
          <pc:sldMk cId="2586956127" sldId="324"/>
        </pc:sldMkLst>
      </pc:sldChg>
      <pc:sldChg chg="addSp delSp modSp add modAnim">
        <pc:chgData name="Grundelius, Anki" userId="b72613fe-490e-4435-b2c8-0ced5966a88c" providerId="ADAL" clId="{1CB89720-8075-4AF0-B0FF-23FAE1FD48BF}" dt="2020-10-19T07:43:23.197" v="6376" actId="13244"/>
        <pc:sldMkLst>
          <pc:docMk/>
          <pc:sldMk cId="3473346265" sldId="324"/>
        </pc:sldMkLst>
        <pc:spChg chg="mod">
          <ac:chgData name="Grundelius, Anki" userId="b72613fe-490e-4435-b2c8-0ced5966a88c" providerId="ADAL" clId="{1CB89720-8075-4AF0-B0FF-23FAE1FD48BF}" dt="2020-10-14T15:11:32.303" v="5050" actId="13244"/>
          <ac:spMkLst>
            <pc:docMk/>
            <pc:sldMk cId="3473346265" sldId="324"/>
            <ac:spMk id="2" creationId="{8148DC55-2228-495B-A7EC-459A85F21748}"/>
          </ac:spMkLst>
        </pc:spChg>
        <pc:spChg chg="del">
          <ac:chgData name="Grundelius, Anki" userId="b72613fe-490e-4435-b2c8-0ced5966a88c" providerId="ADAL" clId="{1CB89720-8075-4AF0-B0FF-23FAE1FD48BF}" dt="2020-10-13T08:36:38.609" v="351" actId="478"/>
          <ac:spMkLst>
            <pc:docMk/>
            <pc:sldMk cId="3473346265" sldId="324"/>
            <ac:spMk id="3" creationId="{865EEEE7-4204-405F-9116-7812E979CCB0}"/>
          </ac:spMkLst>
        </pc:spChg>
        <pc:spChg chg="add del">
          <ac:chgData name="Grundelius, Anki" userId="b72613fe-490e-4435-b2c8-0ced5966a88c" providerId="ADAL" clId="{1CB89720-8075-4AF0-B0FF-23FAE1FD48BF}" dt="2020-10-13T08:37:33.962" v="354"/>
          <ac:spMkLst>
            <pc:docMk/>
            <pc:sldMk cId="3473346265" sldId="324"/>
            <ac:spMk id="8" creationId="{FF9EBC5A-6C03-4054-8AE4-C8A10115641B}"/>
          </ac:spMkLst>
        </pc:spChg>
        <pc:spChg chg="add del">
          <ac:chgData name="Grundelius, Anki" userId="b72613fe-490e-4435-b2c8-0ced5966a88c" providerId="ADAL" clId="{1CB89720-8075-4AF0-B0FF-23FAE1FD48BF}" dt="2020-10-13T08:37:33.962" v="354"/>
          <ac:spMkLst>
            <pc:docMk/>
            <pc:sldMk cId="3473346265" sldId="324"/>
            <ac:spMk id="9" creationId="{D433AB37-EBDD-4BCA-9DAD-322233E5B16A}"/>
          </ac:spMkLst>
        </pc:spChg>
        <pc:spChg chg="add del">
          <ac:chgData name="Grundelius, Anki" userId="b72613fe-490e-4435-b2c8-0ced5966a88c" providerId="ADAL" clId="{1CB89720-8075-4AF0-B0FF-23FAE1FD48BF}" dt="2020-10-13T08:37:33.962" v="354"/>
          <ac:spMkLst>
            <pc:docMk/>
            <pc:sldMk cId="3473346265" sldId="324"/>
            <ac:spMk id="10" creationId="{3B11D149-A821-4A81-955F-89D85E327705}"/>
          </ac:spMkLst>
        </pc:spChg>
        <pc:spChg chg="add del">
          <ac:chgData name="Grundelius, Anki" userId="b72613fe-490e-4435-b2c8-0ced5966a88c" providerId="ADAL" clId="{1CB89720-8075-4AF0-B0FF-23FAE1FD48BF}" dt="2020-10-13T08:37:33.962" v="354"/>
          <ac:spMkLst>
            <pc:docMk/>
            <pc:sldMk cId="3473346265" sldId="324"/>
            <ac:spMk id="11" creationId="{01228DF8-1826-4777-A6E2-D57CA7F4C19D}"/>
          </ac:spMkLst>
        </pc:spChg>
        <pc:spChg chg="add del">
          <ac:chgData name="Grundelius, Anki" userId="b72613fe-490e-4435-b2c8-0ced5966a88c" providerId="ADAL" clId="{1CB89720-8075-4AF0-B0FF-23FAE1FD48BF}" dt="2020-10-13T08:37:33.962" v="354"/>
          <ac:spMkLst>
            <pc:docMk/>
            <pc:sldMk cId="3473346265" sldId="324"/>
            <ac:spMk id="12" creationId="{23491191-23FA-4FB0-974F-14F9B1FBC98F}"/>
          </ac:spMkLst>
        </pc:spChg>
        <pc:spChg chg="add del">
          <ac:chgData name="Grundelius, Anki" userId="b72613fe-490e-4435-b2c8-0ced5966a88c" providerId="ADAL" clId="{1CB89720-8075-4AF0-B0FF-23FAE1FD48BF}" dt="2020-10-13T08:37:33.962" v="354"/>
          <ac:spMkLst>
            <pc:docMk/>
            <pc:sldMk cId="3473346265" sldId="324"/>
            <ac:spMk id="13" creationId="{AF817622-7F96-40BC-AD55-51D72B55CB91}"/>
          </ac:spMkLst>
        </pc:spChg>
        <pc:spChg chg="add del">
          <ac:chgData name="Grundelius, Anki" userId="b72613fe-490e-4435-b2c8-0ced5966a88c" providerId="ADAL" clId="{1CB89720-8075-4AF0-B0FF-23FAE1FD48BF}" dt="2020-10-13T08:37:33.962" v="354"/>
          <ac:spMkLst>
            <pc:docMk/>
            <pc:sldMk cId="3473346265" sldId="324"/>
            <ac:spMk id="14" creationId="{88B443D8-D7F6-4BDD-90A8-775A6CBDD941}"/>
          </ac:spMkLst>
        </pc:spChg>
        <pc:spChg chg="add del">
          <ac:chgData name="Grundelius, Anki" userId="b72613fe-490e-4435-b2c8-0ced5966a88c" providerId="ADAL" clId="{1CB89720-8075-4AF0-B0FF-23FAE1FD48BF}" dt="2020-10-13T08:37:33.962" v="354"/>
          <ac:spMkLst>
            <pc:docMk/>
            <pc:sldMk cId="3473346265" sldId="324"/>
            <ac:spMk id="15" creationId="{3A4D6095-5BE0-4FB9-94BB-50538A4A3714}"/>
          </ac:spMkLst>
        </pc:spChg>
        <pc:spChg chg="add del">
          <ac:chgData name="Grundelius, Anki" userId="b72613fe-490e-4435-b2c8-0ced5966a88c" providerId="ADAL" clId="{1CB89720-8075-4AF0-B0FF-23FAE1FD48BF}" dt="2020-10-13T08:37:33.962" v="354"/>
          <ac:spMkLst>
            <pc:docMk/>
            <pc:sldMk cId="3473346265" sldId="324"/>
            <ac:spMk id="16" creationId="{DF798D20-ADC4-42E1-8FD2-7815E471B3B9}"/>
          </ac:spMkLst>
        </pc:spChg>
        <pc:spChg chg="add del">
          <ac:chgData name="Grundelius, Anki" userId="b72613fe-490e-4435-b2c8-0ced5966a88c" providerId="ADAL" clId="{1CB89720-8075-4AF0-B0FF-23FAE1FD48BF}" dt="2020-10-13T08:37:33.962" v="354"/>
          <ac:spMkLst>
            <pc:docMk/>
            <pc:sldMk cId="3473346265" sldId="324"/>
            <ac:spMk id="17" creationId="{8C4FE30B-C9E4-4B75-B025-836BEAD7CC29}"/>
          </ac:spMkLst>
        </pc:spChg>
        <pc:spChg chg="add del">
          <ac:chgData name="Grundelius, Anki" userId="b72613fe-490e-4435-b2c8-0ced5966a88c" providerId="ADAL" clId="{1CB89720-8075-4AF0-B0FF-23FAE1FD48BF}" dt="2020-10-13T08:37:33.962" v="354"/>
          <ac:spMkLst>
            <pc:docMk/>
            <pc:sldMk cId="3473346265" sldId="324"/>
            <ac:spMk id="18" creationId="{E4DB716D-DF03-44A8-B5AD-23B6EDCEDAEA}"/>
          </ac:spMkLst>
        </pc:spChg>
        <pc:spChg chg="add del">
          <ac:chgData name="Grundelius, Anki" userId="b72613fe-490e-4435-b2c8-0ced5966a88c" providerId="ADAL" clId="{1CB89720-8075-4AF0-B0FF-23FAE1FD48BF}" dt="2020-10-13T08:37:33.962" v="354"/>
          <ac:spMkLst>
            <pc:docMk/>
            <pc:sldMk cId="3473346265" sldId="324"/>
            <ac:spMk id="19" creationId="{A68EDE46-79FD-4BEC-81D6-1DBA19A6F66B}"/>
          </ac:spMkLst>
        </pc:spChg>
        <pc:spChg chg="add del">
          <ac:chgData name="Grundelius, Anki" userId="b72613fe-490e-4435-b2c8-0ced5966a88c" providerId="ADAL" clId="{1CB89720-8075-4AF0-B0FF-23FAE1FD48BF}" dt="2020-10-13T08:37:33.962" v="354"/>
          <ac:spMkLst>
            <pc:docMk/>
            <pc:sldMk cId="3473346265" sldId="324"/>
            <ac:spMk id="20" creationId="{72B1877C-DCDD-42C0-B606-D4FC4D8AA6FE}"/>
          </ac:spMkLst>
        </pc:spChg>
        <pc:spChg chg="add del">
          <ac:chgData name="Grundelius, Anki" userId="b72613fe-490e-4435-b2c8-0ced5966a88c" providerId="ADAL" clId="{1CB89720-8075-4AF0-B0FF-23FAE1FD48BF}" dt="2020-10-13T08:37:33.962" v="354"/>
          <ac:spMkLst>
            <pc:docMk/>
            <pc:sldMk cId="3473346265" sldId="324"/>
            <ac:spMk id="21" creationId="{BE6A00C6-5F91-40DA-BCDA-A809ABC61889}"/>
          </ac:spMkLst>
        </pc:spChg>
        <pc:spChg chg="add del">
          <ac:chgData name="Grundelius, Anki" userId="b72613fe-490e-4435-b2c8-0ced5966a88c" providerId="ADAL" clId="{1CB89720-8075-4AF0-B0FF-23FAE1FD48BF}" dt="2020-10-13T08:37:33.962" v="354"/>
          <ac:spMkLst>
            <pc:docMk/>
            <pc:sldMk cId="3473346265" sldId="324"/>
            <ac:spMk id="22" creationId="{5468B27A-0898-4373-A496-8A1EAAF02006}"/>
          </ac:spMkLst>
        </pc:spChg>
        <pc:spChg chg="add del">
          <ac:chgData name="Grundelius, Anki" userId="b72613fe-490e-4435-b2c8-0ced5966a88c" providerId="ADAL" clId="{1CB89720-8075-4AF0-B0FF-23FAE1FD48BF}" dt="2020-10-13T08:37:33.962" v="354"/>
          <ac:spMkLst>
            <pc:docMk/>
            <pc:sldMk cId="3473346265" sldId="324"/>
            <ac:spMk id="23" creationId="{413273D0-E29F-491D-9A13-B80E8E9D0D08}"/>
          </ac:spMkLst>
        </pc:spChg>
        <pc:spChg chg="add del">
          <ac:chgData name="Grundelius, Anki" userId="b72613fe-490e-4435-b2c8-0ced5966a88c" providerId="ADAL" clId="{1CB89720-8075-4AF0-B0FF-23FAE1FD48BF}" dt="2020-10-13T08:37:33.962" v="354"/>
          <ac:spMkLst>
            <pc:docMk/>
            <pc:sldMk cId="3473346265" sldId="324"/>
            <ac:spMk id="24" creationId="{DD3F08BB-E142-4DEB-902F-41C77B7001F3}"/>
          </ac:spMkLst>
        </pc:spChg>
        <pc:spChg chg="add del">
          <ac:chgData name="Grundelius, Anki" userId="b72613fe-490e-4435-b2c8-0ced5966a88c" providerId="ADAL" clId="{1CB89720-8075-4AF0-B0FF-23FAE1FD48BF}" dt="2020-10-13T08:37:33.962" v="354"/>
          <ac:spMkLst>
            <pc:docMk/>
            <pc:sldMk cId="3473346265" sldId="324"/>
            <ac:spMk id="25" creationId="{030E29AB-6B64-40ED-8AD9-8AAC9BC508A0}"/>
          </ac:spMkLst>
        </pc:spChg>
        <pc:spChg chg="add del">
          <ac:chgData name="Grundelius, Anki" userId="b72613fe-490e-4435-b2c8-0ced5966a88c" providerId="ADAL" clId="{1CB89720-8075-4AF0-B0FF-23FAE1FD48BF}" dt="2020-10-13T08:37:33.962" v="354"/>
          <ac:spMkLst>
            <pc:docMk/>
            <pc:sldMk cId="3473346265" sldId="324"/>
            <ac:spMk id="26" creationId="{8B4E9942-15B6-4D20-87DB-412EEFD4B7DA}"/>
          </ac:spMkLst>
        </pc:spChg>
        <pc:spChg chg="add del">
          <ac:chgData name="Grundelius, Anki" userId="b72613fe-490e-4435-b2c8-0ced5966a88c" providerId="ADAL" clId="{1CB89720-8075-4AF0-B0FF-23FAE1FD48BF}" dt="2020-10-13T08:37:33.962" v="354"/>
          <ac:spMkLst>
            <pc:docMk/>
            <pc:sldMk cId="3473346265" sldId="324"/>
            <ac:spMk id="27" creationId="{6E884107-5806-4CA3-A9FF-46DF75001A8A}"/>
          </ac:spMkLst>
        </pc:spChg>
        <pc:spChg chg="add del">
          <ac:chgData name="Grundelius, Anki" userId="b72613fe-490e-4435-b2c8-0ced5966a88c" providerId="ADAL" clId="{1CB89720-8075-4AF0-B0FF-23FAE1FD48BF}" dt="2020-10-13T08:37:33.962" v="354"/>
          <ac:spMkLst>
            <pc:docMk/>
            <pc:sldMk cId="3473346265" sldId="324"/>
            <ac:spMk id="28" creationId="{D68A1352-947A-466E-AFA5-2561F59DC6AE}"/>
          </ac:spMkLst>
        </pc:spChg>
        <pc:spChg chg="add del">
          <ac:chgData name="Grundelius, Anki" userId="b72613fe-490e-4435-b2c8-0ced5966a88c" providerId="ADAL" clId="{1CB89720-8075-4AF0-B0FF-23FAE1FD48BF}" dt="2020-10-13T08:37:33.962" v="354"/>
          <ac:spMkLst>
            <pc:docMk/>
            <pc:sldMk cId="3473346265" sldId="324"/>
            <ac:spMk id="29" creationId="{03EB0681-110F-4AE1-A863-6C07C03B87A4}"/>
          </ac:spMkLst>
        </pc:spChg>
        <pc:spChg chg="add del">
          <ac:chgData name="Grundelius, Anki" userId="b72613fe-490e-4435-b2c8-0ced5966a88c" providerId="ADAL" clId="{1CB89720-8075-4AF0-B0FF-23FAE1FD48BF}" dt="2020-10-13T08:37:33.962" v="354"/>
          <ac:spMkLst>
            <pc:docMk/>
            <pc:sldMk cId="3473346265" sldId="324"/>
            <ac:spMk id="30" creationId="{A44525FA-C240-41E2-AFF1-5E6D06960CE7}"/>
          </ac:spMkLst>
        </pc:spChg>
        <pc:spChg chg="add del">
          <ac:chgData name="Grundelius, Anki" userId="b72613fe-490e-4435-b2c8-0ced5966a88c" providerId="ADAL" clId="{1CB89720-8075-4AF0-B0FF-23FAE1FD48BF}" dt="2020-10-13T08:37:33.962" v="354"/>
          <ac:spMkLst>
            <pc:docMk/>
            <pc:sldMk cId="3473346265" sldId="324"/>
            <ac:spMk id="31" creationId="{E8C3B95A-4172-4D8C-83BC-BD10A9DEFC74}"/>
          </ac:spMkLst>
        </pc:spChg>
        <pc:spChg chg="add mod">
          <ac:chgData name="Grundelius, Anki" userId="b72613fe-490e-4435-b2c8-0ced5966a88c" providerId="ADAL" clId="{1CB89720-8075-4AF0-B0FF-23FAE1FD48BF}" dt="2020-10-14T15:11:40.855" v="5051" actId="13244"/>
          <ac:spMkLst>
            <pc:docMk/>
            <pc:sldMk cId="3473346265" sldId="324"/>
            <ac:spMk id="33" creationId="{92070D61-C0B3-4480-A1D2-DA65CD5F8A84}"/>
          </ac:spMkLst>
        </pc:spChg>
        <pc:spChg chg="add mod">
          <ac:chgData name="Grundelius, Anki" userId="b72613fe-490e-4435-b2c8-0ced5966a88c" providerId="ADAL" clId="{1CB89720-8075-4AF0-B0FF-23FAE1FD48BF}" dt="2020-10-14T15:17:06.838" v="5081" actId="1035"/>
          <ac:spMkLst>
            <pc:docMk/>
            <pc:sldMk cId="3473346265" sldId="324"/>
            <ac:spMk id="34" creationId="{BF4B1BE2-E72C-4BED-B900-9187A5C9A26D}"/>
          </ac:spMkLst>
        </pc:spChg>
        <pc:spChg chg="add mod">
          <ac:chgData name="Grundelius, Anki" userId="b72613fe-490e-4435-b2c8-0ced5966a88c" providerId="ADAL" clId="{1CB89720-8075-4AF0-B0FF-23FAE1FD48BF}" dt="2020-10-14T15:17:19.417" v="5085" actId="1036"/>
          <ac:spMkLst>
            <pc:docMk/>
            <pc:sldMk cId="3473346265" sldId="324"/>
            <ac:spMk id="35" creationId="{395A03AC-0889-4F88-B6C7-ACFA25A82274}"/>
          </ac:spMkLst>
        </pc:spChg>
        <pc:spChg chg="add mod">
          <ac:chgData name="Grundelius, Anki" userId="b72613fe-490e-4435-b2c8-0ced5966a88c" providerId="ADAL" clId="{1CB89720-8075-4AF0-B0FF-23FAE1FD48BF}" dt="2020-10-14T15:18:58.943" v="5115" actId="1035"/>
          <ac:spMkLst>
            <pc:docMk/>
            <pc:sldMk cId="3473346265" sldId="324"/>
            <ac:spMk id="36" creationId="{A248994F-EDD8-4921-ADB4-D0291BA7A16D}"/>
          </ac:spMkLst>
        </pc:spChg>
        <pc:spChg chg="add mod">
          <ac:chgData name="Grundelius, Anki" userId="b72613fe-490e-4435-b2c8-0ced5966a88c" providerId="ADAL" clId="{1CB89720-8075-4AF0-B0FF-23FAE1FD48BF}" dt="2020-10-14T15:18:11.142" v="5098" actId="1035"/>
          <ac:spMkLst>
            <pc:docMk/>
            <pc:sldMk cId="3473346265" sldId="324"/>
            <ac:spMk id="37" creationId="{3422310A-8952-4E96-B8C6-082B478F75AD}"/>
          </ac:spMkLst>
        </pc:spChg>
        <pc:spChg chg="add mod">
          <ac:chgData name="Grundelius, Anki" userId="b72613fe-490e-4435-b2c8-0ced5966a88c" providerId="ADAL" clId="{1CB89720-8075-4AF0-B0FF-23FAE1FD48BF}" dt="2020-10-14T15:12:30.625" v="5060" actId="13244"/>
          <ac:spMkLst>
            <pc:docMk/>
            <pc:sldMk cId="3473346265" sldId="324"/>
            <ac:spMk id="38" creationId="{F8D9DDEA-3B28-4497-AF0C-CCD5E3D65CC4}"/>
          </ac:spMkLst>
        </pc:spChg>
        <pc:spChg chg="add mod">
          <ac:chgData name="Grundelius, Anki" userId="b72613fe-490e-4435-b2c8-0ced5966a88c" providerId="ADAL" clId="{1CB89720-8075-4AF0-B0FF-23FAE1FD48BF}" dt="2020-10-14T15:11:52.487" v="5053" actId="13244"/>
          <ac:spMkLst>
            <pc:docMk/>
            <pc:sldMk cId="3473346265" sldId="324"/>
            <ac:spMk id="39" creationId="{54090655-818D-4603-A5CD-CB14B477FCFF}"/>
          </ac:spMkLst>
        </pc:spChg>
        <pc:spChg chg="add mod">
          <ac:chgData name="Grundelius, Anki" userId="b72613fe-490e-4435-b2c8-0ced5966a88c" providerId="ADAL" clId="{1CB89720-8075-4AF0-B0FF-23FAE1FD48BF}" dt="2020-10-14T15:17:24.440" v="5086" actId="1036"/>
          <ac:spMkLst>
            <pc:docMk/>
            <pc:sldMk cId="3473346265" sldId="324"/>
            <ac:spMk id="40" creationId="{1E38A87E-BB08-4AC5-83B4-99B009D752DD}"/>
          </ac:spMkLst>
        </pc:spChg>
        <pc:spChg chg="add mod">
          <ac:chgData name="Grundelius, Anki" userId="b72613fe-490e-4435-b2c8-0ced5966a88c" providerId="ADAL" clId="{1CB89720-8075-4AF0-B0FF-23FAE1FD48BF}" dt="2020-10-14T15:18:49.153" v="5110" actId="1035"/>
          <ac:spMkLst>
            <pc:docMk/>
            <pc:sldMk cId="3473346265" sldId="324"/>
            <ac:spMk id="41" creationId="{E7307835-8DBD-4B4C-8D25-827EFF553E1F}"/>
          </ac:spMkLst>
        </pc:spChg>
        <pc:spChg chg="add mod">
          <ac:chgData name="Grundelius, Anki" userId="b72613fe-490e-4435-b2c8-0ced5966a88c" providerId="ADAL" clId="{1CB89720-8075-4AF0-B0FF-23FAE1FD48BF}" dt="2020-10-14T15:17:48.157" v="5091" actId="1036"/>
          <ac:spMkLst>
            <pc:docMk/>
            <pc:sldMk cId="3473346265" sldId="324"/>
            <ac:spMk id="42" creationId="{78F753EA-6AC5-49F6-A905-4B0DA9477435}"/>
          </ac:spMkLst>
        </pc:spChg>
        <pc:spChg chg="add mod">
          <ac:chgData name="Grundelius, Anki" userId="b72613fe-490e-4435-b2c8-0ced5966a88c" providerId="ADAL" clId="{1CB89720-8075-4AF0-B0FF-23FAE1FD48BF}" dt="2020-10-14T15:17:43.124" v="5090" actId="1036"/>
          <ac:spMkLst>
            <pc:docMk/>
            <pc:sldMk cId="3473346265" sldId="324"/>
            <ac:spMk id="43" creationId="{C3038AE7-1999-42E4-A0D5-83C6C3E29B88}"/>
          </ac:spMkLst>
        </pc:spChg>
        <pc:spChg chg="add mod">
          <ac:chgData name="Grundelius, Anki" userId="b72613fe-490e-4435-b2c8-0ced5966a88c" providerId="ADAL" clId="{1CB89720-8075-4AF0-B0FF-23FAE1FD48BF}" dt="2020-10-14T15:18:17.054" v="5099" actId="1035"/>
          <ac:spMkLst>
            <pc:docMk/>
            <pc:sldMk cId="3473346265" sldId="324"/>
            <ac:spMk id="44" creationId="{9B484819-C9B2-43F2-9E0C-65114F3620FE}"/>
          </ac:spMkLst>
        </pc:spChg>
        <pc:spChg chg="add mod">
          <ac:chgData name="Grundelius, Anki" userId="b72613fe-490e-4435-b2c8-0ced5966a88c" providerId="ADAL" clId="{1CB89720-8075-4AF0-B0FF-23FAE1FD48BF}" dt="2020-10-14T15:13:03.399" v="5065" actId="13244"/>
          <ac:spMkLst>
            <pc:docMk/>
            <pc:sldMk cId="3473346265" sldId="324"/>
            <ac:spMk id="45" creationId="{571D07C4-C83F-4C68-A997-604AF67309E6}"/>
          </ac:spMkLst>
        </pc:spChg>
        <pc:spChg chg="add mod">
          <ac:chgData name="Grundelius, Anki" userId="b72613fe-490e-4435-b2c8-0ced5966a88c" providerId="ADAL" clId="{1CB89720-8075-4AF0-B0FF-23FAE1FD48BF}" dt="2020-10-14T15:13:19.096" v="5067" actId="13244"/>
          <ac:spMkLst>
            <pc:docMk/>
            <pc:sldMk cId="3473346265" sldId="324"/>
            <ac:spMk id="46" creationId="{E3FC0818-C62F-4619-8D23-717E0722EFDE}"/>
          </ac:spMkLst>
        </pc:spChg>
        <pc:spChg chg="add mod">
          <ac:chgData name="Grundelius, Anki" userId="b72613fe-490e-4435-b2c8-0ced5966a88c" providerId="ADAL" clId="{1CB89720-8075-4AF0-B0FF-23FAE1FD48BF}" dt="2020-10-14T15:13:26.720" v="5069" actId="13244"/>
          <ac:spMkLst>
            <pc:docMk/>
            <pc:sldMk cId="3473346265" sldId="324"/>
            <ac:spMk id="47" creationId="{B2997DAC-421D-4B21-A499-37A5133E0558}"/>
          </ac:spMkLst>
        </pc:spChg>
        <pc:spChg chg="add mod">
          <ac:chgData name="Grundelius, Anki" userId="b72613fe-490e-4435-b2c8-0ced5966a88c" providerId="ADAL" clId="{1CB89720-8075-4AF0-B0FF-23FAE1FD48BF}" dt="2020-10-14T15:18:30.279" v="5102" actId="1036"/>
          <ac:spMkLst>
            <pc:docMk/>
            <pc:sldMk cId="3473346265" sldId="324"/>
            <ac:spMk id="48" creationId="{5F835AD6-37EC-4A07-A325-DCBE8C50397B}"/>
          </ac:spMkLst>
        </pc:spChg>
        <pc:spChg chg="add mod">
          <ac:chgData name="Grundelius, Anki" userId="b72613fe-490e-4435-b2c8-0ced5966a88c" providerId="ADAL" clId="{1CB89720-8075-4AF0-B0FF-23FAE1FD48BF}" dt="2020-10-14T15:12:58.795" v="5064" actId="13244"/>
          <ac:spMkLst>
            <pc:docMk/>
            <pc:sldMk cId="3473346265" sldId="324"/>
            <ac:spMk id="49" creationId="{F8907CD0-865F-4401-A3F6-28805565416D}"/>
          </ac:spMkLst>
        </pc:spChg>
        <pc:spChg chg="add mod">
          <ac:chgData name="Grundelius, Anki" userId="b72613fe-490e-4435-b2c8-0ced5966a88c" providerId="ADAL" clId="{1CB89720-8075-4AF0-B0FF-23FAE1FD48BF}" dt="2020-10-14T15:18:20.789" v="5100" actId="1036"/>
          <ac:spMkLst>
            <pc:docMk/>
            <pc:sldMk cId="3473346265" sldId="324"/>
            <ac:spMk id="50" creationId="{0957C5BE-211E-4328-8E40-4BB43369B08B}"/>
          </ac:spMkLst>
        </pc:spChg>
        <pc:spChg chg="add mod">
          <ac:chgData name="Grundelius, Anki" userId="b72613fe-490e-4435-b2c8-0ced5966a88c" providerId="ADAL" clId="{1CB89720-8075-4AF0-B0FF-23FAE1FD48BF}" dt="2020-10-14T15:18:25.164" v="5101" actId="1036"/>
          <ac:spMkLst>
            <pc:docMk/>
            <pc:sldMk cId="3473346265" sldId="324"/>
            <ac:spMk id="51" creationId="{E0E56D94-BEF6-417B-BE01-AA6012E2A853}"/>
          </ac:spMkLst>
        </pc:spChg>
        <pc:spChg chg="add mod">
          <ac:chgData name="Grundelius, Anki" userId="b72613fe-490e-4435-b2c8-0ced5966a88c" providerId="ADAL" clId="{1CB89720-8075-4AF0-B0FF-23FAE1FD48BF}" dt="2020-10-14T15:13:30.553" v="5070" actId="13244"/>
          <ac:spMkLst>
            <pc:docMk/>
            <pc:sldMk cId="3473346265" sldId="324"/>
            <ac:spMk id="52" creationId="{88FEA16C-2295-4E63-BD53-09B5C9093F27}"/>
          </ac:spMkLst>
        </pc:spChg>
        <pc:spChg chg="add mod">
          <ac:chgData name="Grundelius, Anki" userId="b72613fe-490e-4435-b2c8-0ced5966a88c" providerId="ADAL" clId="{1CB89720-8075-4AF0-B0FF-23FAE1FD48BF}" dt="2020-10-14T15:18:32.183" v="5103" actId="1036"/>
          <ac:spMkLst>
            <pc:docMk/>
            <pc:sldMk cId="3473346265" sldId="324"/>
            <ac:spMk id="53" creationId="{9C26B30E-3642-498D-9DC1-87A72F88199D}"/>
          </ac:spMkLst>
        </pc:spChg>
        <pc:spChg chg="add mod">
          <ac:chgData name="Grundelius, Anki" userId="b72613fe-490e-4435-b2c8-0ced5966a88c" providerId="ADAL" clId="{1CB89720-8075-4AF0-B0FF-23FAE1FD48BF}" dt="2020-10-14T15:12:39.536" v="5062" actId="13244"/>
          <ac:spMkLst>
            <pc:docMk/>
            <pc:sldMk cId="3473346265" sldId="324"/>
            <ac:spMk id="54" creationId="{8AB71C34-85FD-4E4D-9F35-33E9C4308DD2}"/>
          </ac:spMkLst>
        </pc:spChg>
        <pc:spChg chg="add mod ord">
          <ac:chgData name="Grundelius, Anki" userId="b72613fe-490e-4435-b2c8-0ced5966a88c" providerId="ADAL" clId="{1CB89720-8075-4AF0-B0FF-23FAE1FD48BF}" dt="2020-10-19T07:43:23.197" v="6376" actId="13244"/>
          <ac:spMkLst>
            <pc:docMk/>
            <pc:sldMk cId="3473346265" sldId="324"/>
            <ac:spMk id="55" creationId="{0B14506A-2825-4BB1-804B-279904657466}"/>
          </ac:spMkLst>
        </pc:spChg>
        <pc:spChg chg="add del mod">
          <ac:chgData name="Grundelius, Anki" userId="b72613fe-490e-4435-b2c8-0ced5966a88c" providerId="ADAL" clId="{1CB89720-8075-4AF0-B0FF-23FAE1FD48BF}" dt="2020-10-13T08:43:54.962" v="497"/>
          <ac:spMkLst>
            <pc:docMk/>
            <pc:sldMk cId="3473346265" sldId="324"/>
            <ac:spMk id="56" creationId="{282E9635-8B00-4661-9C08-914A53D560CC}"/>
          </ac:spMkLst>
        </pc:spChg>
        <pc:picChg chg="add del">
          <ac:chgData name="Grundelius, Anki" userId="b72613fe-490e-4435-b2c8-0ced5966a88c" providerId="ADAL" clId="{1CB89720-8075-4AF0-B0FF-23FAE1FD48BF}" dt="2020-10-13T08:37:33.962" v="354"/>
          <ac:picMkLst>
            <pc:docMk/>
            <pc:sldMk cId="3473346265" sldId="324"/>
            <ac:picMk id="7" creationId="{F0F78417-CCB5-4B80-B9B0-289402B842B4}"/>
          </ac:picMkLst>
        </pc:picChg>
        <pc:picChg chg="add mod">
          <ac:chgData name="Grundelius, Anki" userId="b72613fe-490e-4435-b2c8-0ced5966a88c" providerId="ADAL" clId="{1CB89720-8075-4AF0-B0FF-23FAE1FD48BF}" dt="2020-10-14T10:44:54.703" v="3593" actId="962"/>
          <ac:picMkLst>
            <pc:docMk/>
            <pc:sldMk cId="3473346265" sldId="324"/>
            <ac:picMk id="32" creationId="{1A4EFC43-E221-4EDD-BCAF-2FE339613F19}"/>
          </ac:picMkLst>
        </pc:picChg>
      </pc:sldChg>
      <pc:sldChg chg="add">
        <pc:chgData name="Grundelius, Anki" userId="b72613fe-490e-4435-b2c8-0ced5966a88c" providerId="ADAL" clId="{1CB89720-8075-4AF0-B0FF-23FAE1FD48BF}" dt="2020-10-13T08:52:41.608" v="500"/>
        <pc:sldMkLst>
          <pc:docMk/>
          <pc:sldMk cId="2368783740" sldId="325"/>
        </pc:sldMkLst>
      </pc:sldChg>
      <pc:sldChg chg="addSp delSp modSp add">
        <pc:chgData name="Grundelius, Anki" userId="b72613fe-490e-4435-b2c8-0ced5966a88c" providerId="ADAL" clId="{1CB89720-8075-4AF0-B0FF-23FAE1FD48BF}" dt="2020-10-14T08:33:59.096" v="2118" actId="962"/>
        <pc:sldMkLst>
          <pc:docMk/>
          <pc:sldMk cId="2615051094" sldId="326"/>
        </pc:sldMkLst>
        <pc:spChg chg="mod">
          <ac:chgData name="Grundelius, Anki" userId="b72613fe-490e-4435-b2c8-0ced5966a88c" providerId="ADAL" clId="{1CB89720-8075-4AF0-B0FF-23FAE1FD48BF}" dt="2020-10-14T08:02:51.129" v="1853" actId="20577"/>
          <ac:spMkLst>
            <pc:docMk/>
            <pc:sldMk cId="2615051094" sldId="326"/>
            <ac:spMk id="7" creationId="{4736D399-2CFA-43B4-B9B8-CF59B9956A13}"/>
          </ac:spMkLst>
        </pc:spChg>
        <pc:spChg chg="add del mod">
          <ac:chgData name="Grundelius, Anki" userId="b72613fe-490e-4435-b2c8-0ced5966a88c" providerId="ADAL" clId="{1CB89720-8075-4AF0-B0FF-23FAE1FD48BF}" dt="2020-10-14T08:26:37.028" v="1854" actId="931"/>
          <ac:spMkLst>
            <pc:docMk/>
            <pc:sldMk cId="2615051094" sldId="326"/>
            <ac:spMk id="8" creationId="{AE4B0865-2C43-42F3-805E-B6F87CEDA2DC}"/>
          </ac:spMkLst>
        </pc:spChg>
        <pc:spChg chg="add del mod">
          <ac:chgData name="Grundelius, Anki" userId="b72613fe-490e-4435-b2c8-0ced5966a88c" providerId="ADAL" clId="{1CB89720-8075-4AF0-B0FF-23FAE1FD48BF}" dt="2020-10-14T08:32:27.737" v="1856" actId="931"/>
          <ac:spMkLst>
            <pc:docMk/>
            <pc:sldMk cId="2615051094" sldId="326"/>
            <ac:spMk id="11" creationId="{32102975-83E1-4502-9BA4-0C5CDD82DD1C}"/>
          </ac:spMkLst>
        </pc:spChg>
        <pc:picChg chg="add del mod">
          <ac:chgData name="Grundelius, Anki" userId="b72613fe-490e-4435-b2c8-0ced5966a88c" providerId="ADAL" clId="{1CB89720-8075-4AF0-B0FF-23FAE1FD48BF}" dt="2020-10-14T08:32:23.381" v="1855" actId="478"/>
          <ac:picMkLst>
            <pc:docMk/>
            <pc:sldMk cId="2615051094" sldId="326"/>
            <ac:picMk id="9" creationId="{BD89CF69-387D-499B-A3BF-6F641105AED5}"/>
          </ac:picMkLst>
        </pc:picChg>
        <pc:picChg chg="del">
          <ac:chgData name="Grundelius, Anki" userId="b72613fe-490e-4435-b2c8-0ced5966a88c" providerId="ADAL" clId="{1CB89720-8075-4AF0-B0FF-23FAE1FD48BF}" dt="2020-10-13T08:57:08.090" v="502" actId="478"/>
          <ac:picMkLst>
            <pc:docMk/>
            <pc:sldMk cId="2615051094" sldId="326"/>
            <ac:picMk id="11" creationId="{69CD1E18-B5F5-4B2B-B117-968FAA4B9447}"/>
          </ac:picMkLst>
        </pc:picChg>
        <pc:picChg chg="add mod">
          <ac:chgData name="Grundelius, Anki" userId="b72613fe-490e-4435-b2c8-0ced5966a88c" providerId="ADAL" clId="{1CB89720-8075-4AF0-B0FF-23FAE1FD48BF}" dt="2020-10-14T08:33:59.096" v="2118" actId="962"/>
          <ac:picMkLst>
            <pc:docMk/>
            <pc:sldMk cId="2615051094" sldId="326"/>
            <ac:picMk id="13" creationId="{E47D9568-F758-4856-B1B3-C12F5DF672E6}"/>
          </ac:picMkLst>
        </pc:picChg>
      </pc:sldChg>
      <pc:sldChg chg="addSp delSp modSp add modAnim">
        <pc:chgData name="Grundelius, Anki" userId="b72613fe-490e-4435-b2c8-0ced5966a88c" providerId="ADAL" clId="{1CB89720-8075-4AF0-B0FF-23FAE1FD48BF}" dt="2020-10-14T15:21:18.489" v="5130" actId="13244"/>
        <pc:sldMkLst>
          <pc:docMk/>
          <pc:sldMk cId="232067516" sldId="327"/>
        </pc:sldMkLst>
        <pc:spChg chg="mod">
          <ac:chgData name="Grundelius, Anki" userId="b72613fe-490e-4435-b2c8-0ced5966a88c" providerId="ADAL" clId="{1CB89720-8075-4AF0-B0FF-23FAE1FD48BF}" dt="2020-10-14T15:19:31.655" v="5116" actId="13244"/>
          <ac:spMkLst>
            <pc:docMk/>
            <pc:sldMk cId="232067516" sldId="327"/>
            <ac:spMk id="2" creationId="{8E357C5F-6ED8-4874-9DFC-9C7772569A8A}"/>
          </ac:spMkLst>
        </pc:spChg>
        <pc:spChg chg="del">
          <ac:chgData name="Grundelius, Anki" userId="b72613fe-490e-4435-b2c8-0ced5966a88c" providerId="ADAL" clId="{1CB89720-8075-4AF0-B0FF-23FAE1FD48BF}" dt="2020-10-13T09:04:10.224" v="547" actId="478"/>
          <ac:spMkLst>
            <pc:docMk/>
            <pc:sldMk cId="232067516" sldId="327"/>
            <ac:spMk id="3" creationId="{2CF8FAE7-711F-44BD-B4BE-982C2B3C2E37}"/>
          </ac:spMkLst>
        </pc:spChg>
        <pc:spChg chg="add mod">
          <ac:chgData name="Grundelius, Anki" userId="b72613fe-490e-4435-b2c8-0ced5966a88c" providerId="ADAL" clId="{1CB89720-8075-4AF0-B0FF-23FAE1FD48BF}" dt="2020-10-14T15:19:50.212" v="5118" actId="13244"/>
          <ac:spMkLst>
            <pc:docMk/>
            <pc:sldMk cId="232067516" sldId="327"/>
            <ac:spMk id="8" creationId="{04AF254E-014E-4FE6-9D8D-969F05EFA7C7}"/>
          </ac:spMkLst>
        </pc:spChg>
        <pc:spChg chg="add mod">
          <ac:chgData name="Grundelius, Anki" userId="b72613fe-490e-4435-b2c8-0ced5966a88c" providerId="ADAL" clId="{1CB89720-8075-4AF0-B0FF-23FAE1FD48BF}" dt="2020-10-14T15:19:55.917" v="5119" actId="13244"/>
          <ac:spMkLst>
            <pc:docMk/>
            <pc:sldMk cId="232067516" sldId="327"/>
            <ac:spMk id="9" creationId="{506B8577-4670-427B-BCED-06576A3FD64C}"/>
          </ac:spMkLst>
        </pc:spChg>
        <pc:spChg chg="add mod">
          <ac:chgData name="Grundelius, Anki" userId="b72613fe-490e-4435-b2c8-0ced5966a88c" providerId="ADAL" clId="{1CB89720-8075-4AF0-B0FF-23FAE1FD48BF}" dt="2020-10-14T15:20:05.557" v="5121" actId="13244"/>
          <ac:spMkLst>
            <pc:docMk/>
            <pc:sldMk cId="232067516" sldId="327"/>
            <ac:spMk id="10" creationId="{CBC0644F-553B-4D4E-9534-9A97C4BEF8D4}"/>
          </ac:spMkLst>
        </pc:spChg>
        <pc:spChg chg="add mod">
          <ac:chgData name="Grundelius, Anki" userId="b72613fe-490e-4435-b2c8-0ced5966a88c" providerId="ADAL" clId="{1CB89720-8075-4AF0-B0FF-23FAE1FD48BF}" dt="2020-10-14T15:20:00.880" v="5120" actId="13244"/>
          <ac:spMkLst>
            <pc:docMk/>
            <pc:sldMk cId="232067516" sldId="327"/>
            <ac:spMk id="11" creationId="{E4D42B9A-A08D-4F72-B2BA-CF5E5F5EE0D7}"/>
          </ac:spMkLst>
        </pc:spChg>
        <pc:spChg chg="add mod">
          <ac:chgData name="Grundelius, Anki" userId="b72613fe-490e-4435-b2c8-0ced5966a88c" providerId="ADAL" clId="{1CB89720-8075-4AF0-B0FF-23FAE1FD48BF}" dt="2020-10-14T15:20:09.440" v="5122" actId="13244"/>
          <ac:spMkLst>
            <pc:docMk/>
            <pc:sldMk cId="232067516" sldId="327"/>
            <ac:spMk id="12" creationId="{351DAA53-AC10-4B7B-A2AE-9DB3F67BE8A2}"/>
          </ac:spMkLst>
        </pc:spChg>
        <pc:spChg chg="add mod">
          <ac:chgData name="Grundelius, Anki" userId="b72613fe-490e-4435-b2c8-0ced5966a88c" providerId="ADAL" clId="{1CB89720-8075-4AF0-B0FF-23FAE1FD48BF}" dt="2020-10-14T15:20:13.369" v="5123" actId="13244"/>
          <ac:spMkLst>
            <pc:docMk/>
            <pc:sldMk cId="232067516" sldId="327"/>
            <ac:spMk id="13" creationId="{8AF05446-9992-4D11-B2B6-EEFFBD944344}"/>
          </ac:spMkLst>
        </pc:spChg>
        <pc:spChg chg="add mod">
          <ac:chgData name="Grundelius, Anki" userId="b72613fe-490e-4435-b2c8-0ced5966a88c" providerId="ADAL" clId="{1CB89720-8075-4AF0-B0FF-23FAE1FD48BF}" dt="2020-10-14T15:20:17.472" v="5124" actId="13244"/>
          <ac:spMkLst>
            <pc:docMk/>
            <pc:sldMk cId="232067516" sldId="327"/>
            <ac:spMk id="14" creationId="{48EE14BE-A754-4E24-A14B-C865EE6D57F1}"/>
          </ac:spMkLst>
        </pc:spChg>
        <pc:spChg chg="add mod">
          <ac:chgData name="Grundelius, Anki" userId="b72613fe-490e-4435-b2c8-0ced5966a88c" providerId="ADAL" clId="{1CB89720-8075-4AF0-B0FF-23FAE1FD48BF}" dt="2020-10-14T15:20:21.472" v="5125" actId="13244"/>
          <ac:spMkLst>
            <pc:docMk/>
            <pc:sldMk cId="232067516" sldId="327"/>
            <ac:spMk id="15" creationId="{CE3B8B2C-E689-4580-921F-D4DEFD55DE42}"/>
          </ac:spMkLst>
        </pc:spChg>
        <pc:spChg chg="mod">
          <ac:chgData name="Grundelius, Anki" userId="b72613fe-490e-4435-b2c8-0ced5966a88c" providerId="ADAL" clId="{1CB89720-8075-4AF0-B0FF-23FAE1FD48BF}" dt="2020-10-14T15:02:45.829" v="3845" actId="962"/>
          <ac:spMkLst>
            <pc:docMk/>
            <pc:sldMk cId="232067516" sldId="327"/>
            <ac:spMk id="17" creationId="{E7BD1B93-24DB-4E2B-B7D2-83E0DAFFC595}"/>
          </ac:spMkLst>
        </pc:spChg>
        <pc:spChg chg="add mod ord">
          <ac:chgData name="Grundelius, Anki" userId="b72613fe-490e-4435-b2c8-0ced5966a88c" providerId="ADAL" clId="{1CB89720-8075-4AF0-B0FF-23FAE1FD48BF}" dt="2020-10-14T15:21:18.489" v="5130" actId="13244"/>
          <ac:spMkLst>
            <pc:docMk/>
            <pc:sldMk cId="232067516" sldId="327"/>
            <ac:spMk id="19" creationId="{0AC9D87A-54FD-4128-A5B7-26F76A9E76FF}"/>
          </ac:spMkLst>
        </pc:spChg>
        <pc:grpChg chg="add mod">
          <ac:chgData name="Grundelius, Anki" userId="b72613fe-490e-4435-b2c8-0ced5966a88c" providerId="ADAL" clId="{1CB89720-8075-4AF0-B0FF-23FAE1FD48BF}" dt="2020-10-14T15:20:26.393" v="5126" actId="13244"/>
          <ac:grpSpMkLst>
            <pc:docMk/>
            <pc:sldMk cId="232067516" sldId="327"/>
            <ac:grpSpMk id="16" creationId="{5991FF92-EB2C-4479-8A78-A93B378B7F00}"/>
          </ac:grpSpMkLst>
        </pc:grpChg>
        <pc:picChg chg="add mod">
          <ac:chgData name="Grundelius, Anki" userId="b72613fe-490e-4435-b2c8-0ced5966a88c" providerId="ADAL" clId="{1CB89720-8075-4AF0-B0FF-23FAE1FD48BF}" dt="2020-10-14T15:19:40.720" v="5117" actId="13244"/>
          <ac:picMkLst>
            <pc:docMk/>
            <pc:sldMk cId="232067516" sldId="327"/>
            <ac:picMk id="7" creationId="{B4E4BB03-1D42-4823-A57F-D44021895B96}"/>
          </ac:picMkLst>
        </pc:picChg>
      </pc:sldChg>
      <pc:sldChg chg="addSp delSp modSp add del modAnim">
        <pc:chgData name="Grundelius, Anki" userId="b72613fe-490e-4435-b2c8-0ced5966a88c" providerId="ADAL" clId="{1CB89720-8075-4AF0-B0FF-23FAE1FD48BF}" dt="2020-10-14T08:53:44.674" v="2359" actId="2696"/>
        <pc:sldMkLst>
          <pc:docMk/>
          <pc:sldMk cId="1133391250" sldId="328"/>
        </pc:sldMkLst>
        <pc:spChg chg="mod">
          <ac:chgData name="Grundelius, Anki" userId="b72613fe-490e-4435-b2c8-0ced5966a88c" providerId="ADAL" clId="{1CB89720-8075-4AF0-B0FF-23FAE1FD48BF}" dt="2020-10-13T09:08:27.687" v="660"/>
          <ac:spMkLst>
            <pc:docMk/>
            <pc:sldMk cId="1133391250" sldId="328"/>
            <ac:spMk id="2" creationId="{3FDC4F53-3424-4C2F-94A7-5A4D134FEDD6}"/>
          </ac:spMkLst>
        </pc:spChg>
        <pc:spChg chg="del">
          <ac:chgData name="Grundelius, Anki" userId="b72613fe-490e-4435-b2c8-0ced5966a88c" providerId="ADAL" clId="{1CB89720-8075-4AF0-B0FF-23FAE1FD48BF}" dt="2020-10-13T09:07:29.447" v="618" actId="478"/>
          <ac:spMkLst>
            <pc:docMk/>
            <pc:sldMk cId="1133391250" sldId="328"/>
            <ac:spMk id="3" creationId="{CFA6DC70-B1FE-4686-86F2-134BB9BF89C5}"/>
          </ac:spMkLst>
        </pc:spChg>
        <pc:spChg chg="add mod">
          <ac:chgData name="Grundelius, Anki" userId="b72613fe-490e-4435-b2c8-0ced5966a88c" providerId="ADAL" clId="{1CB89720-8075-4AF0-B0FF-23FAE1FD48BF}" dt="2020-10-13T09:09:08.783" v="678" actId="1035"/>
          <ac:spMkLst>
            <pc:docMk/>
            <pc:sldMk cId="1133391250" sldId="328"/>
            <ac:spMk id="8" creationId="{A852E092-8204-4321-894F-FF34F4418B4A}"/>
          </ac:spMkLst>
        </pc:spChg>
        <pc:spChg chg="add mod">
          <ac:chgData name="Grundelius, Anki" userId="b72613fe-490e-4435-b2c8-0ced5966a88c" providerId="ADAL" clId="{1CB89720-8075-4AF0-B0FF-23FAE1FD48BF}" dt="2020-10-13T09:09:08.783" v="678" actId="1035"/>
          <ac:spMkLst>
            <pc:docMk/>
            <pc:sldMk cId="1133391250" sldId="328"/>
            <ac:spMk id="9" creationId="{FFFC3327-98F4-4445-8778-DADF621F0781}"/>
          </ac:spMkLst>
        </pc:spChg>
        <pc:spChg chg="add mod">
          <ac:chgData name="Grundelius, Anki" userId="b72613fe-490e-4435-b2c8-0ced5966a88c" providerId="ADAL" clId="{1CB89720-8075-4AF0-B0FF-23FAE1FD48BF}" dt="2020-10-13T09:09:08.783" v="678" actId="1035"/>
          <ac:spMkLst>
            <pc:docMk/>
            <pc:sldMk cId="1133391250" sldId="328"/>
            <ac:spMk id="10" creationId="{9B68541B-B96B-4739-B375-58FFCCEA2A0C}"/>
          </ac:spMkLst>
        </pc:spChg>
        <pc:spChg chg="add mod">
          <ac:chgData name="Grundelius, Anki" userId="b72613fe-490e-4435-b2c8-0ced5966a88c" providerId="ADAL" clId="{1CB89720-8075-4AF0-B0FF-23FAE1FD48BF}" dt="2020-10-13T09:09:08.783" v="678" actId="1035"/>
          <ac:spMkLst>
            <pc:docMk/>
            <pc:sldMk cId="1133391250" sldId="328"/>
            <ac:spMk id="11" creationId="{2AB5EDEE-D546-4474-940C-253F41415D8E}"/>
          </ac:spMkLst>
        </pc:spChg>
        <pc:spChg chg="add mod">
          <ac:chgData name="Grundelius, Anki" userId="b72613fe-490e-4435-b2c8-0ced5966a88c" providerId="ADAL" clId="{1CB89720-8075-4AF0-B0FF-23FAE1FD48BF}" dt="2020-10-13T09:09:08.783" v="678" actId="1035"/>
          <ac:spMkLst>
            <pc:docMk/>
            <pc:sldMk cId="1133391250" sldId="328"/>
            <ac:spMk id="12" creationId="{3339D298-B8AA-4FCF-8ACC-9A805AC8800F}"/>
          </ac:spMkLst>
        </pc:spChg>
        <pc:spChg chg="add mod">
          <ac:chgData name="Grundelius, Anki" userId="b72613fe-490e-4435-b2c8-0ced5966a88c" providerId="ADAL" clId="{1CB89720-8075-4AF0-B0FF-23FAE1FD48BF}" dt="2020-10-13T09:09:08.783" v="678" actId="1035"/>
          <ac:spMkLst>
            <pc:docMk/>
            <pc:sldMk cId="1133391250" sldId="328"/>
            <ac:spMk id="13" creationId="{55C56B8C-6678-4355-A3AB-B9D1D9226471}"/>
          </ac:spMkLst>
        </pc:spChg>
        <pc:spChg chg="add mod">
          <ac:chgData name="Grundelius, Anki" userId="b72613fe-490e-4435-b2c8-0ced5966a88c" providerId="ADAL" clId="{1CB89720-8075-4AF0-B0FF-23FAE1FD48BF}" dt="2020-10-13T09:09:08.783" v="678" actId="1035"/>
          <ac:spMkLst>
            <pc:docMk/>
            <pc:sldMk cId="1133391250" sldId="328"/>
            <ac:spMk id="14" creationId="{81EFDD28-AADB-4480-B91D-F398DAF12EBE}"/>
          </ac:spMkLst>
        </pc:spChg>
        <pc:spChg chg="add mod">
          <ac:chgData name="Grundelius, Anki" userId="b72613fe-490e-4435-b2c8-0ced5966a88c" providerId="ADAL" clId="{1CB89720-8075-4AF0-B0FF-23FAE1FD48BF}" dt="2020-10-13T09:10:06.055" v="681" actId="1076"/>
          <ac:spMkLst>
            <pc:docMk/>
            <pc:sldMk cId="1133391250" sldId="328"/>
            <ac:spMk id="18" creationId="{9AEE53EE-FA4B-4BF4-BAF4-46F35BB6BB92}"/>
          </ac:spMkLst>
        </pc:spChg>
        <pc:grpChg chg="add mod">
          <ac:chgData name="Grundelius, Anki" userId="b72613fe-490e-4435-b2c8-0ced5966a88c" providerId="ADAL" clId="{1CB89720-8075-4AF0-B0FF-23FAE1FD48BF}" dt="2020-10-14T08:50:40.175" v="2340" actId="14100"/>
          <ac:grpSpMkLst>
            <pc:docMk/>
            <pc:sldMk cId="1133391250" sldId="328"/>
            <ac:grpSpMk id="15" creationId="{F00AEEB2-BFC5-496A-B644-658C79DC4CC2}"/>
          </ac:grpSpMkLst>
        </pc:grpChg>
        <pc:picChg chg="add mod">
          <ac:chgData name="Grundelius, Anki" userId="b72613fe-490e-4435-b2c8-0ced5966a88c" providerId="ADAL" clId="{1CB89720-8075-4AF0-B0FF-23FAE1FD48BF}" dt="2020-10-13T09:08:53.541" v="675" actId="1035"/>
          <ac:picMkLst>
            <pc:docMk/>
            <pc:sldMk cId="1133391250" sldId="328"/>
            <ac:picMk id="7" creationId="{43D20FE6-4CCA-496F-BBD7-972107D24FFF}"/>
          </ac:picMkLst>
        </pc:picChg>
      </pc:sldChg>
      <pc:sldChg chg="addSp delSp modSp add del delAnim modAnim">
        <pc:chgData name="Grundelius, Anki" userId="b72613fe-490e-4435-b2c8-0ced5966a88c" providerId="ADAL" clId="{1CB89720-8075-4AF0-B0FF-23FAE1FD48BF}" dt="2020-10-14T08:47:01.323" v="2339" actId="2696"/>
        <pc:sldMkLst>
          <pc:docMk/>
          <pc:sldMk cId="2185754655" sldId="329"/>
        </pc:sldMkLst>
        <pc:spChg chg="mod">
          <ac:chgData name="Grundelius, Anki" userId="b72613fe-490e-4435-b2c8-0ced5966a88c" providerId="ADAL" clId="{1CB89720-8075-4AF0-B0FF-23FAE1FD48BF}" dt="2020-10-13T09:15:28.294" v="770" actId="20577"/>
          <ac:spMkLst>
            <pc:docMk/>
            <pc:sldMk cId="2185754655" sldId="329"/>
            <ac:spMk id="2" creationId="{3FDC4F53-3424-4C2F-94A7-5A4D134FEDD6}"/>
          </ac:spMkLst>
        </pc:spChg>
        <pc:spChg chg="del">
          <ac:chgData name="Grundelius, Anki" userId="b72613fe-490e-4435-b2c8-0ced5966a88c" providerId="ADAL" clId="{1CB89720-8075-4AF0-B0FF-23FAE1FD48BF}" dt="2020-10-13T09:11:10.254" v="686" actId="478"/>
          <ac:spMkLst>
            <pc:docMk/>
            <pc:sldMk cId="2185754655" sldId="329"/>
            <ac:spMk id="8" creationId="{A852E092-8204-4321-894F-FF34F4418B4A}"/>
          </ac:spMkLst>
        </pc:spChg>
        <pc:spChg chg="del">
          <ac:chgData name="Grundelius, Anki" userId="b72613fe-490e-4435-b2c8-0ced5966a88c" providerId="ADAL" clId="{1CB89720-8075-4AF0-B0FF-23FAE1FD48BF}" dt="2020-10-13T09:11:10.254" v="686" actId="478"/>
          <ac:spMkLst>
            <pc:docMk/>
            <pc:sldMk cId="2185754655" sldId="329"/>
            <ac:spMk id="9" creationId="{FFFC3327-98F4-4445-8778-DADF621F0781}"/>
          </ac:spMkLst>
        </pc:spChg>
        <pc:spChg chg="del">
          <ac:chgData name="Grundelius, Anki" userId="b72613fe-490e-4435-b2c8-0ced5966a88c" providerId="ADAL" clId="{1CB89720-8075-4AF0-B0FF-23FAE1FD48BF}" dt="2020-10-13T09:11:10.254" v="686" actId="478"/>
          <ac:spMkLst>
            <pc:docMk/>
            <pc:sldMk cId="2185754655" sldId="329"/>
            <ac:spMk id="10" creationId="{9B68541B-B96B-4739-B375-58FFCCEA2A0C}"/>
          </ac:spMkLst>
        </pc:spChg>
        <pc:spChg chg="del">
          <ac:chgData name="Grundelius, Anki" userId="b72613fe-490e-4435-b2c8-0ced5966a88c" providerId="ADAL" clId="{1CB89720-8075-4AF0-B0FF-23FAE1FD48BF}" dt="2020-10-13T09:11:10.254" v="686" actId="478"/>
          <ac:spMkLst>
            <pc:docMk/>
            <pc:sldMk cId="2185754655" sldId="329"/>
            <ac:spMk id="11" creationId="{2AB5EDEE-D546-4474-940C-253F41415D8E}"/>
          </ac:spMkLst>
        </pc:spChg>
        <pc:spChg chg="del mod">
          <ac:chgData name="Grundelius, Anki" userId="b72613fe-490e-4435-b2c8-0ced5966a88c" providerId="ADAL" clId="{1CB89720-8075-4AF0-B0FF-23FAE1FD48BF}" dt="2020-10-13T09:11:19.824" v="693" actId="478"/>
          <ac:spMkLst>
            <pc:docMk/>
            <pc:sldMk cId="2185754655" sldId="329"/>
            <ac:spMk id="12" creationId="{3339D298-B8AA-4FCF-8ACC-9A805AC8800F}"/>
          </ac:spMkLst>
        </pc:spChg>
        <pc:spChg chg="del mod">
          <ac:chgData name="Grundelius, Anki" userId="b72613fe-490e-4435-b2c8-0ced5966a88c" providerId="ADAL" clId="{1CB89720-8075-4AF0-B0FF-23FAE1FD48BF}" dt="2020-10-13T09:11:17.519" v="691" actId="478"/>
          <ac:spMkLst>
            <pc:docMk/>
            <pc:sldMk cId="2185754655" sldId="329"/>
            <ac:spMk id="13" creationId="{55C56B8C-6678-4355-A3AB-B9D1D9226471}"/>
          </ac:spMkLst>
        </pc:spChg>
        <pc:spChg chg="del mod">
          <ac:chgData name="Grundelius, Anki" userId="b72613fe-490e-4435-b2c8-0ced5966a88c" providerId="ADAL" clId="{1CB89720-8075-4AF0-B0FF-23FAE1FD48BF}" dt="2020-10-13T09:11:18.393" v="692" actId="478"/>
          <ac:spMkLst>
            <pc:docMk/>
            <pc:sldMk cId="2185754655" sldId="329"/>
            <ac:spMk id="14" creationId="{81EFDD28-AADB-4480-B91D-F398DAF12EBE}"/>
          </ac:spMkLst>
        </pc:spChg>
        <pc:spChg chg="mod ord">
          <ac:chgData name="Grundelius, Anki" userId="b72613fe-490e-4435-b2c8-0ced5966a88c" providerId="ADAL" clId="{1CB89720-8075-4AF0-B0FF-23FAE1FD48BF}" dt="2020-10-13T09:13:35.790" v="756" actId="1076"/>
          <ac:spMkLst>
            <pc:docMk/>
            <pc:sldMk cId="2185754655" sldId="329"/>
            <ac:spMk id="18" creationId="{9AEE53EE-FA4B-4BF4-BAF4-46F35BB6BB92}"/>
          </ac:spMkLst>
        </pc:spChg>
        <pc:spChg chg="add mod">
          <ac:chgData name="Grundelius, Anki" userId="b72613fe-490e-4435-b2c8-0ced5966a88c" providerId="ADAL" clId="{1CB89720-8075-4AF0-B0FF-23FAE1FD48BF}" dt="2020-10-13T09:12:21.846" v="724" actId="1036"/>
          <ac:spMkLst>
            <pc:docMk/>
            <pc:sldMk cId="2185754655" sldId="329"/>
            <ac:spMk id="23" creationId="{863EB783-0BFB-4DE6-8879-41BC119B208E}"/>
          </ac:spMkLst>
        </pc:spChg>
        <pc:spChg chg="add mod">
          <ac:chgData name="Grundelius, Anki" userId="b72613fe-490e-4435-b2c8-0ced5966a88c" providerId="ADAL" clId="{1CB89720-8075-4AF0-B0FF-23FAE1FD48BF}" dt="2020-10-13T09:12:21.846" v="724" actId="1036"/>
          <ac:spMkLst>
            <pc:docMk/>
            <pc:sldMk cId="2185754655" sldId="329"/>
            <ac:spMk id="24" creationId="{E913B133-6378-43E1-85FE-4459967A02A5}"/>
          </ac:spMkLst>
        </pc:spChg>
        <pc:spChg chg="add mod">
          <ac:chgData name="Grundelius, Anki" userId="b72613fe-490e-4435-b2c8-0ced5966a88c" providerId="ADAL" clId="{1CB89720-8075-4AF0-B0FF-23FAE1FD48BF}" dt="2020-10-13T09:12:21.846" v="724" actId="1036"/>
          <ac:spMkLst>
            <pc:docMk/>
            <pc:sldMk cId="2185754655" sldId="329"/>
            <ac:spMk id="25" creationId="{AD747426-87CA-4A09-B361-CAFFD3B5075B}"/>
          </ac:spMkLst>
        </pc:spChg>
        <pc:spChg chg="add mod">
          <ac:chgData name="Grundelius, Anki" userId="b72613fe-490e-4435-b2c8-0ced5966a88c" providerId="ADAL" clId="{1CB89720-8075-4AF0-B0FF-23FAE1FD48BF}" dt="2020-10-13T09:12:21.846" v="724" actId="1036"/>
          <ac:spMkLst>
            <pc:docMk/>
            <pc:sldMk cId="2185754655" sldId="329"/>
            <ac:spMk id="26" creationId="{FEEB5CD5-0B6B-4F38-9890-29FF35449012}"/>
          </ac:spMkLst>
        </pc:spChg>
        <pc:spChg chg="add mod">
          <ac:chgData name="Grundelius, Anki" userId="b72613fe-490e-4435-b2c8-0ced5966a88c" providerId="ADAL" clId="{1CB89720-8075-4AF0-B0FF-23FAE1FD48BF}" dt="2020-10-13T09:12:21.846" v="724" actId="1036"/>
          <ac:spMkLst>
            <pc:docMk/>
            <pc:sldMk cId="2185754655" sldId="329"/>
            <ac:spMk id="27" creationId="{14A46D52-B29F-4DD2-BBD6-0824676A7B16}"/>
          </ac:spMkLst>
        </pc:spChg>
        <pc:spChg chg="add mod">
          <ac:chgData name="Grundelius, Anki" userId="b72613fe-490e-4435-b2c8-0ced5966a88c" providerId="ADAL" clId="{1CB89720-8075-4AF0-B0FF-23FAE1FD48BF}" dt="2020-10-13T09:12:21.846" v="724" actId="1036"/>
          <ac:spMkLst>
            <pc:docMk/>
            <pc:sldMk cId="2185754655" sldId="329"/>
            <ac:spMk id="31" creationId="{517A360D-8089-4C67-8FFF-51B1AC3D16F7}"/>
          </ac:spMkLst>
        </pc:spChg>
        <pc:spChg chg="add mod">
          <ac:chgData name="Grundelius, Anki" userId="b72613fe-490e-4435-b2c8-0ced5966a88c" providerId="ADAL" clId="{1CB89720-8075-4AF0-B0FF-23FAE1FD48BF}" dt="2020-10-13T09:12:21.846" v="724" actId="1036"/>
          <ac:spMkLst>
            <pc:docMk/>
            <pc:sldMk cId="2185754655" sldId="329"/>
            <ac:spMk id="32" creationId="{DFA723C0-7757-4C2B-B0E3-E4AB37E652CD}"/>
          </ac:spMkLst>
        </pc:spChg>
        <pc:grpChg chg="del">
          <ac:chgData name="Grundelius, Anki" userId="b72613fe-490e-4435-b2c8-0ced5966a88c" providerId="ADAL" clId="{1CB89720-8075-4AF0-B0FF-23FAE1FD48BF}" dt="2020-10-13T09:11:10.254" v="686" actId="478"/>
          <ac:grpSpMkLst>
            <pc:docMk/>
            <pc:sldMk cId="2185754655" sldId="329"/>
            <ac:grpSpMk id="15" creationId="{F00AEEB2-BFC5-496A-B644-658C79DC4CC2}"/>
          </ac:grpSpMkLst>
        </pc:grpChg>
        <pc:grpChg chg="add mod">
          <ac:chgData name="Grundelius, Anki" userId="b72613fe-490e-4435-b2c8-0ced5966a88c" providerId="ADAL" clId="{1CB89720-8075-4AF0-B0FF-23FAE1FD48BF}" dt="2020-10-13T09:13:17.008" v="755" actId="1035"/>
          <ac:grpSpMkLst>
            <pc:docMk/>
            <pc:sldMk cId="2185754655" sldId="329"/>
            <ac:grpSpMk id="20" creationId="{37C57740-F20A-4E26-8DEE-01D120412D0E}"/>
          </ac:grpSpMkLst>
        </pc:grpChg>
        <pc:grpChg chg="add mod">
          <ac:chgData name="Grundelius, Anki" userId="b72613fe-490e-4435-b2c8-0ced5966a88c" providerId="ADAL" clId="{1CB89720-8075-4AF0-B0FF-23FAE1FD48BF}" dt="2020-10-13T09:12:21.846" v="724" actId="1036"/>
          <ac:grpSpMkLst>
            <pc:docMk/>
            <pc:sldMk cId="2185754655" sldId="329"/>
            <ac:grpSpMk id="28" creationId="{260808CF-EE79-4ED0-B6CD-0373FDE868A6}"/>
          </ac:grpSpMkLst>
        </pc:grpChg>
        <pc:picChg chg="del">
          <ac:chgData name="Grundelius, Anki" userId="b72613fe-490e-4435-b2c8-0ced5966a88c" providerId="ADAL" clId="{1CB89720-8075-4AF0-B0FF-23FAE1FD48BF}" dt="2020-10-13T09:11:04.281" v="685" actId="478"/>
          <ac:picMkLst>
            <pc:docMk/>
            <pc:sldMk cId="2185754655" sldId="329"/>
            <ac:picMk id="7" creationId="{43D20FE6-4CCA-496F-BBD7-972107D24FFF}"/>
          </ac:picMkLst>
        </pc:picChg>
        <pc:picChg chg="add mod">
          <ac:chgData name="Grundelius, Anki" userId="b72613fe-490e-4435-b2c8-0ced5966a88c" providerId="ADAL" clId="{1CB89720-8075-4AF0-B0FF-23FAE1FD48BF}" dt="2020-10-13T09:13:17.008" v="755" actId="1035"/>
          <ac:picMkLst>
            <pc:docMk/>
            <pc:sldMk cId="2185754655" sldId="329"/>
            <ac:picMk id="19" creationId="{285BA874-05B4-43EE-9B07-ADE53CB39798}"/>
          </ac:picMkLst>
        </pc:picChg>
      </pc:sldChg>
      <pc:sldChg chg="delSp modSp add del">
        <pc:chgData name="Grundelius, Anki" userId="b72613fe-490e-4435-b2c8-0ced5966a88c" providerId="ADAL" clId="{1CB89720-8075-4AF0-B0FF-23FAE1FD48BF}" dt="2020-10-13T09:21:11.518" v="786" actId="2696"/>
        <pc:sldMkLst>
          <pc:docMk/>
          <pc:sldMk cId="1636226437" sldId="330"/>
        </pc:sldMkLst>
        <pc:spChg chg="mod">
          <ac:chgData name="Grundelius, Anki" userId="b72613fe-490e-4435-b2c8-0ced5966a88c" providerId="ADAL" clId="{1CB89720-8075-4AF0-B0FF-23FAE1FD48BF}" dt="2020-10-13T09:16:18.992" v="783"/>
          <ac:spMkLst>
            <pc:docMk/>
            <pc:sldMk cId="1636226437" sldId="330"/>
            <ac:spMk id="2" creationId="{619A2939-1F2A-4A46-821E-1E1FAAE6637B}"/>
          </ac:spMkLst>
        </pc:spChg>
        <pc:spChg chg="del">
          <ac:chgData name="Grundelius, Anki" userId="b72613fe-490e-4435-b2c8-0ced5966a88c" providerId="ADAL" clId="{1CB89720-8075-4AF0-B0FF-23FAE1FD48BF}" dt="2020-10-13T09:14:45.114" v="760" actId="478"/>
          <ac:spMkLst>
            <pc:docMk/>
            <pc:sldMk cId="1636226437" sldId="330"/>
            <ac:spMk id="3" creationId="{CA294F4D-C719-42BE-9211-AD69BF70235F}"/>
          </ac:spMkLst>
        </pc:spChg>
      </pc:sldChg>
      <pc:sldChg chg="addSp delSp modSp add">
        <pc:chgData name="Grundelius, Anki" userId="b72613fe-490e-4435-b2c8-0ced5966a88c" providerId="ADAL" clId="{1CB89720-8075-4AF0-B0FF-23FAE1FD48BF}" dt="2020-10-14T09:21:21.269" v="2849" actId="20577"/>
        <pc:sldMkLst>
          <pc:docMk/>
          <pc:sldMk cId="4065768979" sldId="331"/>
        </pc:sldMkLst>
        <pc:spChg chg="mod">
          <ac:chgData name="Grundelius, Anki" userId="b72613fe-490e-4435-b2c8-0ced5966a88c" providerId="ADAL" clId="{1CB89720-8075-4AF0-B0FF-23FAE1FD48BF}" dt="2020-10-14T09:21:21.269" v="2849" actId="20577"/>
          <ac:spMkLst>
            <pc:docMk/>
            <pc:sldMk cId="4065768979" sldId="331"/>
            <ac:spMk id="2" creationId="{69E9DE79-EB00-4923-A172-AA3F72325F79}"/>
          </ac:spMkLst>
        </pc:spChg>
        <pc:spChg chg="add del mod">
          <ac:chgData name="Grundelius, Anki" userId="b72613fe-490e-4435-b2c8-0ced5966a88c" providerId="ADAL" clId="{1CB89720-8075-4AF0-B0FF-23FAE1FD48BF}" dt="2020-10-14T09:18:48.120" v="2613" actId="931"/>
          <ac:spMkLst>
            <pc:docMk/>
            <pc:sldMk cId="4065768979" sldId="331"/>
            <ac:spMk id="8" creationId="{5ABCDFD1-B078-4A8F-B955-6DBE42138AE3}"/>
          </ac:spMkLst>
        </pc:spChg>
        <pc:spChg chg="add del mod">
          <ac:chgData name="Grundelius, Anki" userId="b72613fe-490e-4435-b2c8-0ced5966a88c" providerId="ADAL" clId="{1CB89720-8075-4AF0-B0FF-23FAE1FD48BF}" dt="2020-10-14T09:20:50.444" v="2843" actId="931"/>
          <ac:spMkLst>
            <pc:docMk/>
            <pc:sldMk cId="4065768979" sldId="331"/>
            <ac:spMk id="11" creationId="{457DAB7E-6D5E-4B71-8F5C-DF6C60034FE1}"/>
          </ac:spMkLst>
        </pc:spChg>
        <pc:picChg chg="add del mod">
          <ac:chgData name="Grundelius, Anki" userId="b72613fe-490e-4435-b2c8-0ced5966a88c" providerId="ADAL" clId="{1CB89720-8075-4AF0-B0FF-23FAE1FD48BF}" dt="2020-10-14T09:20:43.203" v="2842" actId="478"/>
          <ac:picMkLst>
            <pc:docMk/>
            <pc:sldMk cId="4065768979" sldId="331"/>
            <ac:picMk id="9" creationId="{C7D50F09-3045-49AA-BBEC-986891DE54D6}"/>
          </ac:picMkLst>
        </pc:picChg>
        <pc:picChg chg="del">
          <ac:chgData name="Grundelius, Anki" userId="b72613fe-490e-4435-b2c8-0ced5966a88c" providerId="ADAL" clId="{1CB89720-8075-4AF0-B0FF-23FAE1FD48BF}" dt="2020-10-13T09:27:31.801" v="885" actId="478"/>
          <ac:picMkLst>
            <pc:docMk/>
            <pc:sldMk cId="4065768979" sldId="331"/>
            <ac:picMk id="11" creationId="{7992674E-4E1A-4E97-9517-4BBC6803D4EE}"/>
          </ac:picMkLst>
        </pc:picChg>
        <pc:picChg chg="add mod">
          <ac:chgData name="Grundelius, Anki" userId="b72613fe-490e-4435-b2c8-0ced5966a88c" providerId="ADAL" clId="{1CB89720-8075-4AF0-B0FF-23FAE1FD48BF}" dt="2020-10-14T09:20:56.487" v="2847" actId="962"/>
          <ac:picMkLst>
            <pc:docMk/>
            <pc:sldMk cId="4065768979" sldId="331"/>
            <ac:picMk id="13" creationId="{9BE3E48E-2173-4DD2-B049-5867A945B6E4}"/>
          </ac:picMkLst>
        </pc:picChg>
      </pc:sldChg>
      <pc:sldChg chg="addSp delSp modSp add">
        <pc:chgData name="Grundelius, Anki" userId="b72613fe-490e-4435-b2c8-0ced5966a88c" providerId="ADAL" clId="{1CB89720-8075-4AF0-B0FF-23FAE1FD48BF}" dt="2020-10-14T10:07:43.744" v="3539" actId="20577"/>
        <pc:sldMkLst>
          <pc:docMk/>
          <pc:sldMk cId="3277284000" sldId="332"/>
        </pc:sldMkLst>
        <pc:spChg chg="mod">
          <ac:chgData name="Grundelius, Anki" userId="b72613fe-490e-4435-b2c8-0ced5966a88c" providerId="ADAL" clId="{1CB89720-8075-4AF0-B0FF-23FAE1FD48BF}" dt="2020-10-13T09:29:16.361" v="921" actId="20577"/>
          <ac:spMkLst>
            <pc:docMk/>
            <pc:sldMk cId="3277284000" sldId="332"/>
            <ac:spMk id="2" creationId="{69E9DE79-EB00-4923-A172-AA3F72325F79}"/>
          </ac:spMkLst>
        </pc:spChg>
        <pc:spChg chg="mod">
          <ac:chgData name="Grundelius, Anki" userId="b72613fe-490e-4435-b2c8-0ced5966a88c" providerId="ADAL" clId="{1CB89720-8075-4AF0-B0FF-23FAE1FD48BF}" dt="2020-10-14T10:07:43.744" v="3539" actId="20577"/>
          <ac:spMkLst>
            <pc:docMk/>
            <pc:sldMk cId="3277284000" sldId="332"/>
            <ac:spMk id="7" creationId="{E661F19C-12D2-4423-B2FC-907D1AED8BE4}"/>
          </ac:spMkLst>
        </pc:spChg>
        <pc:spChg chg="add del mod">
          <ac:chgData name="Grundelius, Anki" userId="b72613fe-490e-4435-b2c8-0ced5966a88c" providerId="ADAL" clId="{1CB89720-8075-4AF0-B0FF-23FAE1FD48BF}" dt="2020-10-14T09:24:05.793" v="2850" actId="931"/>
          <ac:spMkLst>
            <pc:docMk/>
            <pc:sldMk cId="3277284000" sldId="332"/>
            <ac:spMk id="8" creationId="{7642A047-A3CA-4A5D-A303-9A5C9C1317BB}"/>
          </ac:spMkLst>
        </pc:spChg>
        <pc:spChg chg="add del mod">
          <ac:chgData name="Grundelius, Anki" userId="b72613fe-490e-4435-b2c8-0ced5966a88c" providerId="ADAL" clId="{1CB89720-8075-4AF0-B0FF-23FAE1FD48BF}" dt="2020-10-14T09:24:42.928" v="2852" actId="931"/>
          <ac:spMkLst>
            <pc:docMk/>
            <pc:sldMk cId="3277284000" sldId="332"/>
            <ac:spMk id="11" creationId="{AF55E399-A10D-413A-AEB2-6FB2E5F34A00}"/>
          </ac:spMkLst>
        </pc:spChg>
        <pc:spChg chg="add del mod">
          <ac:chgData name="Grundelius, Anki" userId="b72613fe-490e-4435-b2c8-0ced5966a88c" providerId="ADAL" clId="{1CB89720-8075-4AF0-B0FF-23FAE1FD48BF}" dt="2020-10-14T09:37:50.956" v="3171" actId="931"/>
          <ac:spMkLst>
            <pc:docMk/>
            <pc:sldMk cId="3277284000" sldId="332"/>
            <ac:spMk id="15" creationId="{ACBB8DD7-0D47-44F1-A4B3-02E203EB834B}"/>
          </ac:spMkLst>
        </pc:spChg>
        <pc:picChg chg="add del mod">
          <ac:chgData name="Grundelius, Anki" userId="b72613fe-490e-4435-b2c8-0ced5966a88c" providerId="ADAL" clId="{1CB89720-8075-4AF0-B0FF-23FAE1FD48BF}" dt="2020-10-14T09:24:38.476" v="2851" actId="478"/>
          <ac:picMkLst>
            <pc:docMk/>
            <pc:sldMk cId="3277284000" sldId="332"/>
            <ac:picMk id="9" creationId="{912534D0-A7DE-4085-954E-180E96B0840E}"/>
          </ac:picMkLst>
        </pc:picChg>
        <pc:picChg chg="del">
          <ac:chgData name="Grundelius, Anki" userId="b72613fe-490e-4435-b2c8-0ced5966a88c" providerId="ADAL" clId="{1CB89720-8075-4AF0-B0FF-23FAE1FD48BF}" dt="2020-10-13T09:28:08.459" v="886" actId="478"/>
          <ac:picMkLst>
            <pc:docMk/>
            <pc:sldMk cId="3277284000" sldId="332"/>
            <ac:picMk id="11" creationId="{7992674E-4E1A-4E97-9517-4BBC6803D4EE}"/>
          </ac:picMkLst>
        </pc:picChg>
        <pc:picChg chg="add del mod">
          <ac:chgData name="Grundelius, Anki" userId="b72613fe-490e-4435-b2c8-0ced5966a88c" providerId="ADAL" clId="{1CB89720-8075-4AF0-B0FF-23FAE1FD48BF}" dt="2020-10-14T09:33:35.423" v="3170" actId="478"/>
          <ac:picMkLst>
            <pc:docMk/>
            <pc:sldMk cId="3277284000" sldId="332"/>
            <ac:picMk id="13" creationId="{0675390F-3535-4626-850A-95CF4D0E50CA}"/>
          </ac:picMkLst>
        </pc:picChg>
        <pc:picChg chg="add mod">
          <ac:chgData name="Grundelius, Anki" userId="b72613fe-490e-4435-b2c8-0ced5966a88c" providerId="ADAL" clId="{1CB89720-8075-4AF0-B0FF-23FAE1FD48BF}" dt="2020-10-14T09:38:24.822" v="3247" actId="962"/>
          <ac:picMkLst>
            <pc:docMk/>
            <pc:sldMk cId="3277284000" sldId="332"/>
            <ac:picMk id="17" creationId="{0591B88C-14B6-4C94-92B6-87E0CD1ECF3D}"/>
          </ac:picMkLst>
        </pc:picChg>
      </pc:sldChg>
      <pc:sldChg chg="add">
        <pc:chgData name="Grundelius, Anki" userId="b72613fe-490e-4435-b2c8-0ced5966a88c" providerId="ADAL" clId="{1CB89720-8075-4AF0-B0FF-23FAE1FD48BF}" dt="2020-10-13T09:38:57.987" v="1140"/>
        <pc:sldMkLst>
          <pc:docMk/>
          <pc:sldMk cId="2310317643" sldId="333"/>
        </pc:sldMkLst>
      </pc:sldChg>
      <pc:sldChg chg="add">
        <pc:chgData name="Grundelius, Anki" userId="b72613fe-490e-4435-b2c8-0ced5966a88c" providerId="ADAL" clId="{1CB89720-8075-4AF0-B0FF-23FAE1FD48BF}" dt="2020-10-13T09:38:57.987" v="1140"/>
        <pc:sldMkLst>
          <pc:docMk/>
          <pc:sldMk cId="3769486148" sldId="334"/>
        </pc:sldMkLst>
      </pc:sldChg>
      <pc:sldChg chg="modSp add modAnim">
        <pc:chgData name="Grundelius, Anki" userId="b72613fe-490e-4435-b2c8-0ced5966a88c" providerId="ADAL" clId="{1CB89720-8075-4AF0-B0FF-23FAE1FD48BF}" dt="2020-10-15T09:07:45.833" v="6374" actId="1035"/>
        <pc:sldMkLst>
          <pc:docMk/>
          <pc:sldMk cId="1660831285" sldId="335"/>
        </pc:sldMkLst>
        <pc:spChg chg="mod">
          <ac:chgData name="Grundelius, Anki" userId="b72613fe-490e-4435-b2c8-0ced5966a88c" providerId="ADAL" clId="{1CB89720-8075-4AF0-B0FF-23FAE1FD48BF}" dt="2020-10-14T15:25:02.532" v="5165" actId="13244"/>
          <ac:spMkLst>
            <pc:docMk/>
            <pc:sldMk cId="1660831285" sldId="335"/>
            <ac:spMk id="2" creationId="{6D9C6293-DDDE-4A1E-B92D-1EC283F382BD}"/>
          </ac:spMkLst>
        </pc:spChg>
        <pc:spChg chg="mod">
          <ac:chgData name="Grundelius, Anki" userId="b72613fe-490e-4435-b2c8-0ced5966a88c" providerId="ADAL" clId="{1CB89720-8075-4AF0-B0FF-23FAE1FD48BF}" dt="2020-10-14T15:25:15.691" v="5166" actId="13244"/>
          <ac:spMkLst>
            <pc:docMk/>
            <pc:sldMk cId="1660831285" sldId="335"/>
            <ac:spMk id="8" creationId="{DF7ECD00-107E-4514-B1E9-BA1DF01889D7}"/>
          </ac:spMkLst>
        </pc:spChg>
        <pc:spChg chg="mod">
          <ac:chgData name="Grundelius, Anki" userId="b72613fe-490e-4435-b2c8-0ced5966a88c" providerId="ADAL" clId="{1CB89720-8075-4AF0-B0FF-23FAE1FD48BF}" dt="2020-10-14T15:25:21.539" v="5167" actId="13244"/>
          <ac:spMkLst>
            <pc:docMk/>
            <pc:sldMk cId="1660831285" sldId="335"/>
            <ac:spMk id="9" creationId="{5E7BE952-0148-414E-97DB-F31514030E22}"/>
          </ac:spMkLst>
        </pc:spChg>
        <pc:spChg chg="mod">
          <ac:chgData name="Grundelius, Anki" userId="b72613fe-490e-4435-b2c8-0ced5966a88c" providerId="ADAL" clId="{1CB89720-8075-4AF0-B0FF-23FAE1FD48BF}" dt="2020-10-15T09:06:31.425" v="6350" actId="14100"/>
          <ac:spMkLst>
            <pc:docMk/>
            <pc:sldMk cId="1660831285" sldId="335"/>
            <ac:spMk id="10" creationId="{B559AFF3-FEB2-4DE0-8A27-E597DBE2363C}"/>
          </ac:spMkLst>
        </pc:spChg>
        <pc:spChg chg="mod">
          <ac:chgData name="Grundelius, Anki" userId="b72613fe-490e-4435-b2c8-0ced5966a88c" providerId="ADAL" clId="{1CB89720-8075-4AF0-B0FF-23FAE1FD48BF}" dt="2020-10-15T09:06:45.129" v="6355" actId="1036"/>
          <ac:spMkLst>
            <pc:docMk/>
            <pc:sldMk cId="1660831285" sldId="335"/>
            <ac:spMk id="11" creationId="{11C75B56-E3CF-417C-A5FA-B229F0ACA184}"/>
          </ac:spMkLst>
        </pc:spChg>
        <pc:spChg chg="mod">
          <ac:chgData name="Grundelius, Anki" userId="b72613fe-490e-4435-b2c8-0ced5966a88c" providerId="ADAL" clId="{1CB89720-8075-4AF0-B0FF-23FAE1FD48BF}" dt="2020-10-15T09:07:05.041" v="6363" actId="1036"/>
          <ac:spMkLst>
            <pc:docMk/>
            <pc:sldMk cId="1660831285" sldId="335"/>
            <ac:spMk id="12" creationId="{BB1FFB9A-26D7-4AF8-9131-D2AE1978691E}"/>
          </ac:spMkLst>
        </pc:spChg>
        <pc:spChg chg="mod">
          <ac:chgData name="Grundelius, Anki" userId="b72613fe-490e-4435-b2c8-0ced5966a88c" providerId="ADAL" clId="{1CB89720-8075-4AF0-B0FF-23FAE1FD48BF}" dt="2020-10-15T09:06:35.697" v="6351" actId="1035"/>
          <ac:spMkLst>
            <pc:docMk/>
            <pc:sldMk cId="1660831285" sldId="335"/>
            <ac:spMk id="17" creationId="{1586EE3A-3AB0-40BD-8045-84107D5B5CCD}"/>
          </ac:spMkLst>
        </pc:spChg>
        <pc:spChg chg="mod">
          <ac:chgData name="Grundelius, Anki" userId="b72613fe-490e-4435-b2c8-0ced5966a88c" providerId="ADAL" clId="{1CB89720-8075-4AF0-B0FF-23FAE1FD48BF}" dt="2020-10-15T09:07:17.204" v="6366" actId="1035"/>
          <ac:spMkLst>
            <pc:docMk/>
            <pc:sldMk cId="1660831285" sldId="335"/>
            <ac:spMk id="19" creationId="{AD297443-2C18-4F28-96DF-3EB6755B1A8B}"/>
          </ac:spMkLst>
        </pc:spChg>
        <pc:spChg chg="mod">
          <ac:chgData name="Grundelius, Anki" userId="b72613fe-490e-4435-b2c8-0ced5966a88c" providerId="ADAL" clId="{1CB89720-8075-4AF0-B0FF-23FAE1FD48BF}" dt="2020-10-15T09:07:20.997" v="6367" actId="1035"/>
          <ac:spMkLst>
            <pc:docMk/>
            <pc:sldMk cId="1660831285" sldId="335"/>
            <ac:spMk id="20" creationId="{CE23FED9-2E8F-44C2-8D55-D02508731421}"/>
          </ac:spMkLst>
        </pc:spChg>
        <pc:spChg chg="mod">
          <ac:chgData name="Grundelius, Anki" userId="b72613fe-490e-4435-b2c8-0ced5966a88c" providerId="ADAL" clId="{1CB89720-8075-4AF0-B0FF-23FAE1FD48BF}" dt="2020-10-15T09:07:42.693" v="6373" actId="1035"/>
          <ac:spMkLst>
            <pc:docMk/>
            <pc:sldMk cId="1660831285" sldId="335"/>
            <ac:spMk id="27" creationId="{9ACC6AA2-A9FB-4304-A5F7-1D2E22C96FB3}"/>
          </ac:spMkLst>
        </pc:spChg>
        <pc:spChg chg="mod">
          <ac:chgData name="Grundelius, Anki" userId="b72613fe-490e-4435-b2c8-0ced5966a88c" providerId="ADAL" clId="{1CB89720-8075-4AF0-B0FF-23FAE1FD48BF}" dt="2020-10-15T09:07:31.417" v="6369" actId="1035"/>
          <ac:spMkLst>
            <pc:docMk/>
            <pc:sldMk cId="1660831285" sldId="335"/>
            <ac:spMk id="28" creationId="{B23CE9B8-CE48-48DE-9638-ECB823669DC9}"/>
          </ac:spMkLst>
        </pc:spChg>
        <pc:spChg chg="mod">
          <ac:chgData name="Grundelius, Anki" userId="b72613fe-490e-4435-b2c8-0ced5966a88c" providerId="ADAL" clId="{1CB89720-8075-4AF0-B0FF-23FAE1FD48BF}" dt="2020-10-15T09:07:35.620" v="6372" actId="1036"/>
          <ac:spMkLst>
            <pc:docMk/>
            <pc:sldMk cId="1660831285" sldId="335"/>
            <ac:spMk id="29" creationId="{97D8D3BA-419A-4756-8DF5-F7E9DA0D7F9A}"/>
          </ac:spMkLst>
        </pc:spChg>
        <pc:spChg chg="mod">
          <ac:chgData name="Grundelius, Anki" userId="b72613fe-490e-4435-b2c8-0ced5966a88c" providerId="ADAL" clId="{1CB89720-8075-4AF0-B0FF-23FAE1FD48BF}" dt="2020-10-15T09:07:45.833" v="6374" actId="1035"/>
          <ac:spMkLst>
            <pc:docMk/>
            <pc:sldMk cId="1660831285" sldId="335"/>
            <ac:spMk id="30" creationId="{A577F62A-38A0-488F-923D-4E4FC907694F}"/>
          </ac:spMkLst>
        </pc:spChg>
        <pc:spChg chg="mod ord">
          <ac:chgData name="Grundelius, Anki" userId="b72613fe-490e-4435-b2c8-0ced5966a88c" providerId="ADAL" clId="{1CB89720-8075-4AF0-B0FF-23FAE1FD48BF}" dt="2020-10-14T15:26:54.623" v="5182" actId="166"/>
          <ac:spMkLst>
            <pc:docMk/>
            <pc:sldMk cId="1660831285" sldId="335"/>
            <ac:spMk id="31" creationId="{FDD7DC87-C266-4DD1-8ED9-BD79109812B4}"/>
          </ac:spMkLst>
        </pc:spChg>
        <pc:spChg chg="mod ord">
          <ac:chgData name="Grundelius, Anki" userId="b72613fe-490e-4435-b2c8-0ced5966a88c" providerId="ADAL" clId="{1CB89720-8075-4AF0-B0FF-23FAE1FD48BF}" dt="2020-10-14T15:26:50.160" v="5181" actId="166"/>
          <ac:spMkLst>
            <pc:docMk/>
            <pc:sldMk cId="1660831285" sldId="335"/>
            <ac:spMk id="32" creationId="{AF9D6DF9-D2EF-4756-BF66-43B102B6B071}"/>
          </ac:spMkLst>
        </pc:spChg>
        <pc:grpChg chg="mod">
          <ac:chgData name="Grundelius, Anki" userId="b72613fe-490e-4435-b2c8-0ced5966a88c" providerId="ADAL" clId="{1CB89720-8075-4AF0-B0FF-23FAE1FD48BF}" dt="2020-10-14T15:27:12.589" v="5183" actId="1036"/>
          <ac:grpSpMkLst>
            <pc:docMk/>
            <pc:sldMk cId="1660831285" sldId="335"/>
            <ac:grpSpMk id="13" creationId="{79C54EE0-CF7E-4CD6-A183-2888872BB055}"/>
          </ac:grpSpMkLst>
        </pc:grpChg>
        <pc:grpChg chg="mod">
          <ac:chgData name="Grundelius, Anki" userId="b72613fe-490e-4435-b2c8-0ced5966a88c" providerId="ADAL" clId="{1CB89720-8075-4AF0-B0FF-23FAE1FD48BF}" dt="2020-10-14T15:27:16.381" v="5184" actId="1036"/>
          <ac:grpSpMkLst>
            <pc:docMk/>
            <pc:sldMk cId="1660831285" sldId="335"/>
            <ac:grpSpMk id="16" creationId="{94B1CAE7-9B85-481C-9DD6-61FB1B87E28C}"/>
          </ac:grpSpMkLst>
        </pc:grpChg>
        <pc:grpChg chg="mod">
          <ac:chgData name="Grundelius, Anki" userId="b72613fe-490e-4435-b2c8-0ced5966a88c" providerId="ADAL" clId="{1CB89720-8075-4AF0-B0FF-23FAE1FD48BF}" dt="2020-10-15T09:06:51.369" v="6357" actId="1036"/>
          <ac:grpSpMkLst>
            <pc:docMk/>
            <pc:sldMk cId="1660831285" sldId="335"/>
            <ac:grpSpMk id="21" creationId="{41160F09-EC80-4E9E-A6DA-63E96ABC9D94}"/>
          </ac:grpSpMkLst>
        </pc:grpChg>
        <pc:grpChg chg="mod">
          <ac:chgData name="Grundelius, Anki" userId="b72613fe-490e-4435-b2c8-0ced5966a88c" providerId="ADAL" clId="{1CB89720-8075-4AF0-B0FF-23FAE1FD48BF}" dt="2020-10-15T09:07:08.493" v="6364" actId="1035"/>
          <ac:grpSpMkLst>
            <pc:docMk/>
            <pc:sldMk cId="1660831285" sldId="335"/>
            <ac:grpSpMk id="24" creationId="{BBEF9CE3-88FE-470A-BE37-0FD7879DA3BE}"/>
          </ac:grpSpMkLst>
        </pc:grpChg>
        <pc:picChg chg="mod">
          <ac:chgData name="Grundelius, Anki" userId="b72613fe-490e-4435-b2c8-0ced5966a88c" providerId="ADAL" clId="{1CB89720-8075-4AF0-B0FF-23FAE1FD48BF}" dt="2020-10-14T10:47:07.002" v="3791" actId="962"/>
          <ac:picMkLst>
            <pc:docMk/>
            <pc:sldMk cId="1660831285" sldId="335"/>
            <ac:picMk id="7" creationId="{B6599C6B-DEA8-42D0-BA9B-C1540F9B2AF8}"/>
          </ac:picMkLst>
        </pc:picChg>
      </pc:sldChg>
      <pc:sldChg chg="addSp delSp modSp add">
        <pc:chgData name="Grundelius, Anki" userId="b72613fe-490e-4435-b2c8-0ced5966a88c" providerId="ADAL" clId="{1CB89720-8075-4AF0-B0FF-23FAE1FD48BF}" dt="2020-10-14T09:12:28.569" v="2612" actId="962"/>
        <pc:sldMkLst>
          <pc:docMk/>
          <pc:sldMk cId="1158175688" sldId="336"/>
        </pc:sldMkLst>
        <pc:spChg chg="add del mod">
          <ac:chgData name="Grundelius, Anki" userId="b72613fe-490e-4435-b2c8-0ced5966a88c" providerId="ADAL" clId="{1CB89720-8075-4AF0-B0FF-23FAE1FD48BF}" dt="2020-10-14T09:08:51.657" v="2366" actId="931"/>
          <ac:spMkLst>
            <pc:docMk/>
            <pc:sldMk cId="1158175688" sldId="336"/>
            <ac:spMk id="9" creationId="{4B6FA1E6-DB32-4B3D-B0D4-38DE66AA6AE4}"/>
          </ac:spMkLst>
        </pc:spChg>
        <pc:spChg chg="add del mod">
          <ac:chgData name="Grundelius, Anki" userId="b72613fe-490e-4435-b2c8-0ced5966a88c" providerId="ADAL" clId="{1CB89720-8075-4AF0-B0FF-23FAE1FD48BF}" dt="2020-10-14T09:11:23.022" v="2370" actId="931"/>
          <ac:spMkLst>
            <pc:docMk/>
            <pc:sldMk cId="1158175688" sldId="336"/>
            <ac:spMk id="13" creationId="{5E42499C-BCF4-4FB8-A307-7DDB2D21DE3F}"/>
          </ac:spMkLst>
        </pc:spChg>
        <pc:picChg chg="del">
          <ac:chgData name="Grundelius, Anki" userId="b72613fe-490e-4435-b2c8-0ced5966a88c" providerId="ADAL" clId="{1CB89720-8075-4AF0-B0FF-23FAE1FD48BF}" dt="2020-10-14T09:08:44.241" v="2365" actId="478"/>
          <ac:picMkLst>
            <pc:docMk/>
            <pc:sldMk cId="1158175688" sldId="336"/>
            <ac:picMk id="8" creationId="{F64943A0-FCA4-4203-B56E-F34F59D8CD83}"/>
          </ac:picMkLst>
        </pc:picChg>
        <pc:picChg chg="add del mod">
          <ac:chgData name="Grundelius, Anki" userId="b72613fe-490e-4435-b2c8-0ced5966a88c" providerId="ADAL" clId="{1CB89720-8075-4AF0-B0FF-23FAE1FD48BF}" dt="2020-10-14T09:11:18.192" v="2369" actId="478"/>
          <ac:picMkLst>
            <pc:docMk/>
            <pc:sldMk cId="1158175688" sldId="336"/>
            <ac:picMk id="11" creationId="{A5F3A5B2-5C2E-4860-A641-229D3AEF43D7}"/>
          </ac:picMkLst>
        </pc:picChg>
        <pc:picChg chg="add mod">
          <ac:chgData name="Grundelius, Anki" userId="b72613fe-490e-4435-b2c8-0ced5966a88c" providerId="ADAL" clId="{1CB89720-8075-4AF0-B0FF-23FAE1FD48BF}" dt="2020-10-14T09:12:28.569" v="2612" actId="962"/>
          <ac:picMkLst>
            <pc:docMk/>
            <pc:sldMk cId="1158175688" sldId="336"/>
            <ac:picMk id="15" creationId="{5111A48A-FF83-41A7-B7EF-A11065F66E75}"/>
          </ac:picMkLst>
        </pc:picChg>
      </pc:sldChg>
      <pc:sldChg chg="add del">
        <pc:chgData name="Grundelius, Anki" userId="b72613fe-490e-4435-b2c8-0ced5966a88c" providerId="ADAL" clId="{1CB89720-8075-4AF0-B0FF-23FAE1FD48BF}" dt="2020-10-13T09:55:05.242" v="1811" actId="2696"/>
        <pc:sldMkLst>
          <pc:docMk/>
          <pc:sldMk cId="1247457502" sldId="336"/>
        </pc:sldMkLst>
      </pc:sldChg>
      <pc:sldChg chg="add">
        <pc:chgData name="Grundelius, Anki" userId="b72613fe-490e-4435-b2c8-0ced5966a88c" providerId="ADAL" clId="{1CB89720-8075-4AF0-B0FF-23FAE1FD48BF}" dt="2020-10-13T09:41:23.939" v="1143"/>
        <pc:sldMkLst>
          <pc:docMk/>
          <pc:sldMk cId="867636931" sldId="337"/>
        </pc:sldMkLst>
      </pc:sldChg>
      <pc:sldChg chg="addSp delSp modSp add">
        <pc:chgData name="Grundelius, Anki" userId="b72613fe-490e-4435-b2c8-0ced5966a88c" providerId="ADAL" clId="{1CB89720-8075-4AF0-B0FF-23FAE1FD48BF}" dt="2020-10-13T09:51:58.507" v="1810" actId="20577"/>
        <pc:sldMkLst>
          <pc:docMk/>
          <pc:sldMk cId="3110583444" sldId="338"/>
        </pc:sldMkLst>
        <pc:spChg chg="mod">
          <ac:chgData name="Grundelius, Anki" userId="b72613fe-490e-4435-b2c8-0ced5966a88c" providerId="ADAL" clId="{1CB89720-8075-4AF0-B0FF-23FAE1FD48BF}" dt="2020-10-13T09:47:38.167" v="1183" actId="20577"/>
          <ac:spMkLst>
            <pc:docMk/>
            <pc:sldMk cId="3110583444" sldId="338"/>
            <ac:spMk id="2" creationId="{40E6F01B-EEE1-4EA1-9D74-23B85D1B6F25}"/>
          </ac:spMkLst>
        </pc:spChg>
        <pc:spChg chg="del">
          <ac:chgData name="Grundelius, Anki" userId="b72613fe-490e-4435-b2c8-0ced5966a88c" providerId="ADAL" clId="{1CB89720-8075-4AF0-B0FF-23FAE1FD48BF}" dt="2020-10-13T09:48:47.417" v="1184" actId="931"/>
          <ac:spMkLst>
            <pc:docMk/>
            <pc:sldMk cId="3110583444" sldId="338"/>
            <ac:spMk id="6" creationId="{F356EDD1-5781-49FE-83F9-373C700F1D3F}"/>
          </ac:spMkLst>
        </pc:spChg>
        <pc:spChg chg="mod">
          <ac:chgData name="Grundelius, Anki" userId="b72613fe-490e-4435-b2c8-0ced5966a88c" providerId="ADAL" clId="{1CB89720-8075-4AF0-B0FF-23FAE1FD48BF}" dt="2020-10-13T09:51:58.507" v="1810" actId="20577"/>
          <ac:spMkLst>
            <pc:docMk/>
            <pc:sldMk cId="3110583444" sldId="338"/>
            <ac:spMk id="7" creationId="{44A708AF-15D1-4FCF-904D-BE9B29A1079F}"/>
          </ac:spMkLst>
        </pc:spChg>
        <pc:picChg chg="add mod">
          <ac:chgData name="Grundelius, Anki" userId="b72613fe-490e-4435-b2c8-0ced5966a88c" providerId="ADAL" clId="{1CB89720-8075-4AF0-B0FF-23FAE1FD48BF}" dt="2020-10-13T09:50:39.190" v="1616" actId="962"/>
          <ac:picMkLst>
            <pc:docMk/>
            <pc:sldMk cId="3110583444" sldId="338"/>
            <ac:picMk id="9" creationId="{1602B7CA-E9A7-451B-B1EF-F874032802D4}"/>
          </ac:picMkLst>
        </pc:picChg>
      </pc:sldChg>
      <pc:sldChg chg="modSp add ord modAnim">
        <pc:chgData name="Grundelius, Anki" userId="b72613fe-490e-4435-b2c8-0ced5966a88c" providerId="ADAL" clId="{1CB89720-8075-4AF0-B0FF-23FAE1FD48BF}" dt="2020-10-15T09:05:20.769" v="6346" actId="14100"/>
        <pc:sldMkLst>
          <pc:docMk/>
          <pc:sldMk cId="1247457502" sldId="339"/>
        </pc:sldMkLst>
        <pc:spChg chg="mod">
          <ac:chgData name="Grundelius, Anki" userId="b72613fe-490e-4435-b2c8-0ced5966a88c" providerId="ADAL" clId="{1CB89720-8075-4AF0-B0FF-23FAE1FD48BF}" dt="2020-10-14T15:28:30.623" v="5200" actId="13244"/>
          <ac:spMkLst>
            <pc:docMk/>
            <pc:sldMk cId="1247457502" sldId="339"/>
            <ac:spMk id="2" creationId="{E0265B38-711E-4D8A-A6A0-098C08F78DAF}"/>
          </ac:spMkLst>
        </pc:spChg>
        <pc:spChg chg="mod">
          <ac:chgData name="Grundelius, Anki" userId="b72613fe-490e-4435-b2c8-0ced5966a88c" providerId="ADAL" clId="{1CB89720-8075-4AF0-B0FF-23FAE1FD48BF}" dt="2020-10-15T09:04:08.705" v="6331" actId="14100"/>
          <ac:spMkLst>
            <pc:docMk/>
            <pc:sldMk cId="1247457502" sldId="339"/>
            <ac:spMk id="7" creationId="{BE189A35-8550-4A99-9E55-147E75E2A577}"/>
          </ac:spMkLst>
        </pc:spChg>
        <pc:spChg chg="mod">
          <ac:chgData name="Grundelius, Anki" userId="b72613fe-490e-4435-b2c8-0ced5966a88c" providerId="ADAL" clId="{1CB89720-8075-4AF0-B0FF-23FAE1FD48BF}" dt="2020-10-15T09:05:20.769" v="6346" actId="14100"/>
          <ac:spMkLst>
            <pc:docMk/>
            <pc:sldMk cId="1247457502" sldId="339"/>
            <ac:spMk id="9" creationId="{0E4815E8-5C15-425A-87FF-825FB7FDA363}"/>
          </ac:spMkLst>
        </pc:spChg>
        <pc:spChg chg="mod">
          <ac:chgData name="Grundelius, Anki" userId="b72613fe-490e-4435-b2c8-0ced5966a88c" providerId="ADAL" clId="{1CB89720-8075-4AF0-B0FF-23FAE1FD48BF}" dt="2020-10-14T15:31:16.014" v="5229" actId="1035"/>
          <ac:spMkLst>
            <pc:docMk/>
            <pc:sldMk cId="1247457502" sldId="339"/>
            <ac:spMk id="10" creationId="{883FCFD6-2CB2-4BF0-AE97-5757B6A24217}"/>
          </ac:spMkLst>
        </pc:spChg>
        <pc:spChg chg="mod">
          <ac:chgData name="Grundelius, Anki" userId="b72613fe-490e-4435-b2c8-0ced5966a88c" providerId="ADAL" clId="{1CB89720-8075-4AF0-B0FF-23FAE1FD48BF}" dt="2020-10-15T09:04:24.426" v="6335" actId="14100"/>
          <ac:spMkLst>
            <pc:docMk/>
            <pc:sldMk cId="1247457502" sldId="339"/>
            <ac:spMk id="11" creationId="{95349CA9-E8DB-4DAA-A2ED-62065D4EBC65}"/>
          </ac:spMkLst>
        </pc:spChg>
        <pc:spChg chg="mod">
          <ac:chgData name="Grundelius, Anki" userId="b72613fe-490e-4435-b2c8-0ced5966a88c" providerId="ADAL" clId="{1CB89720-8075-4AF0-B0FF-23FAE1FD48BF}" dt="2020-10-15T09:04:52.492" v="6341" actId="1035"/>
          <ac:spMkLst>
            <pc:docMk/>
            <pc:sldMk cId="1247457502" sldId="339"/>
            <ac:spMk id="12" creationId="{1342AAB2-F086-4EB5-9C1B-A18E560C99DA}"/>
          </ac:spMkLst>
        </pc:spChg>
        <pc:spChg chg="mod">
          <ac:chgData name="Grundelius, Anki" userId="b72613fe-490e-4435-b2c8-0ced5966a88c" providerId="ADAL" clId="{1CB89720-8075-4AF0-B0FF-23FAE1FD48BF}" dt="2020-10-15T09:05:00.761" v="6344" actId="1035"/>
          <ac:spMkLst>
            <pc:docMk/>
            <pc:sldMk cId="1247457502" sldId="339"/>
            <ac:spMk id="19" creationId="{0C8C0A60-3048-4BE3-86AC-D28A2E48F089}"/>
          </ac:spMkLst>
        </pc:spChg>
        <pc:spChg chg="mod">
          <ac:chgData name="Grundelius, Anki" userId="b72613fe-490e-4435-b2c8-0ced5966a88c" providerId="ADAL" clId="{1CB89720-8075-4AF0-B0FF-23FAE1FD48BF}" dt="2020-10-15T09:05:04.290" v="6345" actId="1035"/>
          <ac:spMkLst>
            <pc:docMk/>
            <pc:sldMk cId="1247457502" sldId="339"/>
            <ac:spMk id="20" creationId="{0E389D7A-37C8-4DAB-A868-64DDBF9F6870}"/>
          </ac:spMkLst>
        </pc:spChg>
        <pc:spChg chg="mod">
          <ac:chgData name="Grundelius, Anki" userId="b72613fe-490e-4435-b2c8-0ced5966a88c" providerId="ADAL" clId="{1CB89720-8075-4AF0-B0FF-23FAE1FD48BF}" dt="2020-10-14T15:30:56.022" v="5226" actId="1035"/>
          <ac:spMkLst>
            <pc:docMk/>
            <pc:sldMk cId="1247457502" sldId="339"/>
            <ac:spMk id="27" creationId="{99012F31-5832-4EA8-B919-447823ECF36E}"/>
          </ac:spMkLst>
        </pc:spChg>
        <pc:spChg chg="mod">
          <ac:chgData name="Grundelius, Anki" userId="b72613fe-490e-4435-b2c8-0ced5966a88c" providerId="ADAL" clId="{1CB89720-8075-4AF0-B0FF-23FAE1FD48BF}" dt="2020-10-15T09:04:17.700" v="6334" actId="1035"/>
          <ac:spMkLst>
            <pc:docMk/>
            <pc:sldMk cId="1247457502" sldId="339"/>
            <ac:spMk id="28" creationId="{757793D8-18BC-4537-9373-ABE5810612AA}"/>
          </ac:spMkLst>
        </pc:spChg>
        <pc:spChg chg="mod">
          <ac:chgData name="Grundelius, Anki" userId="b72613fe-490e-4435-b2c8-0ced5966a88c" providerId="ADAL" clId="{1CB89720-8075-4AF0-B0FF-23FAE1FD48BF}" dt="2020-10-14T15:30:10.158" v="5216" actId="13244"/>
          <ac:spMkLst>
            <pc:docMk/>
            <pc:sldMk cId="1247457502" sldId="339"/>
            <ac:spMk id="29" creationId="{05A23B71-6EC0-4749-AB21-B6EF7EB3FA2D}"/>
          </ac:spMkLst>
        </pc:spChg>
        <pc:spChg chg="mod">
          <ac:chgData name="Grundelius, Anki" userId="b72613fe-490e-4435-b2c8-0ced5966a88c" providerId="ADAL" clId="{1CB89720-8075-4AF0-B0FF-23FAE1FD48BF}" dt="2020-10-14T15:30:03.901" v="5215" actId="13244"/>
          <ac:spMkLst>
            <pc:docMk/>
            <pc:sldMk cId="1247457502" sldId="339"/>
            <ac:spMk id="31" creationId="{36A46812-7912-42B7-B2BD-9DF340D4B3D5}"/>
          </ac:spMkLst>
        </pc:spChg>
        <pc:grpChg chg="mod">
          <ac:chgData name="Grundelius, Anki" userId="b72613fe-490e-4435-b2c8-0ced5966a88c" providerId="ADAL" clId="{1CB89720-8075-4AF0-B0FF-23FAE1FD48BF}" dt="2020-10-14T15:31:09.998" v="5228" actId="1035"/>
          <ac:grpSpMkLst>
            <pc:docMk/>
            <pc:sldMk cId="1247457502" sldId="339"/>
            <ac:grpSpMk id="13" creationId="{29D239AB-8329-4D7C-9C52-A467952C0EE6}"/>
          </ac:grpSpMkLst>
        </pc:grpChg>
        <pc:grpChg chg="mod">
          <ac:chgData name="Grundelius, Anki" userId="b72613fe-490e-4435-b2c8-0ced5966a88c" providerId="ADAL" clId="{1CB89720-8075-4AF0-B0FF-23FAE1FD48BF}" dt="2020-10-14T15:31:19.783" v="5230" actId="1035"/>
          <ac:grpSpMkLst>
            <pc:docMk/>
            <pc:sldMk cId="1247457502" sldId="339"/>
            <ac:grpSpMk id="16" creationId="{342D8152-8A16-463D-AC45-31F127321276}"/>
          </ac:grpSpMkLst>
        </pc:grpChg>
        <pc:grpChg chg="mod">
          <ac:chgData name="Grundelius, Anki" userId="b72613fe-490e-4435-b2c8-0ced5966a88c" providerId="ADAL" clId="{1CB89720-8075-4AF0-B0FF-23FAE1FD48BF}" dt="2020-10-14T15:31:30.638" v="5235" actId="1036"/>
          <ac:grpSpMkLst>
            <pc:docMk/>
            <pc:sldMk cId="1247457502" sldId="339"/>
            <ac:grpSpMk id="21" creationId="{1FD00366-5D83-4A21-B745-960912C5C599}"/>
          </ac:grpSpMkLst>
        </pc:grpChg>
        <pc:grpChg chg="mod">
          <ac:chgData name="Grundelius, Anki" userId="b72613fe-490e-4435-b2c8-0ced5966a88c" providerId="ADAL" clId="{1CB89720-8075-4AF0-B0FF-23FAE1FD48BF}" dt="2020-10-15T09:04:57.038" v="6342" actId="1035"/>
          <ac:grpSpMkLst>
            <pc:docMk/>
            <pc:sldMk cId="1247457502" sldId="339"/>
            <ac:grpSpMk id="24" creationId="{303537BB-BA3E-4628-B0C1-18C9FD701425}"/>
          </ac:grpSpMkLst>
        </pc:grpChg>
        <pc:picChg chg="mod">
          <ac:chgData name="Grundelius, Anki" userId="b72613fe-490e-4435-b2c8-0ced5966a88c" providerId="ADAL" clId="{1CB89720-8075-4AF0-B0FF-23FAE1FD48BF}" dt="2020-10-14T15:28:42.981" v="5201" actId="13244"/>
          <ac:picMkLst>
            <pc:docMk/>
            <pc:sldMk cId="1247457502" sldId="339"/>
            <ac:picMk id="8" creationId="{C679674D-B0AD-40DE-A647-AE72B6DBA9E0}"/>
          </ac:picMkLst>
        </pc:picChg>
      </pc:sldChg>
      <pc:sldChg chg="modSp add">
        <pc:chgData name="Grundelius, Anki" userId="b72613fe-490e-4435-b2c8-0ced5966a88c" providerId="ADAL" clId="{1CB89720-8075-4AF0-B0FF-23FAE1FD48BF}" dt="2020-10-14T10:10:45.589" v="3558" actId="20577"/>
        <pc:sldMkLst>
          <pc:docMk/>
          <pc:sldMk cId="1744381406" sldId="340"/>
        </pc:sldMkLst>
        <pc:spChg chg="mod">
          <ac:chgData name="Grundelius, Anki" userId="b72613fe-490e-4435-b2c8-0ced5966a88c" providerId="ADAL" clId="{1CB89720-8075-4AF0-B0FF-23FAE1FD48BF}" dt="2020-10-14T10:10:45.589" v="3558" actId="20577"/>
          <ac:spMkLst>
            <pc:docMk/>
            <pc:sldMk cId="1744381406" sldId="340"/>
            <ac:spMk id="2" creationId="{D51CE25A-F2B6-4EDB-A3B1-602C1D795F0D}"/>
          </ac:spMkLst>
        </pc:spChg>
      </pc:sldChg>
      <pc:sldChg chg="addSp delSp modSp add">
        <pc:chgData name="Grundelius, Anki" userId="b72613fe-490e-4435-b2c8-0ced5966a88c" providerId="ADAL" clId="{1CB89720-8075-4AF0-B0FF-23FAE1FD48BF}" dt="2020-10-15T07:34:14.044" v="5590" actId="20577"/>
        <pc:sldMkLst>
          <pc:docMk/>
          <pc:sldMk cId="1340289225" sldId="341"/>
        </pc:sldMkLst>
        <pc:spChg chg="mod">
          <ac:chgData name="Grundelius, Anki" userId="b72613fe-490e-4435-b2c8-0ced5966a88c" providerId="ADAL" clId="{1CB89720-8075-4AF0-B0FF-23FAE1FD48BF}" dt="2020-10-15T07:34:14.044" v="5590" actId="20577"/>
          <ac:spMkLst>
            <pc:docMk/>
            <pc:sldMk cId="1340289225" sldId="341"/>
            <ac:spMk id="7" creationId="{629B9EFA-C842-4BA8-B60C-91ECEBABA025}"/>
          </ac:spMkLst>
        </pc:spChg>
        <pc:spChg chg="add del mod">
          <ac:chgData name="Grundelius, Anki" userId="b72613fe-490e-4435-b2c8-0ced5966a88c" providerId="ADAL" clId="{1CB89720-8075-4AF0-B0FF-23FAE1FD48BF}" dt="2020-10-14T09:40:39.517" v="3249" actId="931"/>
          <ac:spMkLst>
            <pc:docMk/>
            <pc:sldMk cId="1340289225" sldId="341"/>
            <ac:spMk id="9" creationId="{FF426125-491E-4B11-88AC-F8D06484D1C1}"/>
          </ac:spMkLst>
        </pc:spChg>
        <pc:picChg chg="del">
          <ac:chgData name="Grundelius, Anki" userId="b72613fe-490e-4435-b2c8-0ced5966a88c" providerId="ADAL" clId="{1CB89720-8075-4AF0-B0FF-23FAE1FD48BF}" dt="2020-10-14T09:40:31.913" v="3248" actId="478"/>
          <ac:picMkLst>
            <pc:docMk/>
            <pc:sldMk cId="1340289225" sldId="341"/>
            <ac:picMk id="8" creationId="{72C7F788-1305-4746-ADA0-0D0B0D0D9EF8}"/>
          </ac:picMkLst>
        </pc:picChg>
        <pc:picChg chg="add mod">
          <ac:chgData name="Grundelius, Anki" userId="b72613fe-490e-4435-b2c8-0ced5966a88c" providerId="ADAL" clId="{1CB89720-8075-4AF0-B0FF-23FAE1FD48BF}" dt="2020-10-14T09:42:32.256" v="3529" actId="962"/>
          <ac:picMkLst>
            <pc:docMk/>
            <pc:sldMk cId="1340289225" sldId="341"/>
            <ac:picMk id="11" creationId="{6FD94798-AA31-4D68-9CD4-22FE2D175125}"/>
          </ac:picMkLst>
        </pc:picChg>
      </pc:sldChg>
      <pc:sldChg chg="addSp delSp modSp add delAnim modAnim">
        <pc:chgData name="Grundelius, Anki" userId="b72613fe-490e-4435-b2c8-0ced5966a88c" providerId="ADAL" clId="{1CB89720-8075-4AF0-B0FF-23FAE1FD48BF}" dt="2020-10-15T07:23:39.409" v="5531" actId="478"/>
        <pc:sldMkLst>
          <pc:docMk/>
          <pc:sldMk cId="1724995403" sldId="342"/>
        </pc:sldMkLst>
        <pc:spChg chg="mod">
          <ac:chgData name="Grundelius, Anki" userId="b72613fe-490e-4435-b2c8-0ced5966a88c" providerId="ADAL" clId="{1CB89720-8075-4AF0-B0FF-23FAE1FD48BF}" dt="2020-10-14T15:23:00.497" v="5145" actId="13244"/>
          <ac:spMkLst>
            <pc:docMk/>
            <pc:sldMk cId="1724995403" sldId="342"/>
            <ac:spMk id="2" creationId="{3FDC4F53-3424-4C2F-94A7-5A4D134FEDD6}"/>
          </ac:spMkLst>
        </pc:spChg>
        <pc:spChg chg="del mod">
          <ac:chgData name="Grundelius, Anki" userId="b72613fe-490e-4435-b2c8-0ced5966a88c" providerId="ADAL" clId="{1CB89720-8075-4AF0-B0FF-23FAE1FD48BF}" dt="2020-10-15T07:23:39.409" v="5531" actId="478"/>
          <ac:spMkLst>
            <pc:docMk/>
            <pc:sldMk cId="1724995403" sldId="342"/>
            <ac:spMk id="18" creationId="{9AEE53EE-FA4B-4BF4-BAF4-46F35BB6BB92}"/>
          </ac:spMkLst>
        </pc:spChg>
        <pc:spChg chg="mod topLvl">
          <ac:chgData name="Grundelius, Anki" userId="b72613fe-490e-4435-b2c8-0ced5966a88c" providerId="ADAL" clId="{1CB89720-8075-4AF0-B0FF-23FAE1FD48BF}" dt="2020-10-14T15:23:09.927" v="5146" actId="13244"/>
          <ac:spMkLst>
            <pc:docMk/>
            <pc:sldMk cId="1724995403" sldId="342"/>
            <ac:spMk id="22" creationId="{57D26A7E-900F-4E3C-820D-2B0AAAA6E54E}"/>
          </ac:spMkLst>
        </pc:spChg>
        <pc:spChg chg="mod">
          <ac:chgData name="Grundelius, Anki" userId="b72613fe-490e-4435-b2c8-0ced5966a88c" providerId="ADAL" clId="{1CB89720-8075-4AF0-B0FF-23FAE1FD48BF}" dt="2020-10-14T15:23:57.657" v="5151" actId="13244"/>
          <ac:spMkLst>
            <pc:docMk/>
            <pc:sldMk cId="1724995403" sldId="342"/>
            <ac:spMk id="23" creationId="{863EB783-0BFB-4DE6-8879-41BC119B208E}"/>
          </ac:spMkLst>
        </pc:spChg>
        <pc:spChg chg="mod">
          <ac:chgData name="Grundelius, Anki" userId="b72613fe-490e-4435-b2c8-0ced5966a88c" providerId="ADAL" clId="{1CB89720-8075-4AF0-B0FF-23FAE1FD48BF}" dt="2020-10-14T15:24:02.956" v="5152" actId="13244"/>
          <ac:spMkLst>
            <pc:docMk/>
            <pc:sldMk cId="1724995403" sldId="342"/>
            <ac:spMk id="24" creationId="{E913B133-6378-43E1-85FE-4459967A02A5}"/>
          </ac:spMkLst>
        </pc:spChg>
        <pc:spChg chg="mod">
          <ac:chgData name="Grundelius, Anki" userId="b72613fe-490e-4435-b2c8-0ced5966a88c" providerId="ADAL" clId="{1CB89720-8075-4AF0-B0FF-23FAE1FD48BF}" dt="2020-10-14T15:24:10.628" v="5154" actId="13244"/>
          <ac:spMkLst>
            <pc:docMk/>
            <pc:sldMk cId="1724995403" sldId="342"/>
            <ac:spMk id="25" creationId="{AD747426-87CA-4A09-B361-CAFFD3B5075B}"/>
          </ac:spMkLst>
        </pc:spChg>
        <pc:spChg chg="mod">
          <ac:chgData name="Grundelius, Anki" userId="b72613fe-490e-4435-b2c8-0ced5966a88c" providerId="ADAL" clId="{1CB89720-8075-4AF0-B0FF-23FAE1FD48BF}" dt="2020-10-14T15:24:14.983" v="5155" actId="13244"/>
          <ac:spMkLst>
            <pc:docMk/>
            <pc:sldMk cId="1724995403" sldId="342"/>
            <ac:spMk id="26" creationId="{FEEB5CD5-0B6B-4F38-9890-29FF35449012}"/>
          </ac:spMkLst>
        </pc:spChg>
        <pc:spChg chg="mod">
          <ac:chgData name="Grundelius, Anki" userId="b72613fe-490e-4435-b2c8-0ced5966a88c" providerId="ADAL" clId="{1CB89720-8075-4AF0-B0FF-23FAE1FD48BF}" dt="2020-10-14T15:24:07.182" v="5153" actId="13244"/>
          <ac:spMkLst>
            <pc:docMk/>
            <pc:sldMk cId="1724995403" sldId="342"/>
            <ac:spMk id="27" creationId="{14A46D52-B29F-4DD2-BBD6-0824676A7B16}"/>
          </ac:spMkLst>
        </pc:spChg>
        <pc:spChg chg="mod">
          <ac:chgData name="Grundelius, Anki" userId="b72613fe-490e-4435-b2c8-0ced5966a88c" providerId="ADAL" clId="{1CB89720-8075-4AF0-B0FF-23FAE1FD48BF}" dt="2020-10-14T15:24:48.274" v="5164" actId="1035"/>
          <ac:spMkLst>
            <pc:docMk/>
            <pc:sldMk cId="1724995403" sldId="342"/>
            <ac:spMk id="31" creationId="{517A360D-8089-4C67-8FFF-51B1AC3D16F7}"/>
          </ac:spMkLst>
        </pc:spChg>
        <pc:spChg chg="mod">
          <ac:chgData name="Grundelius, Anki" userId="b72613fe-490e-4435-b2c8-0ced5966a88c" providerId="ADAL" clId="{1CB89720-8075-4AF0-B0FF-23FAE1FD48BF}" dt="2020-10-14T15:24:19.091" v="5156" actId="13244"/>
          <ac:spMkLst>
            <pc:docMk/>
            <pc:sldMk cId="1724995403" sldId="342"/>
            <ac:spMk id="32" creationId="{DFA723C0-7757-4C2B-B0E3-E4AB37E652CD}"/>
          </ac:spMkLst>
        </pc:spChg>
        <pc:grpChg chg="add del">
          <ac:chgData name="Grundelius, Anki" userId="b72613fe-490e-4435-b2c8-0ced5966a88c" providerId="ADAL" clId="{1CB89720-8075-4AF0-B0FF-23FAE1FD48BF}" dt="2020-10-14T08:41:01.973" v="2123" actId="478"/>
          <ac:grpSpMkLst>
            <pc:docMk/>
            <pc:sldMk cId="1724995403" sldId="342"/>
            <ac:grpSpMk id="20" creationId="{37C57740-F20A-4E26-8DEE-01D120412D0E}"/>
          </ac:grpSpMkLst>
        </pc:grpChg>
        <pc:grpChg chg="mod ord">
          <ac:chgData name="Grundelius, Anki" userId="b72613fe-490e-4435-b2c8-0ced5966a88c" providerId="ADAL" clId="{1CB89720-8075-4AF0-B0FF-23FAE1FD48BF}" dt="2020-10-14T15:24:44.045" v="5161" actId="1035"/>
          <ac:grpSpMkLst>
            <pc:docMk/>
            <pc:sldMk cId="1724995403" sldId="342"/>
            <ac:grpSpMk id="28" creationId="{260808CF-EE79-4ED0-B6CD-0373FDE868A6}"/>
          </ac:grpSpMkLst>
        </pc:grpChg>
        <pc:picChg chg="add mod ord">
          <ac:chgData name="Grundelius, Anki" userId="b72613fe-490e-4435-b2c8-0ced5966a88c" providerId="ADAL" clId="{1CB89720-8075-4AF0-B0FF-23FAE1FD48BF}" dt="2020-10-14T15:23:49.892" v="5150" actId="13244"/>
          <ac:picMkLst>
            <pc:docMk/>
            <pc:sldMk cId="1724995403" sldId="342"/>
            <ac:picMk id="7" creationId="{FDDC634D-5E86-4EEC-9A16-A5616EC47931}"/>
          </ac:picMkLst>
        </pc:picChg>
        <pc:picChg chg="del">
          <ac:chgData name="Grundelius, Anki" userId="b72613fe-490e-4435-b2c8-0ced5966a88c" providerId="ADAL" clId="{1CB89720-8075-4AF0-B0FF-23FAE1FD48BF}" dt="2020-10-14T08:41:03.677" v="2124" actId="478"/>
          <ac:picMkLst>
            <pc:docMk/>
            <pc:sldMk cId="1724995403" sldId="342"/>
            <ac:picMk id="19" creationId="{285BA874-05B4-43EE-9B07-ADE53CB39798}"/>
          </ac:picMkLst>
        </pc:picChg>
        <pc:picChg chg="del topLvl">
          <ac:chgData name="Grundelius, Anki" userId="b72613fe-490e-4435-b2c8-0ced5966a88c" providerId="ADAL" clId="{1CB89720-8075-4AF0-B0FF-23FAE1FD48BF}" dt="2020-10-14T08:41:01.973" v="2123" actId="478"/>
          <ac:picMkLst>
            <pc:docMk/>
            <pc:sldMk cId="1724995403" sldId="342"/>
            <ac:picMk id="21" creationId="{6B5E1861-AA20-4619-A27D-56B3F66F437E}"/>
          </ac:picMkLst>
        </pc:picChg>
      </pc:sldChg>
      <pc:sldChg chg="addSp delSp modSp add modAnim">
        <pc:chgData name="Grundelius, Anki" userId="b72613fe-490e-4435-b2c8-0ced5966a88c" providerId="ADAL" clId="{1CB89720-8075-4AF0-B0FF-23FAE1FD48BF}" dt="2020-10-14T15:33:26.978" v="5495" actId="962"/>
        <pc:sldMkLst>
          <pc:docMk/>
          <pc:sldMk cId="1548256538" sldId="343"/>
        </pc:sldMkLst>
        <pc:spChg chg="mod">
          <ac:chgData name="Grundelius, Anki" userId="b72613fe-490e-4435-b2c8-0ced5966a88c" providerId="ADAL" clId="{1CB89720-8075-4AF0-B0FF-23FAE1FD48BF}" dt="2020-10-14T15:21:36.416" v="5131" actId="13244"/>
          <ac:spMkLst>
            <pc:docMk/>
            <pc:sldMk cId="1548256538" sldId="343"/>
            <ac:spMk id="2" creationId="{3FDC4F53-3424-4C2F-94A7-5A4D134FEDD6}"/>
          </ac:spMkLst>
        </pc:spChg>
        <pc:spChg chg="mod">
          <ac:chgData name="Grundelius, Anki" userId="b72613fe-490e-4435-b2c8-0ced5966a88c" providerId="ADAL" clId="{1CB89720-8075-4AF0-B0FF-23FAE1FD48BF}" dt="2020-10-14T15:22:08.207" v="5135" actId="13244"/>
          <ac:spMkLst>
            <pc:docMk/>
            <pc:sldMk cId="1548256538" sldId="343"/>
            <ac:spMk id="8" creationId="{A852E092-8204-4321-894F-FF34F4418B4A}"/>
          </ac:spMkLst>
        </pc:spChg>
        <pc:spChg chg="mod">
          <ac:chgData name="Grundelius, Anki" userId="b72613fe-490e-4435-b2c8-0ced5966a88c" providerId="ADAL" clId="{1CB89720-8075-4AF0-B0FF-23FAE1FD48BF}" dt="2020-10-14T15:22:44.013" v="5142" actId="1035"/>
          <ac:spMkLst>
            <pc:docMk/>
            <pc:sldMk cId="1548256538" sldId="343"/>
            <ac:spMk id="9" creationId="{FFFC3327-98F4-4445-8778-DADF621F0781}"/>
          </ac:spMkLst>
        </pc:spChg>
        <pc:spChg chg="mod">
          <ac:chgData name="Grundelius, Anki" userId="b72613fe-490e-4435-b2c8-0ced5966a88c" providerId="ADAL" clId="{1CB89720-8075-4AF0-B0FF-23FAE1FD48BF}" dt="2020-10-14T15:22:12.290" v="5136" actId="13244"/>
          <ac:spMkLst>
            <pc:docMk/>
            <pc:sldMk cId="1548256538" sldId="343"/>
            <ac:spMk id="10" creationId="{9B68541B-B96B-4739-B375-58FFCCEA2A0C}"/>
          </ac:spMkLst>
        </pc:spChg>
        <pc:spChg chg="mod">
          <ac:chgData name="Grundelius, Anki" userId="b72613fe-490e-4435-b2c8-0ced5966a88c" providerId="ADAL" clId="{1CB89720-8075-4AF0-B0FF-23FAE1FD48BF}" dt="2020-10-14T15:22:21.017" v="5138" actId="13244"/>
          <ac:spMkLst>
            <pc:docMk/>
            <pc:sldMk cId="1548256538" sldId="343"/>
            <ac:spMk id="11" creationId="{2AB5EDEE-D546-4474-940C-253F41415D8E}"/>
          </ac:spMkLst>
        </pc:spChg>
        <pc:spChg chg="mod">
          <ac:chgData name="Grundelius, Anki" userId="b72613fe-490e-4435-b2c8-0ced5966a88c" providerId="ADAL" clId="{1CB89720-8075-4AF0-B0FF-23FAE1FD48BF}" dt="2020-10-14T15:22:49.385" v="5144" actId="1035"/>
          <ac:spMkLst>
            <pc:docMk/>
            <pc:sldMk cId="1548256538" sldId="343"/>
            <ac:spMk id="12" creationId="{3339D298-B8AA-4FCF-8ACC-9A805AC8800F}"/>
          </ac:spMkLst>
        </pc:spChg>
        <pc:spChg chg="mod">
          <ac:chgData name="Grundelius, Anki" userId="b72613fe-490e-4435-b2c8-0ced5966a88c" providerId="ADAL" clId="{1CB89720-8075-4AF0-B0FF-23FAE1FD48BF}" dt="2020-10-14T15:22:46.499" v="5143" actId="1035"/>
          <ac:spMkLst>
            <pc:docMk/>
            <pc:sldMk cId="1548256538" sldId="343"/>
            <ac:spMk id="13" creationId="{55C56B8C-6678-4355-A3AB-B9D1D9226471}"/>
          </ac:spMkLst>
        </pc:spChg>
        <pc:spChg chg="mod">
          <ac:chgData name="Grundelius, Anki" userId="b72613fe-490e-4435-b2c8-0ced5966a88c" providerId="ADAL" clId="{1CB89720-8075-4AF0-B0FF-23FAE1FD48BF}" dt="2020-10-14T15:22:29.167" v="5140" actId="13244"/>
          <ac:spMkLst>
            <pc:docMk/>
            <pc:sldMk cId="1548256538" sldId="343"/>
            <ac:spMk id="14" creationId="{81EFDD28-AADB-4480-B91D-F398DAF12EBE}"/>
          </ac:spMkLst>
        </pc:spChg>
        <pc:spChg chg="mod">
          <ac:chgData name="Grundelius, Anki" userId="b72613fe-490e-4435-b2c8-0ced5966a88c" providerId="ADAL" clId="{1CB89720-8075-4AF0-B0FF-23FAE1FD48BF}" dt="2020-10-14T08:52:57.846" v="2348" actId="1076"/>
          <ac:spMkLst>
            <pc:docMk/>
            <pc:sldMk cId="1548256538" sldId="343"/>
            <ac:spMk id="18" creationId="{9AEE53EE-FA4B-4BF4-BAF4-46F35BB6BB92}"/>
          </ac:spMkLst>
        </pc:spChg>
        <pc:grpChg chg="mod">
          <ac:chgData name="Grundelius, Anki" userId="b72613fe-490e-4435-b2c8-0ced5966a88c" providerId="ADAL" clId="{1CB89720-8075-4AF0-B0FF-23FAE1FD48BF}" dt="2020-10-14T15:03:09.221" v="3915" actId="962"/>
          <ac:grpSpMkLst>
            <pc:docMk/>
            <pc:sldMk cId="1548256538" sldId="343"/>
            <ac:grpSpMk id="15" creationId="{F00AEEB2-BFC5-496A-B644-658C79DC4CC2}"/>
          </ac:grpSpMkLst>
        </pc:grpChg>
        <pc:picChg chg="del">
          <ac:chgData name="Grundelius, Anki" userId="b72613fe-490e-4435-b2c8-0ced5966a88c" providerId="ADAL" clId="{1CB89720-8075-4AF0-B0FF-23FAE1FD48BF}" dt="2020-10-14T08:51:39.217" v="2342" actId="478"/>
          <ac:picMkLst>
            <pc:docMk/>
            <pc:sldMk cId="1548256538" sldId="343"/>
            <ac:picMk id="7" creationId="{43D20FE6-4CCA-496F-BBD7-972107D24FFF}"/>
          </ac:picMkLst>
        </pc:picChg>
        <pc:picChg chg="add mod ord">
          <ac:chgData name="Grundelius, Anki" userId="b72613fe-490e-4435-b2c8-0ced5966a88c" providerId="ADAL" clId="{1CB89720-8075-4AF0-B0FF-23FAE1FD48BF}" dt="2020-10-14T15:33:26.978" v="5495" actId="962"/>
          <ac:picMkLst>
            <pc:docMk/>
            <pc:sldMk cId="1548256538" sldId="343"/>
            <ac:picMk id="19" creationId="{70349FB3-29A4-48E5-9911-206F85D7FB49}"/>
          </ac:picMkLst>
        </pc:picChg>
      </pc:sldChg>
      <pc:sldChg chg="modSp add">
        <pc:chgData name="Grundelius, Anki" userId="b72613fe-490e-4435-b2c8-0ced5966a88c" providerId="ADAL" clId="{1CB89720-8075-4AF0-B0FF-23FAE1FD48BF}" dt="2020-10-15T07:52:45.580" v="5692" actId="20577"/>
        <pc:sldMkLst>
          <pc:docMk/>
          <pc:sldMk cId="496375512" sldId="344"/>
        </pc:sldMkLst>
        <pc:spChg chg="mod">
          <ac:chgData name="Grundelius, Anki" userId="b72613fe-490e-4435-b2c8-0ced5966a88c" providerId="ADAL" clId="{1CB89720-8075-4AF0-B0FF-23FAE1FD48BF}" dt="2020-10-15T07:52:45.580" v="5692" actId="20577"/>
          <ac:spMkLst>
            <pc:docMk/>
            <pc:sldMk cId="496375512" sldId="344"/>
            <ac:spMk id="2" creationId="{13BAC78C-1A05-4C00-B6F2-6EB56D49B805}"/>
          </ac:spMkLst>
        </pc:spChg>
      </pc:sldChg>
      <pc:sldChg chg="addSp delSp modSp add">
        <pc:chgData name="Grundelius, Anki" userId="b72613fe-490e-4435-b2c8-0ced5966a88c" providerId="ADAL" clId="{1CB89720-8075-4AF0-B0FF-23FAE1FD48BF}" dt="2020-10-19T07:45:49.013" v="6378" actId="13244"/>
        <pc:sldMkLst>
          <pc:docMk/>
          <pc:sldMk cId="1828284210" sldId="345"/>
        </pc:sldMkLst>
        <pc:spChg chg="mod">
          <ac:chgData name="Grundelius, Anki" userId="b72613fe-490e-4435-b2c8-0ced5966a88c" providerId="ADAL" clId="{1CB89720-8075-4AF0-B0FF-23FAE1FD48BF}" dt="2020-10-19T07:45:39.686" v="6377" actId="13244"/>
          <ac:spMkLst>
            <pc:docMk/>
            <pc:sldMk cId="1828284210" sldId="345"/>
            <ac:spMk id="2" creationId="{8EFED33B-4A2D-4797-9C4E-22F3DAEC0ECF}"/>
          </ac:spMkLst>
        </pc:spChg>
        <pc:spChg chg="mod">
          <ac:chgData name="Grundelius, Anki" userId="b72613fe-490e-4435-b2c8-0ced5966a88c" providerId="ADAL" clId="{1CB89720-8075-4AF0-B0FF-23FAE1FD48BF}" dt="2020-10-19T07:45:49.013" v="6378" actId="13244"/>
          <ac:spMkLst>
            <pc:docMk/>
            <pc:sldMk cId="1828284210" sldId="345"/>
            <ac:spMk id="7" creationId="{793213FD-CD3D-4EC6-B0E8-92240D72F06D}"/>
          </ac:spMkLst>
        </pc:spChg>
        <pc:spChg chg="add del mod">
          <ac:chgData name="Grundelius, Anki" userId="b72613fe-490e-4435-b2c8-0ced5966a88c" providerId="ADAL" clId="{1CB89720-8075-4AF0-B0FF-23FAE1FD48BF}" dt="2020-10-15T08:54:17.248" v="5797" actId="931"/>
          <ac:spMkLst>
            <pc:docMk/>
            <pc:sldMk cId="1828284210" sldId="345"/>
            <ac:spMk id="8" creationId="{E731004D-3C9D-42C9-B403-FE718B67C4D8}"/>
          </ac:spMkLst>
        </pc:spChg>
        <pc:picChg chg="del">
          <ac:chgData name="Grundelius, Anki" userId="b72613fe-490e-4435-b2c8-0ced5966a88c" providerId="ADAL" clId="{1CB89720-8075-4AF0-B0FF-23FAE1FD48BF}" dt="2020-10-15T08:54:07.906" v="5796" actId="478"/>
          <ac:picMkLst>
            <pc:docMk/>
            <pc:sldMk cId="1828284210" sldId="345"/>
            <ac:picMk id="10" creationId="{D9CD7241-AFC7-40A2-A9C3-301279DEFA65}"/>
          </ac:picMkLst>
        </pc:picChg>
        <pc:picChg chg="add mod">
          <ac:chgData name="Grundelius, Anki" userId="b72613fe-490e-4435-b2c8-0ced5966a88c" providerId="ADAL" clId="{1CB89720-8075-4AF0-B0FF-23FAE1FD48BF}" dt="2020-10-15T08:55:08.542" v="6025" actId="962"/>
          <ac:picMkLst>
            <pc:docMk/>
            <pc:sldMk cId="1828284210" sldId="345"/>
            <ac:picMk id="11" creationId="{05E14920-BE55-4FD6-8B5B-E3E20767B832}"/>
          </ac:picMkLst>
        </pc:picChg>
      </pc:sldChg>
    </pc:docChg>
  </pc:docChgLst>
</pc:chgInfo>
</file>

<file path=ppt/notesMasters/_rels/notesMaster1.xml.rels><?xml version="1.0" encoding="UTF-8" standalone="yes"?>
<Relationships xmlns="http://schemas.openxmlformats.org/package/2006/relationships"><Relationship Id="rId1" Type="http://schemas.openxmlformats.org/officeDocument/2006/relationships/theme" Target="../theme/theme2.xml"/></Relationships>
</file>

<file path=ppt/notesMasters/notesMaster1.xml><?xml version="1.0" encoding="utf-8"?>
<p:notes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sidhuvud 1"/>
          <p:cNvSpPr>
            <a:spLocks noGrp="1"/>
          </p:cNvSpPr>
          <p:nvPr>
            <p:ph type="hdr" sz="quarter"/>
          </p:nvPr>
        </p:nvSpPr>
        <p:spPr>
          <a:xfrm>
            <a:off x="0" y="0"/>
            <a:ext cx="2971800" cy="457200"/>
          </a:xfrm>
          <a:prstGeom prst="rect">
            <a:avLst/>
          </a:prstGeom>
        </p:spPr>
        <p:txBody>
          <a:bodyPr vert="horz" lIns="91440" tIns="45720" rIns="91440" bIns="45720" rtlCol="0"/>
          <a:lstStyle>
            <a:lvl1pPr algn="l">
              <a:defRPr sz="1200"/>
            </a:lvl1pPr>
          </a:lstStyle>
          <a:p>
            <a:endParaRPr lang="sv-SE"/>
          </a:p>
        </p:txBody>
      </p:sp>
      <p:sp>
        <p:nvSpPr>
          <p:cNvPr id="3" name="Platshållare för datum 2"/>
          <p:cNvSpPr>
            <a:spLocks noGrp="1"/>
          </p:cNvSpPr>
          <p:nvPr>
            <p:ph type="dt" idx="1"/>
          </p:nvPr>
        </p:nvSpPr>
        <p:spPr>
          <a:xfrm>
            <a:off x="3884613" y="0"/>
            <a:ext cx="2971800" cy="457200"/>
          </a:xfrm>
          <a:prstGeom prst="rect">
            <a:avLst/>
          </a:prstGeom>
        </p:spPr>
        <p:txBody>
          <a:bodyPr vert="horz" lIns="91440" tIns="45720" rIns="91440" bIns="45720" rtlCol="0"/>
          <a:lstStyle>
            <a:lvl1pPr algn="r">
              <a:defRPr sz="1200"/>
            </a:lvl1pPr>
          </a:lstStyle>
          <a:p>
            <a:fld id="{95C1DA4F-C733-4485-BCAA-ED66A1937FEB}" type="datetimeFigureOut">
              <a:rPr lang="sv-SE" smtClean="0"/>
              <a:t>2020-12-21</a:t>
            </a:fld>
            <a:endParaRPr lang="sv-SE"/>
          </a:p>
        </p:txBody>
      </p:sp>
      <p:sp>
        <p:nvSpPr>
          <p:cNvPr id="4" name="Platshållare för bildobjekt 3"/>
          <p:cNvSpPr>
            <a:spLocks noGrp="1" noRot="1" noChangeAspect="1"/>
          </p:cNvSpPr>
          <p:nvPr>
            <p:ph type="sldImg" idx="2"/>
          </p:nvPr>
        </p:nvSpPr>
        <p:spPr>
          <a:xfrm>
            <a:off x="381000" y="685800"/>
            <a:ext cx="6096000" cy="3429000"/>
          </a:xfrm>
          <a:prstGeom prst="rect">
            <a:avLst/>
          </a:prstGeom>
          <a:noFill/>
          <a:ln w="12700">
            <a:solidFill>
              <a:prstClr val="black"/>
            </a:solidFill>
          </a:ln>
        </p:spPr>
        <p:txBody>
          <a:bodyPr vert="horz" lIns="91440" tIns="45720" rIns="91440" bIns="45720" rtlCol="0" anchor="ctr"/>
          <a:lstStyle/>
          <a:p>
            <a:endParaRPr lang="sv-SE"/>
          </a:p>
        </p:txBody>
      </p:sp>
      <p:sp>
        <p:nvSpPr>
          <p:cNvPr id="5" name="Platshållare för anteckningar 4"/>
          <p:cNvSpPr>
            <a:spLocks noGrp="1"/>
          </p:cNvSpPr>
          <p:nvPr>
            <p:ph type="body" sz="quarter" idx="3"/>
          </p:nvPr>
        </p:nvSpPr>
        <p:spPr>
          <a:xfrm>
            <a:off x="685800" y="4343400"/>
            <a:ext cx="5486400" cy="4114800"/>
          </a:xfrm>
          <a:prstGeom prst="rect">
            <a:avLst/>
          </a:prstGeom>
        </p:spPr>
        <p:txBody>
          <a:bodyPr vert="horz" lIns="91440" tIns="45720" rIns="91440" bIns="45720" rtlCol="0"/>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6" name="Platshållare för sidfot 5"/>
          <p:cNvSpPr>
            <a:spLocks noGrp="1"/>
          </p:cNvSpPr>
          <p:nvPr>
            <p:ph type="ftr" sz="quarter" idx="4"/>
          </p:nvPr>
        </p:nvSpPr>
        <p:spPr>
          <a:xfrm>
            <a:off x="0" y="8685213"/>
            <a:ext cx="2971800" cy="457200"/>
          </a:xfrm>
          <a:prstGeom prst="rect">
            <a:avLst/>
          </a:prstGeom>
        </p:spPr>
        <p:txBody>
          <a:bodyPr vert="horz" lIns="91440" tIns="45720" rIns="91440" bIns="45720" rtlCol="0" anchor="b"/>
          <a:lstStyle>
            <a:lvl1pPr algn="l">
              <a:defRPr sz="1200"/>
            </a:lvl1pPr>
          </a:lstStyle>
          <a:p>
            <a:endParaRPr lang="sv-SE"/>
          </a:p>
        </p:txBody>
      </p:sp>
      <p:sp>
        <p:nvSpPr>
          <p:cNvPr id="7" name="Platshållare för bildnummer 6"/>
          <p:cNvSpPr>
            <a:spLocks noGrp="1"/>
          </p:cNvSpPr>
          <p:nvPr>
            <p:ph type="sldNum" sz="quarter" idx="5"/>
          </p:nvPr>
        </p:nvSpPr>
        <p:spPr>
          <a:xfrm>
            <a:off x="3884613" y="8685213"/>
            <a:ext cx="2971800" cy="457200"/>
          </a:xfrm>
          <a:prstGeom prst="rect">
            <a:avLst/>
          </a:prstGeom>
        </p:spPr>
        <p:txBody>
          <a:bodyPr vert="horz" lIns="91440" tIns="45720" rIns="91440" bIns="45720" rtlCol="0" anchor="b"/>
          <a:lstStyle>
            <a:lvl1pPr algn="r">
              <a:defRPr sz="1200"/>
            </a:lvl1pPr>
          </a:lstStyle>
          <a:p>
            <a:fld id="{97AE7156-62F3-4CA3-9C03-D68BF7374B4F}" type="slidenum">
              <a:rPr lang="sv-SE" smtClean="0"/>
              <a:t>‹#›</a:t>
            </a:fld>
            <a:endParaRPr lang="sv-SE"/>
          </a:p>
        </p:txBody>
      </p:sp>
    </p:spTree>
    <p:extLst>
      <p:ext uri="{BB962C8B-B14F-4D97-AF65-F5344CB8AC3E}">
        <p14:creationId xmlns:p14="http://schemas.microsoft.com/office/powerpoint/2010/main" val="2767279308"/>
      </p:ext>
    </p:extLst>
  </p:cSld>
  <p:clrMap bg1="lt1" tx1="dk1" bg2="lt2" tx2="dk2" accent1="accent1" accent2="accent2" accent3="accent3" accent4="accent4" accent5="accent5" accent6="accent6" hlink="hlink" folHlink="folHlink"/>
  <p:notesStyle>
    <a:lvl1pPr marL="0" algn="l" defTabSz="914400" rtl="0" eaLnBrk="1" latinLnBrk="0" hangingPunct="1">
      <a:defRPr sz="1200" kern="1200">
        <a:solidFill>
          <a:schemeClr val="tx1"/>
        </a:solidFill>
        <a:latin typeface="+mn-lt"/>
        <a:ea typeface="+mn-ea"/>
        <a:cs typeface="+mn-cs"/>
      </a:defRPr>
    </a:lvl1pPr>
    <a:lvl2pPr marL="457200" algn="l" defTabSz="914400" rtl="0" eaLnBrk="1" latinLnBrk="0" hangingPunct="1">
      <a:defRPr sz="1200" kern="1200">
        <a:solidFill>
          <a:schemeClr val="tx1"/>
        </a:solidFill>
        <a:latin typeface="+mn-lt"/>
        <a:ea typeface="+mn-ea"/>
        <a:cs typeface="+mn-cs"/>
      </a:defRPr>
    </a:lvl2pPr>
    <a:lvl3pPr marL="914400" algn="l" defTabSz="914400" rtl="0" eaLnBrk="1" latinLnBrk="0" hangingPunct="1">
      <a:defRPr sz="1200" kern="1200">
        <a:solidFill>
          <a:schemeClr val="tx1"/>
        </a:solidFill>
        <a:latin typeface="+mn-lt"/>
        <a:ea typeface="+mn-ea"/>
        <a:cs typeface="+mn-cs"/>
      </a:defRPr>
    </a:lvl3pPr>
    <a:lvl4pPr marL="1371600" algn="l" defTabSz="914400" rtl="0" eaLnBrk="1" latinLnBrk="0" hangingPunct="1">
      <a:defRPr sz="1200" kern="1200">
        <a:solidFill>
          <a:schemeClr val="tx1"/>
        </a:solidFill>
        <a:latin typeface="+mn-lt"/>
        <a:ea typeface="+mn-ea"/>
        <a:cs typeface="+mn-cs"/>
      </a:defRPr>
    </a:lvl4pPr>
    <a:lvl5pPr marL="1828800" algn="l" defTabSz="914400" rtl="0" eaLnBrk="1" latinLnBrk="0" hangingPunct="1">
      <a:defRPr sz="1200" kern="1200">
        <a:solidFill>
          <a:schemeClr val="tx1"/>
        </a:solidFill>
        <a:latin typeface="+mn-lt"/>
        <a:ea typeface="+mn-ea"/>
        <a:cs typeface="+mn-cs"/>
      </a:defRPr>
    </a:lvl5pPr>
    <a:lvl6pPr marL="2286000" algn="l" defTabSz="914400" rtl="0" eaLnBrk="1" latinLnBrk="0" hangingPunct="1">
      <a:defRPr sz="1200" kern="1200">
        <a:solidFill>
          <a:schemeClr val="tx1"/>
        </a:solidFill>
        <a:latin typeface="+mn-lt"/>
        <a:ea typeface="+mn-ea"/>
        <a:cs typeface="+mn-cs"/>
      </a:defRPr>
    </a:lvl6pPr>
    <a:lvl7pPr marL="2743200" algn="l" defTabSz="914400" rtl="0" eaLnBrk="1" latinLnBrk="0" hangingPunct="1">
      <a:defRPr sz="1200" kern="1200">
        <a:solidFill>
          <a:schemeClr val="tx1"/>
        </a:solidFill>
        <a:latin typeface="+mn-lt"/>
        <a:ea typeface="+mn-ea"/>
        <a:cs typeface="+mn-cs"/>
      </a:defRPr>
    </a:lvl7pPr>
    <a:lvl8pPr marL="3200400" algn="l" defTabSz="914400" rtl="0" eaLnBrk="1" latinLnBrk="0" hangingPunct="1">
      <a:defRPr sz="1200" kern="1200">
        <a:solidFill>
          <a:schemeClr val="tx1"/>
        </a:solidFill>
        <a:latin typeface="+mn-lt"/>
        <a:ea typeface="+mn-ea"/>
        <a:cs typeface="+mn-cs"/>
      </a:defRPr>
    </a:lvl8pPr>
    <a:lvl9pPr marL="3657600" algn="l" defTabSz="914400" rtl="0" eaLnBrk="1" latinLnBrk="0" hangingPunct="1">
      <a:defRPr sz="1200" kern="1200">
        <a:solidFill>
          <a:schemeClr val="tx1"/>
        </a:solidFill>
        <a:latin typeface="+mn-lt"/>
        <a:ea typeface="+mn-ea"/>
        <a:cs typeface="+mn-cs"/>
      </a:defRPr>
    </a:lvl9pPr>
  </p:notesStyle>
</p:notesMaster>
</file>

<file path=ppt/notesSlides/_rels/notesSlide1.xml.rels><?xml version="1.0" encoding="UTF-8" standalone="yes"?>
<Relationships xmlns="http://schemas.openxmlformats.org/package/2006/relationships"><Relationship Id="rId2" Type="http://schemas.openxmlformats.org/officeDocument/2006/relationships/slide" Target="../slides/slide1.xml"/><Relationship Id="rId1" Type="http://schemas.openxmlformats.org/officeDocument/2006/relationships/notesMaster" Target="../notesMasters/notesMaster1.xml"/></Relationships>
</file>

<file path=ppt/notesSlides/_rels/notesSlide10.xml.rels><?xml version="1.0" encoding="UTF-8" standalone="yes"?>
<Relationships xmlns="http://schemas.openxmlformats.org/package/2006/relationships"><Relationship Id="rId2" Type="http://schemas.openxmlformats.org/officeDocument/2006/relationships/slide" Target="../slides/slide12.xml"/><Relationship Id="rId1" Type="http://schemas.openxmlformats.org/officeDocument/2006/relationships/notesMaster" Target="../notesMasters/notesMaster1.xml"/></Relationships>
</file>

<file path=ppt/notesSlides/_rels/notesSlide11.xml.rels><?xml version="1.0" encoding="UTF-8" standalone="yes"?>
<Relationships xmlns="http://schemas.openxmlformats.org/package/2006/relationships"><Relationship Id="rId2" Type="http://schemas.openxmlformats.org/officeDocument/2006/relationships/slide" Target="../slides/slide19.xml"/><Relationship Id="rId1" Type="http://schemas.openxmlformats.org/officeDocument/2006/relationships/notesMaster" Target="../notesMasters/notesMaster1.xml"/></Relationships>
</file>

<file path=ppt/notesSlides/_rels/notesSlide2.xml.rels><?xml version="1.0" encoding="UTF-8" standalone="yes"?>
<Relationships xmlns="http://schemas.openxmlformats.org/package/2006/relationships"><Relationship Id="rId2" Type="http://schemas.openxmlformats.org/officeDocument/2006/relationships/slide" Target="../slides/slide2.xml"/><Relationship Id="rId1" Type="http://schemas.openxmlformats.org/officeDocument/2006/relationships/notesMaster" Target="../notesMasters/notesMaster1.xml"/></Relationships>
</file>

<file path=ppt/notesSlides/_rels/notesSlide3.xml.rels><?xml version="1.0" encoding="UTF-8" standalone="yes"?>
<Relationships xmlns="http://schemas.openxmlformats.org/package/2006/relationships"><Relationship Id="rId2" Type="http://schemas.openxmlformats.org/officeDocument/2006/relationships/slide" Target="../slides/slide4.xml"/><Relationship Id="rId1" Type="http://schemas.openxmlformats.org/officeDocument/2006/relationships/notesMaster" Target="../notesMasters/notesMaster1.xml"/></Relationships>
</file>

<file path=ppt/notesSlides/_rels/notesSlide4.xml.rels><?xml version="1.0" encoding="UTF-8" standalone="yes"?>
<Relationships xmlns="http://schemas.openxmlformats.org/package/2006/relationships"><Relationship Id="rId2" Type="http://schemas.openxmlformats.org/officeDocument/2006/relationships/slide" Target="../slides/slide5.xml"/><Relationship Id="rId1" Type="http://schemas.openxmlformats.org/officeDocument/2006/relationships/notesMaster" Target="../notesMasters/notesMaster1.xml"/></Relationships>
</file>

<file path=ppt/notesSlides/_rels/notesSlide5.xml.rels><?xml version="1.0" encoding="UTF-8" standalone="yes"?>
<Relationships xmlns="http://schemas.openxmlformats.org/package/2006/relationships"><Relationship Id="rId2" Type="http://schemas.openxmlformats.org/officeDocument/2006/relationships/slide" Target="../slides/slide6.xml"/><Relationship Id="rId1" Type="http://schemas.openxmlformats.org/officeDocument/2006/relationships/notesMaster" Target="../notesMasters/notesMaster1.xml"/></Relationships>
</file>

<file path=ppt/notesSlides/_rels/notesSlide6.xml.rels><?xml version="1.0" encoding="UTF-8" standalone="yes"?>
<Relationships xmlns="http://schemas.openxmlformats.org/package/2006/relationships"><Relationship Id="rId2" Type="http://schemas.openxmlformats.org/officeDocument/2006/relationships/slide" Target="../slides/slide7.xml"/><Relationship Id="rId1" Type="http://schemas.openxmlformats.org/officeDocument/2006/relationships/notesMaster" Target="../notesMasters/notesMaster1.xml"/></Relationships>
</file>

<file path=ppt/notesSlides/_rels/notesSlide7.xml.rels><?xml version="1.0" encoding="UTF-8" standalone="yes"?>
<Relationships xmlns="http://schemas.openxmlformats.org/package/2006/relationships"><Relationship Id="rId2" Type="http://schemas.openxmlformats.org/officeDocument/2006/relationships/slide" Target="../slides/slide9.xml"/><Relationship Id="rId1" Type="http://schemas.openxmlformats.org/officeDocument/2006/relationships/notesMaster" Target="../notesMasters/notesMaster1.xml"/></Relationships>
</file>

<file path=ppt/notesSlides/_rels/notesSlide8.xml.rels><?xml version="1.0" encoding="UTF-8" standalone="yes"?>
<Relationships xmlns="http://schemas.openxmlformats.org/package/2006/relationships"><Relationship Id="rId2" Type="http://schemas.openxmlformats.org/officeDocument/2006/relationships/slide" Target="../slides/slide10.xml"/><Relationship Id="rId1" Type="http://schemas.openxmlformats.org/officeDocument/2006/relationships/notesMaster" Target="../notesMasters/notesMaster1.xml"/></Relationships>
</file>

<file path=ppt/notesSlides/_rels/notesSlide9.xml.rels><?xml version="1.0" encoding="UTF-8" standalone="yes"?>
<Relationships xmlns="http://schemas.openxmlformats.org/package/2006/relationships"><Relationship Id="rId2" Type="http://schemas.openxmlformats.org/officeDocument/2006/relationships/slide" Target="../slides/slide11.xml"/><Relationship Id="rId1" Type="http://schemas.openxmlformats.org/officeDocument/2006/relationships/notesMaster" Target="../notesMasters/notesMaster1.xml"/></Relationships>
</file>

<file path=ppt/notesSlides/notesSlide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7AE7156-62F3-4CA3-9C03-D68BF7374B4F}" type="slidenum">
              <a:rPr lang="sv-SE" smtClean="0"/>
              <a:t>1</a:t>
            </a:fld>
            <a:endParaRPr lang="sv-SE"/>
          </a:p>
        </p:txBody>
      </p:sp>
    </p:spTree>
    <p:extLst>
      <p:ext uri="{BB962C8B-B14F-4D97-AF65-F5344CB8AC3E}">
        <p14:creationId xmlns:p14="http://schemas.microsoft.com/office/powerpoint/2010/main" val="602241519"/>
      </p:ext>
    </p:extLst>
  </p:cSld>
  <p:clrMapOvr>
    <a:masterClrMapping/>
  </p:clrMapOvr>
</p:notes>
</file>

<file path=ppt/notesSlides/notesSlide10.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7AE7156-62F3-4CA3-9C03-D68BF7374B4F}" type="slidenum">
              <a:rPr lang="sv-SE" smtClean="0"/>
              <a:t>12</a:t>
            </a:fld>
            <a:endParaRPr lang="sv-SE"/>
          </a:p>
        </p:txBody>
      </p:sp>
    </p:spTree>
    <p:extLst>
      <p:ext uri="{BB962C8B-B14F-4D97-AF65-F5344CB8AC3E}">
        <p14:creationId xmlns:p14="http://schemas.microsoft.com/office/powerpoint/2010/main" val="940125426"/>
      </p:ext>
    </p:extLst>
  </p:cSld>
  <p:clrMapOvr>
    <a:masterClrMapping/>
  </p:clrMapOvr>
</p:notes>
</file>

<file path=ppt/notesSlides/notesSlide11.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7AE7156-62F3-4CA3-9C03-D68BF7374B4F}" type="slidenum">
              <a:rPr lang="sv-SE" smtClean="0"/>
              <a:t>19</a:t>
            </a:fld>
            <a:endParaRPr lang="sv-SE"/>
          </a:p>
        </p:txBody>
      </p:sp>
    </p:spTree>
    <p:extLst>
      <p:ext uri="{BB962C8B-B14F-4D97-AF65-F5344CB8AC3E}">
        <p14:creationId xmlns:p14="http://schemas.microsoft.com/office/powerpoint/2010/main" val="2865702512"/>
      </p:ext>
    </p:extLst>
  </p:cSld>
  <p:clrMapOvr>
    <a:masterClrMapping/>
  </p:clrMapOvr>
</p:notes>
</file>

<file path=ppt/notesSlides/notesSlide2.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7AE7156-62F3-4CA3-9C03-D68BF7374B4F}" type="slidenum">
              <a:rPr lang="sv-SE" smtClean="0"/>
              <a:t>2</a:t>
            </a:fld>
            <a:endParaRPr lang="sv-SE"/>
          </a:p>
        </p:txBody>
      </p:sp>
    </p:spTree>
    <p:extLst>
      <p:ext uri="{BB962C8B-B14F-4D97-AF65-F5344CB8AC3E}">
        <p14:creationId xmlns:p14="http://schemas.microsoft.com/office/powerpoint/2010/main" val="400393233"/>
      </p:ext>
    </p:extLst>
  </p:cSld>
  <p:clrMapOvr>
    <a:masterClrMapping/>
  </p:clrMapOvr>
</p:notes>
</file>

<file path=ppt/notesSlides/notesSlide3.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a:p>
            <a:endParaRPr lang="sv-SE"/>
          </a:p>
        </p:txBody>
      </p:sp>
      <p:sp>
        <p:nvSpPr>
          <p:cNvPr id="4" name="Platshållare för bildnummer 3"/>
          <p:cNvSpPr>
            <a:spLocks noGrp="1"/>
          </p:cNvSpPr>
          <p:nvPr>
            <p:ph type="sldNum" sz="quarter" idx="5"/>
          </p:nvPr>
        </p:nvSpPr>
        <p:spPr/>
        <p:txBody>
          <a:bodyPr/>
          <a:lstStyle/>
          <a:p>
            <a:fld id="{97AE7156-62F3-4CA3-9C03-D68BF7374B4F}" type="slidenum">
              <a:rPr lang="sv-SE" smtClean="0"/>
              <a:t>4</a:t>
            </a:fld>
            <a:endParaRPr lang="sv-SE"/>
          </a:p>
        </p:txBody>
      </p:sp>
    </p:spTree>
    <p:extLst>
      <p:ext uri="{BB962C8B-B14F-4D97-AF65-F5344CB8AC3E}">
        <p14:creationId xmlns:p14="http://schemas.microsoft.com/office/powerpoint/2010/main" val="1017666806"/>
      </p:ext>
    </p:extLst>
  </p:cSld>
  <p:clrMapOvr>
    <a:masterClrMapping/>
  </p:clrMapOvr>
</p:notes>
</file>

<file path=ppt/notesSlides/notesSlide4.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7AE7156-62F3-4CA3-9C03-D68BF7374B4F}" type="slidenum">
              <a:rPr lang="sv-SE" smtClean="0"/>
              <a:t>5</a:t>
            </a:fld>
            <a:endParaRPr lang="sv-SE"/>
          </a:p>
        </p:txBody>
      </p:sp>
    </p:spTree>
    <p:extLst>
      <p:ext uri="{BB962C8B-B14F-4D97-AF65-F5344CB8AC3E}">
        <p14:creationId xmlns:p14="http://schemas.microsoft.com/office/powerpoint/2010/main" val="881302342"/>
      </p:ext>
    </p:extLst>
  </p:cSld>
  <p:clrMapOvr>
    <a:masterClrMapping/>
  </p:clrMapOvr>
</p:notes>
</file>

<file path=ppt/notesSlides/notesSlide5.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7AE7156-62F3-4CA3-9C03-D68BF7374B4F}" type="slidenum">
              <a:rPr lang="sv-SE" smtClean="0"/>
              <a:t>6</a:t>
            </a:fld>
            <a:endParaRPr lang="sv-SE"/>
          </a:p>
        </p:txBody>
      </p:sp>
    </p:spTree>
    <p:extLst>
      <p:ext uri="{BB962C8B-B14F-4D97-AF65-F5344CB8AC3E}">
        <p14:creationId xmlns:p14="http://schemas.microsoft.com/office/powerpoint/2010/main" val="4247601428"/>
      </p:ext>
    </p:extLst>
  </p:cSld>
  <p:clrMapOvr>
    <a:masterClrMapping/>
  </p:clrMapOvr>
</p:notes>
</file>

<file path=ppt/notesSlides/notesSlide6.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7AE7156-62F3-4CA3-9C03-D68BF7374B4F}" type="slidenum">
              <a:rPr lang="sv-SE" smtClean="0"/>
              <a:t>7</a:t>
            </a:fld>
            <a:endParaRPr lang="sv-SE"/>
          </a:p>
        </p:txBody>
      </p:sp>
    </p:spTree>
    <p:extLst>
      <p:ext uri="{BB962C8B-B14F-4D97-AF65-F5344CB8AC3E}">
        <p14:creationId xmlns:p14="http://schemas.microsoft.com/office/powerpoint/2010/main" val="3029613681"/>
      </p:ext>
    </p:extLst>
  </p:cSld>
  <p:clrMapOvr>
    <a:masterClrMapping/>
  </p:clrMapOvr>
</p:notes>
</file>

<file path=ppt/notesSlides/notesSlide7.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7AE7156-62F3-4CA3-9C03-D68BF7374B4F}" type="slidenum">
              <a:rPr lang="sv-SE" smtClean="0"/>
              <a:t>9</a:t>
            </a:fld>
            <a:endParaRPr lang="sv-SE"/>
          </a:p>
        </p:txBody>
      </p:sp>
    </p:spTree>
    <p:extLst>
      <p:ext uri="{BB962C8B-B14F-4D97-AF65-F5344CB8AC3E}">
        <p14:creationId xmlns:p14="http://schemas.microsoft.com/office/powerpoint/2010/main" val="2982945750"/>
      </p:ext>
    </p:extLst>
  </p:cSld>
  <p:clrMapOvr>
    <a:masterClrMapping/>
  </p:clrMapOvr>
</p:notes>
</file>

<file path=ppt/notesSlides/notesSlide8.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dirty="0"/>
          </a:p>
        </p:txBody>
      </p:sp>
      <p:sp>
        <p:nvSpPr>
          <p:cNvPr id="4" name="Platshållare för bildnummer 3"/>
          <p:cNvSpPr>
            <a:spLocks noGrp="1"/>
          </p:cNvSpPr>
          <p:nvPr>
            <p:ph type="sldNum" sz="quarter" idx="5"/>
          </p:nvPr>
        </p:nvSpPr>
        <p:spPr/>
        <p:txBody>
          <a:bodyPr/>
          <a:lstStyle/>
          <a:p>
            <a:fld id="{97AE7156-62F3-4CA3-9C03-D68BF7374B4F}" type="slidenum">
              <a:rPr lang="sv-SE" smtClean="0"/>
              <a:t>10</a:t>
            </a:fld>
            <a:endParaRPr lang="sv-SE"/>
          </a:p>
        </p:txBody>
      </p:sp>
    </p:spTree>
    <p:extLst>
      <p:ext uri="{BB962C8B-B14F-4D97-AF65-F5344CB8AC3E}">
        <p14:creationId xmlns:p14="http://schemas.microsoft.com/office/powerpoint/2010/main" val="751108978"/>
      </p:ext>
    </p:extLst>
  </p:cSld>
  <p:clrMapOvr>
    <a:masterClrMapping/>
  </p:clrMapOvr>
</p:notes>
</file>

<file path=ppt/notesSlides/notesSlide9.xml><?xml version="1.0" encoding="utf-8"?>
<p:notes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2" name="Platshållare för bildobjekt 1"/>
          <p:cNvSpPr>
            <a:spLocks noGrp="1" noRot="1" noChangeAspect="1"/>
          </p:cNvSpPr>
          <p:nvPr>
            <p:ph type="sldImg"/>
          </p:nvPr>
        </p:nvSpPr>
        <p:spPr/>
      </p:sp>
      <p:sp>
        <p:nvSpPr>
          <p:cNvPr id="3" name="Platshållare för anteckningar 2"/>
          <p:cNvSpPr>
            <a:spLocks noGrp="1"/>
          </p:cNvSpPr>
          <p:nvPr>
            <p:ph type="body" idx="1"/>
          </p:nvPr>
        </p:nvSpPr>
        <p:spPr/>
        <p:txBody>
          <a:bodyPr/>
          <a:lstStyle/>
          <a:p>
            <a:endParaRPr lang="sv-SE"/>
          </a:p>
        </p:txBody>
      </p:sp>
      <p:sp>
        <p:nvSpPr>
          <p:cNvPr id="4" name="Platshållare för bildnummer 3"/>
          <p:cNvSpPr>
            <a:spLocks noGrp="1"/>
          </p:cNvSpPr>
          <p:nvPr>
            <p:ph type="sldNum" sz="quarter" idx="5"/>
          </p:nvPr>
        </p:nvSpPr>
        <p:spPr/>
        <p:txBody>
          <a:bodyPr/>
          <a:lstStyle/>
          <a:p>
            <a:fld id="{97AE7156-62F3-4CA3-9C03-D68BF7374B4F}" type="slidenum">
              <a:rPr lang="sv-SE" smtClean="0"/>
              <a:t>11</a:t>
            </a:fld>
            <a:endParaRPr lang="sv-SE"/>
          </a:p>
        </p:txBody>
      </p:sp>
    </p:spTree>
    <p:extLst>
      <p:ext uri="{BB962C8B-B14F-4D97-AF65-F5344CB8AC3E}">
        <p14:creationId xmlns:p14="http://schemas.microsoft.com/office/powerpoint/2010/main" val="2042653040"/>
      </p:ext>
    </p:extLst>
  </p:cSld>
  <p:clrMapOvr>
    <a:masterClrMapping/>
  </p:clrMapOvr>
</p:notes>
</file>

<file path=ppt/slideLayouts/_rels/slideLayout1.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10.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1.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2.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3.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1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2.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3.xml.rels><?xml version="1.0" encoding="UTF-8" standalone="yes"?>
<Relationships xmlns="http://schemas.openxmlformats.org/package/2006/relationships"><Relationship Id="rId2" Type="http://schemas.openxmlformats.org/officeDocument/2006/relationships/image" Target="../media/image2.png"/><Relationship Id="rId1" Type="http://schemas.openxmlformats.org/officeDocument/2006/relationships/slideMaster" Target="../slideMasters/slideMaster1.xml"/></Relationships>
</file>

<file path=ppt/slideLayouts/_rels/slideLayout4.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5.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6.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7.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8.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_rels/slideLayout9.xml.rels><?xml version="1.0" encoding="UTF-8" standalone="yes"?>
<Relationships xmlns="http://schemas.openxmlformats.org/package/2006/relationships"><Relationship Id="rId1" Type="http://schemas.openxmlformats.org/officeDocument/2006/relationships/slideMaster" Target="../slideMasters/slideMaster1.xml"/></Relationships>
</file>

<file path=ppt/slideLayouts/slideLayout1.xml><?xml version="1.0" encoding="utf-8"?>
<p:sldLayout xmlns:a="http://schemas.openxmlformats.org/drawingml/2006/main" xmlns:r="http://schemas.openxmlformats.org/officeDocument/2006/relationships" xmlns:p="http://schemas.openxmlformats.org/presentationml/2006/main" showMasterSp="0" preserve="1" userDrawn="1">
  <p:cSld name="Start med bild, rubrik, text">
    <p:spTree>
      <p:nvGrpSpPr>
        <p:cNvPr id="1" name=""/>
        <p:cNvGrpSpPr/>
        <p:nvPr/>
      </p:nvGrpSpPr>
      <p:grpSpPr>
        <a:xfrm>
          <a:off x="0" y="0"/>
          <a:ext cx="0" cy="0"/>
          <a:chOff x="0" y="0"/>
          <a:chExt cx="0" cy="0"/>
        </a:xfrm>
      </p:grpSpPr>
      <p:sp>
        <p:nvSpPr>
          <p:cNvPr id="4" name="Platshållare för datum 3"/>
          <p:cNvSpPr>
            <a:spLocks noGrp="1"/>
          </p:cNvSpPr>
          <p:nvPr>
            <p:ph type="dt" sz="half" idx="10"/>
          </p:nvPr>
        </p:nvSpPr>
        <p:spPr>
          <a:xfrm>
            <a:off x="3099600" y="4846500"/>
            <a:ext cx="752320" cy="189000"/>
          </a:xfrm>
          <a:prstGeom prst="rect">
            <a:avLst/>
          </a:prstGeom>
        </p:spPr>
        <p:txBody>
          <a:bodyPr/>
          <a:lstStyle/>
          <a:p>
            <a:fld id="{DB20D2D8-1CB8-430C-8B77-FBDC8A53D0B9}" type="datetime1">
              <a:rPr lang="sv-SE" smtClean="0"/>
              <a:t>2020-12-21</a:t>
            </a:fld>
            <a:endParaRPr lang="sv-SE"/>
          </a:p>
        </p:txBody>
      </p:sp>
      <p:sp>
        <p:nvSpPr>
          <p:cNvPr id="5" name="Platshållare för sidfot 4"/>
          <p:cNvSpPr>
            <a:spLocks noGrp="1"/>
          </p:cNvSpPr>
          <p:nvPr>
            <p:ph type="ftr" sz="quarter" idx="11"/>
          </p:nvPr>
        </p:nvSpPr>
        <p:spPr>
          <a:xfrm>
            <a:off x="92990" y="4846500"/>
            <a:ext cx="3038850" cy="189000"/>
          </a:xfrm>
          <a:prstGeom prst="rect">
            <a:avLst/>
          </a:prstGeom>
        </p:spPr>
        <p:txBody>
          <a:body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12"/>
          </p:nvPr>
        </p:nvSpPr>
        <p:spPr>
          <a:xfrm>
            <a:off x="3837600" y="4846500"/>
            <a:ext cx="360000" cy="189000"/>
          </a:xfrm>
          <a:prstGeom prst="rect">
            <a:avLst/>
          </a:prstGeom>
        </p:spPr>
        <p:txBody>
          <a:bodyPr/>
          <a:lstStyle>
            <a:lvl1pPr algn="r">
              <a:defRPr/>
            </a:lvl1pPr>
          </a:lstStyle>
          <a:p>
            <a:fld id="{1844E2AD-2CA4-4022-8F3B-D585D66E2E30}" type="slidenum">
              <a:rPr lang="sv-SE" smtClean="0"/>
              <a:pPr/>
              <a:t>‹#›</a:t>
            </a:fld>
            <a:endParaRPr lang="sv-SE"/>
          </a:p>
        </p:txBody>
      </p:sp>
      <p:sp>
        <p:nvSpPr>
          <p:cNvPr id="8" name="Rubrik 1"/>
          <p:cNvSpPr>
            <a:spLocks noGrp="1"/>
          </p:cNvSpPr>
          <p:nvPr>
            <p:ph type="title" hasCustomPrompt="1"/>
          </p:nvPr>
        </p:nvSpPr>
        <p:spPr>
          <a:xfrm>
            <a:off x="5004048" y="1412777"/>
            <a:ext cx="3780000" cy="1080000"/>
          </a:xfrm>
        </p:spPr>
        <p:txBody>
          <a:bodyPr>
            <a:noAutofit/>
          </a:bodyPr>
          <a:lstStyle>
            <a:lvl1pPr algn="ctr">
              <a:defRPr cap="all" baseline="0"/>
            </a:lvl1pPr>
          </a:lstStyle>
          <a:p>
            <a:r>
              <a:rPr lang="sv-SE"/>
              <a:t>Miljöekonomi-dagarna 2050</a:t>
            </a:r>
          </a:p>
        </p:txBody>
      </p:sp>
      <p:sp>
        <p:nvSpPr>
          <p:cNvPr id="3" name="Platshållare för bild 2"/>
          <p:cNvSpPr>
            <a:spLocks noGrp="1" noChangeAspect="1"/>
          </p:cNvSpPr>
          <p:nvPr>
            <p:ph type="pic" sz="quarter" idx="13"/>
          </p:nvPr>
        </p:nvSpPr>
        <p:spPr>
          <a:xfrm>
            <a:off x="-252536" y="1387425"/>
            <a:ext cx="4860000" cy="3240000"/>
          </a:xfrm>
        </p:spPr>
        <p:txBody>
          <a:bodyPr/>
          <a:lstStyle/>
          <a:p>
            <a:r>
              <a:rPr lang="sv-SE"/>
              <a:t>Klicka på ikonen för att lägga till en bild</a:t>
            </a:r>
          </a:p>
        </p:txBody>
      </p:sp>
      <p:sp>
        <p:nvSpPr>
          <p:cNvPr id="12" name="Platshållare för text 11"/>
          <p:cNvSpPr>
            <a:spLocks noGrp="1"/>
          </p:cNvSpPr>
          <p:nvPr>
            <p:ph type="body" sz="quarter" idx="14" hasCustomPrompt="1"/>
          </p:nvPr>
        </p:nvSpPr>
        <p:spPr>
          <a:xfrm>
            <a:off x="5004048" y="2556000"/>
            <a:ext cx="3780000" cy="2052000"/>
          </a:xfrm>
        </p:spPr>
        <p:txBody>
          <a:bodyPr>
            <a:noAutofit/>
          </a:bodyPr>
          <a:lstStyle>
            <a:lvl1pPr marL="0" indent="0" algn="ctr" eaLnBrk="1" hangingPunct="1">
              <a:spcAft>
                <a:spcPts val="0"/>
              </a:spcAft>
              <a:buFont typeface="Arial" charset="0"/>
              <a:buNone/>
              <a:defRPr sz="2400"/>
            </a:lvl1pPr>
            <a:lvl2pPr marL="434250" indent="0" algn="ctr">
              <a:buFontTx/>
              <a:buNone/>
              <a:defRPr sz="2000"/>
            </a:lvl2pPr>
            <a:lvl3pPr marL="914400" indent="0" algn="ctr">
              <a:buFontTx/>
              <a:buNone/>
              <a:defRPr sz="2000"/>
            </a:lvl3pPr>
            <a:lvl4pPr marL="1312200" indent="0" algn="ctr">
              <a:buFontTx/>
              <a:buNone/>
              <a:defRPr sz="2000"/>
            </a:lvl4pPr>
            <a:lvl5pPr marL="1828800" indent="0" algn="ctr">
              <a:buFontTx/>
              <a:buNone/>
              <a:defRPr sz="2000"/>
            </a:lvl5pPr>
          </a:lstStyle>
          <a:p>
            <a:pPr marL="0" indent="0" algn="ctr" eaLnBrk="1" hangingPunct="1">
              <a:buFont typeface="Arial" charset="0"/>
              <a:buNone/>
            </a:pPr>
            <a:r>
              <a:rPr lang="de-DE">
                <a:latin typeface="Arial" charset="0"/>
                <a:cs typeface="Arial" charset="0"/>
              </a:rPr>
              <a:t>Stockholm </a:t>
            </a:r>
            <a:br>
              <a:rPr lang="de-DE">
                <a:latin typeface="Arial" charset="0"/>
                <a:cs typeface="Arial" charset="0"/>
              </a:rPr>
            </a:br>
            <a:r>
              <a:rPr lang="de-DE">
                <a:latin typeface="Arial" charset="0"/>
                <a:cs typeface="Arial" charset="0"/>
              </a:rPr>
              <a:t>20–21 </a:t>
            </a:r>
            <a:r>
              <a:rPr lang="de-DE" err="1">
                <a:latin typeface="Arial" charset="0"/>
                <a:cs typeface="Arial" charset="0"/>
              </a:rPr>
              <a:t>september</a:t>
            </a:r>
            <a:br>
              <a:rPr lang="de-DE">
                <a:latin typeface="Arial" charset="0"/>
                <a:cs typeface="Arial" charset="0"/>
              </a:rPr>
            </a:br>
            <a:r>
              <a:rPr lang="de-DE">
                <a:latin typeface="Arial" charset="0"/>
                <a:cs typeface="Arial" charset="0"/>
              </a:rPr>
              <a:t> </a:t>
            </a:r>
            <a:br>
              <a:rPr lang="de-DE">
                <a:latin typeface="Arial" charset="0"/>
                <a:cs typeface="Arial" charset="0"/>
              </a:rPr>
            </a:br>
            <a:r>
              <a:rPr lang="de-DE">
                <a:latin typeface="Arial" charset="0"/>
                <a:cs typeface="Arial" charset="0"/>
              </a:rPr>
              <a:t> Sven Svensson,</a:t>
            </a:r>
            <a:br>
              <a:rPr lang="de-DE">
                <a:latin typeface="Arial" charset="0"/>
                <a:cs typeface="Arial" charset="0"/>
              </a:rPr>
            </a:br>
            <a:r>
              <a:rPr lang="de-DE" err="1">
                <a:latin typeface="Arial" charset="0"/>
                <a:cs typeface="Arial" charset="0"/>
              </a:rPr>
              <a:t>generaldirektör</a:t>
            </a:r>
            <a:endParaRPr lang="sv-SE">
              <a:latin typeface="Arial" charset="0"/>
              <a:cs typeface="Arial" charset="0"/>
            </a:endParaRPr>
          </a:p>
        </p:txBody>
      </p:sp>
      <p:pic>
        <p:nvPicPr>
          <p:cNvPr id="9" name="Picture 8" descr="NV_4F_PC"/>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9374" y="260352"/>
            <a:ext cx="720000" cy="807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Tree>
    <p:extLst>
      <p:ext uri="{BB962C8B-B14F-4D97-AF65-F5344CB8AC3E}">
        <p14:creationId xmlns:p14="http://schemas.microsoft.com/office/powerpoint/2010/main" val="2387481267"/>
      </p:ext>
    </p:extLst>
  </p:cSld>
  <p:clrMapOvr>
    <a:masterClrMapping/>
  </p:clrMapOvr>
</p:sldLayout>
</file>

<file path=ppt/slideLayouts/slideLayout10.xml><?xml version="1.0" encoding="utf-8"?>
<p:sldLayout xmlns:a="http://schemas.openxmlformats.org/drawingml/2006/main" xmlns:r="http://schemas.openxmlformats.org/officeDocument/2006/relationships" xmlns:p="http://schemas.openxmlformats.org/presentationml/2006/main" preserve="1" userDrawn="1">
  <p:cSld name="Liggande bild, rubrik, punktl.">
    <p:spTree>
      <p:nvGrpSpPr>
        <p:cNvPr id="1" name=""/>
        <p:cNvGrpSpPr/>
        <p:nvPr/>
      </p:nvGrpSpPr>
      <p:grpSpPr>
        <a:xfrm>
          <a:off x="0" y="0"/>
          <a:ext cx="0" cy="0"/>
          <a:chOff x="0" y="0"/>
          <a:chExt cx="0" cy="0"/>
        </a:xfrm>
      </p:grpSpPr>
      <p:sp>
        <p:nvSpPr>
          <p:cNvPr id="2" name="Rubrik 1"/>
          <p:cNvSpPr>
            <a:spLocks noGrp="1"/>
          </p:cNvSpPr>
          <p:nvPr>
            <p:ph type="title"/>
          </p:nvPr>
        </p:nvSpPr>
        <p:spPr>
          <a:xfrm>
            <a:off x="824400" y="464400"/>
            <a:ext cx="8136000" cy="1080000"/>
          </a:xfrm>
        </p:spPr>
        <p:txBody>
          <a:bodyPr>
            <a:noAutofit/>
          </a:body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9" name="Platshållare för bild 8"/>
          <p:cNvSpPr>
            <a:spLocks noGrp="1"/>
          </p:cNvSpPr>
          <p:nvPr>
            <p:ph type="pic" sz="quarter" idx="13"/>
          </p:nvPr>
        </p:nvSpPr>
        <p:spPr>
          <a:xfrm>
            <a:off x="0" y="1706400"/>
            <a:ext cx="4165200" cy="2775600"/>
          </a:xfrm>
        </p:spPr>
        <p:txBody>
          <a:bodyPr/>
          <a:lstStyle/>
          <a:p>
            <a:r>
              <a:rPr lang="sv-SE"/>
              <a:t>Klicka på ikonen för att lägga till en bild</a:t>
            </a:r>
          </a:p>
        </p:txBody>
      </p:sp>
      <p:sp>
        <p:nvSpPr>
          <p:cNvPr id="11" name="Platshållare för text 10"/>
          <p:cNvSpPr>
            <a:spLocks noGrp="1"/>
          </p:cNvSpPr>
          <p:nvPr>
            <p:ph type="body" sz="quarter" idx="14"/>
          </p:nvPr>
        </p:nvSpPr>
        <p:spPr>
          <a:xfrm>
            <a:off x="4320000" y="1620000"/>
            <a:ext cx="3686400" cy="2808000"/>
          </a:xfrm>
        </p:spPr>
        <p:txBody>
          <a:bodyPr>
            <a:noAutofit/>
          </a:bodyPr>
          <a:lstStyle>
            <a:lvl1pPr>
              <a:defRPr sz="2000"/>
            </a:lvl1pPr>
            <a:lvl2pPr>
              <a:defRPr sz="2000"/>
            </a:lvl2pPr>
            <a:lvl3pPr>
              <a:defRPr sz="2000"/>
            </a:lvl3pPr>
            <a:lvl4pPr>
              <a:defRPr sz="1800"/>
            </a:lvl4pPr>
            <a:lvl5pPr>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193168875"/>
      </p:ext>
    </p:extLst>
  </p:cSld>
  <p:clrMapOvr>
    <a:masterClrMapping/>
  </p:clrMapOvr>
</p:sldLayout>
</file>

<file path=ppt/slideLayouts/slideLayout11.xml><?xml version="1.0" encoding="utf-8"?>
<p:sldLayout xmlns:a="http://schemas.openxmlformats.org/drawingml/2006/main" xmlns:r="http://schemas.openxmlformats.org/officeDocument/2006/relationships" xmlns:p="http://schemas.openxmlformats.org/presentationml/2006/main" preserve="1" userDrawn="1">
  <p:cSld name="Stående bild, rubrik, punktlista">
    <p:spTree>
      <p:nvGrpSpPr>
        <p:cNvPr id="1" name=""/>
        <p:cNvGrpSpPr/>
        <p:nvPr/>
      </p:nvGrpSpPr>
      <p:grpSpPr>
        <a:xfrm>
          <a:off x="0" y="0"/>
          <a:ext cx="0" cy="0"/>
          <a:chOff x="0" y="0"/>
          <a:chExt cx="0" cy="0"/>
        </a:xfrm>
      </p:grpSpPr>
      <p:sp>
        <p:nvSpPr>
          <p:cNvPr id="2" name="Rubrik 1"/>
          <p:cNvSpPr>
            <a:spLocks noGrp="1"/>
          </p:cNvSpPr>
          <p:nvPr>
            <p:ph type="title"/>
          </p:nvPr>
        </p:nvSpPr>
        <p:spPr>
          <a:xfrm>
            <a:off x="4320000" y="464400"/>
            <a:ext cx="3600000" cy="1080000"/>
          </a:xfrm>
        </p:spPr>
        <p:txBody>
          <a:bodyPr>
            <a:noAutofit/>
          </a:body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9" name="Platshållare för bild 8"/>
          <p:cNvSpPr>
            <a:spLocks noGrp="1" noChangeAspect="1"/>
          </p:cNvSpPr>
          <p:nvPr>
            <p:ph type="pic" sz="quarter" idx="13"/>
          </p:nvPr>
        </p:nvSpPr>
        <p:spPr>
          <a:xfrm>
            <a:off x="612000" y="0"/>
            <a:ext cx="3060000" cy="4590000"/>
          </a:xfrm>
        </p:spPr>
        <p:txBody>
          <a:bodyPr/>
          <a:lstStyle/>
          <a:p>
            <a:r>
              <a:rPr lang="sv-SE"/>
              <a:t>Klicka på ikonen för att lägga till en bild</a:t>
            </a:r>
          </a:p>
        </p:txBody>
      </p:sp>
      <p:sp>
        <p:nvSpPr>
          <p:cNvPr id="11" name="Platshållare för text 10"/>
          <p:cNvSpPr>
            <a:spLocks noGrp="1"/>
          </p:cNvSpPr>
          <p:nvPr>
            <p:ph type="body" sz="quarter" idx="14"/>
          </p:nvPr>
        </p:nvSpPr>
        <p:spPr>
          <a:xfrm>
            <a:off x="4320000" y="1620000"/>
            <a:ext cx="3686400" cy="2700000"/>
          </a:xfrm>
        </p:spPr>
        <p:txBody>
          <a:bodyPr>
            <a:noAutofit/>
          </a:bodyPr>
          <a:lstStyle>
            <a:lvl1pPr>
              <a:defRPr sz="2000"/>
            </a:lvl1pPr>
            <a:lvl2pPr>
              <a:defRPr sz="2000"/>
            </a:lvl2pPr>
            <a:lvl3pPr>
              <a:defRPr sz="2000"/>
            </a:lvl3pPr>
            <a:lvl4pPr>
              <a:defRPr sz="1800"/>
            </a:lvl4pPr>
            <a:lvl5pPr>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3429557410"/>
      </p:ext>
    </p:extLst>
  </p:cSld>
  <p:clrMapOvr>
    <a:masterClrMapping/>
  </p:clrMapOvr>
</p:sldLayout>
</file>

<file path=ppt/slideLayouts/slideLayout12.xml><?xml version="1.0" encoding="utf-8"?>
<p:sldLayout xmlns:a="http://schemas.openxmlformats.org/drawingml/2006/main" xmlns:r="http://schemas.openxmlformats.org/officeDocument/2006/relationships" xmlns:p="http://schemas.openxmlformats.org/presentationml/2006/main" preserve="1" userDrawn="1">
  <p:cSld name="Två liggande vä bilder och text">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9" name="Platshållare för bild 8"/>
          <p:cNvSpPr>
            <a:spLocks noGrp="1" noChangeAspect="1"/>
          </p:cNvSpPr>
          <p:nvPr>
            <p:ph type="pic" sz="quarter" idx="14"/>
          </p:nvPr>
        </p:nvSpPr>
        <p:spPr>
          <a:xfrm>
            <a:off x="612000" y="0"/>
            <a:ext cx="3240000" cy="2160000"/>
          </a:xfrm>
        </p:spPr>
        <p:txBody>
          <a:bodyPr/>
          <a:lstStyle/>
          <a:p>
            <a:r>
              <a:rPr lang="sv-SE"/>
              <a:t>Klicka på ikonen för att lägga till en bild</a:t>
            </a:r>
          </a:p>
        </p:txBody>
      </p:sp>
      <p:sp>
        <p:nvSpPr>
          <p:cNvPr id="11" name="Platshållare för bild 10"/>
          <p:cNvSpPr>
            <a:spLocks noGrp="1"/>
          </p:cNvSpPr>
          <p:nvPr>
            <p:ph type="pic" sz="quarter" idx="15"/>
          </p:nvPr>
        </p:nvSpPr>
        <p:spPr>
          <a:xfrm>
            <a:off x="612000" y="2319902"/>
            <a:ext cx="3240000" cy="2160000"/>
          </a:xfrm>
        </p:spPr>
        <p:txBody>
          <a:bodyPr/>
          <a:lstStyle/>
          <a:p>
            <a:r>
              <a:rPr lang="sv-SE"/>
              <a:t>Klicka på ikonen för att lägga till en bild</a:t>
            </a:r>
          </a:p>
        </p:txBody>
      </p:sp>
      <p:sp>
        <p:nvSpPr>
          <p:cNvPr id="13" name="Platshållare för text 12"/>
          <p:cNvSpPr>
            <a:spLocks noGrp="1"/>
          </p:cNvSpPr>
          <p:nvPr>
            <p:ph type="body" sz="quarter" idx="16"/>
          </p:nvPr>
        </p:nvSpPr>
        <p:spPr>
          <a:xfrm>
            <a:off x="4320000" y="464400"/>
            <a:ext cx="3596400" cy="3600000"/>
          </a:xfrm>
        </p:spPr>
        <p:txBody>
          <a:bodyPr>
            <a:noAutofit/>
          </a:bodyPr>
          <a:lstStyle>
            <a:lvl1pPr marL="12700" indent="0">
              <a:buFontTx/>
              <a:buNone/>
              <a:defRPr sz="2000"/>
            </a:lvl1pPr>
            <a:lvl2pPr marL="434250" indent="0">
              <a:buFontTx/>
              <a:buNone/>
              <a:defRPr sz="2000"/>
            </a:lvl2pPr>
            <a:lvl3pPr marL="914400" indent="0">
              <a:buFontTx/>
              <a:buNone/>
              <a:defRPr sz="2000"/>
            </a:lvl3pPr>
            <a:lvl4pPr marL="1312200" indent="0">
              <a:buFontTx/>
              <a:buNone/>
              <a:defRPr sz="1800"/>
            </a:lvl4pPr>
            <a:lvl5pPr marL="1828800" indent="0">
              <a:buFontTx/>
              <a:buNone/>
              <a:defRPr sz="1800"/>
            </a:lvl5pPr>
          </a:lstStyle>
          <a:p>
            <a:pPr lvl="0"/>
            <a:r>
              <a:rPr lang="sv-SE"/>
              <a:t>Klicka här för att ändra format på bakgrundstexten</a:t>
            </a:r>
          </a:p>
        </p:txBody>
      </p:sp>
    </p:spTree>
    <p:extLst>
      <p:ext uri="{BB962C8B-B14F-4D97-AF65-F5344CB8AC3E}">
        <p14:creationId xmlns:p14="http://schemas.microsoft.com/office/powerpoint/2010/main" val="1147853056"/>
      </p:ext>
    </p:extLst>
  </p:cSld>
  <p:clrMapOvr>
    <a:masterClrMapping/>
  </p:clrMapOvr>
</p:sldLayout>
</file>

<file path=ppt/slideLayouts/slideLayout13.xml><?xml version="1.0" encoding="utf-8"?>
<p:sldLayout xmlns:a="http://schemas.openxmlformats.org/drawingml/2006/main" xmlns:r="http://schemas.openxmlformats.org/officeDocument/2006/relationships" xmlns:p="http://schemas.openxmlformats.org/presentationml/2006/main" preserve="1" userDrawn="1">
  <p:cSld name="Två liggande toppbilder, rubrik">
    <p:spTree>
      <p:nvGrpSpPr>
        <p:cNvPr id="1" name=""/>
        <p:cNvGrpSpPr/>
        <p:nvPr/>
      </p:nvGrpSpPr>
      <p:grpSpPr>
        <a:xfrm>
          <a:off x="0" y="0"/>
          <a:ext cx="0" cy="0"/>
          <a:chOff x="0" y="0"/>
          <a:chExt cx="0" cy="0"/>
        </a:xfrm>
      </p:grpSpPr>
      <p:sp>
        <p:nvSpPr>
          <p:cNvPr id="2" name="Rubrik 1"/>
          <p:cNvSpPr>
            <a:spLocks noGrp="1"/>
          </p:cNvSpPr>
          <p:nvPr>
            <p:ph type="title"/>
          </p:nvPr>
        </p:nvSpPr>
        <p:spPr>
          <a:xfrm>
            <a:off x="824400" y="2304000"/>
            <a:ext cx="7347600" cy="1555200"/>
          </a:xfrm>
        </p:spPr>
        <p:txBody>
          <a:bodyPr>
            <a:noAutofit/>
          </a:bodyPr>
          <a:lstStyle>
            <a:lvl1pPr>
              <a:defRPr cap="all" baseline="0"/>
            </a:lvl1p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9" name="Platshållare för bild 8"/>
          <p:cNvSpPr>
            <a:spLocks noGrp="1"/>
          </p:cNvSpPr>
          <p:nvPr>
            <p:ph type="pic" sz="quarter" idx="13"/>
          </p:nvPr>
        </p:nvSpPr>
        <p:spPr>
          <a:xfrm>
            <a:off x="842400" y="0"/>
            <a:ext cx="3600000" cy="2160000"/>
          </a:xfrm>
        </p:spPr>
        <p:txBody>
          <a:bodyPr/>
          <a:lstStyle/>
          <a:p>
            <a:r>
              <a:rPr lang="sv-SE"/>
              <a:t>Klicka på ikonen för att lägga till en bild</a:t>
            </a:r>
          </a:p>
        </p:txBody>
      </p:sp>
      <p:sp>
        <p:nvSpPr>
          <p:cNvPr id="11" name="Platshållare för bild 10"/>
          <p:cNvSpPr>
            <a:spLocks noGrp="1"/>
          </p:cNvSpPr>
          <p:nvPr>
            <p:ph type="pic" sz="quarter" idx="14"/>
          </p:nvPr>
        </p:nvSpPr>
        <p:spPr>
          <a:xfrm>
            <a:off x="4590000" y="0"/>
            <a:ext cx="3600000" cy="2160000"/>
          </a:xfrm>
        </p:spPr>
        <p:txBody>
          <a:bodyPr/>
          <a:lstStyle/>
          <a:p>
            <a:r>
              <a:rPr lang="sv-SE"/>
              <a:t>Klicka på ikonen för att lägga till en bild</a:t>
            </a:r>
          </a:p>
        </p:txBody>
      </p:sp>
    </p:spTree>
    <p:extLst>
      <p:ext uri="{BB962C8B-B14F-4D97-AF65-F5344CB8AC3E}">
        <p14:creationId xmlns:p14="http://schemas.microsoft.com/office/powerpoint/2010/main" val="625016343"/>
      </p:ext>
    </p:extLst>
  </p:cSld>
  <p:clrMapOvr>
    <a:masterClrMapping/>
  </p:clrMapOvr>
</p:sldLayout>
</file>

<file path=ppt/slideLayouts/slideLayout14.xml><?xml version="1.0" encoding="utf-8"?>
<p:sldLayout xmlns:a="http://schemas.openxmlformats.org/drawingml/2006/main" xmlns:r="http://schemas.openxmlformats.org/officeDocument/2006/relationships" xmlns:p="http://schemas.openxmlformats.org/presentationml/2006/main" preserve="1" userDrawn="1">
  <p:cSld name="Stående bild och rubrik">
    <p:spTree>
      <p:nvGrpSpPr>
        <p:cNvPr id="1" name=""/>
        <p:cNvGrpSpPr/>
        <p:nvPr/>
      </p:nvGrpSpPr>
      <p:grpSpPr>
        <a:xfrm>
          <a:off x="0" y="0"/>
          <a:ext cx="0" cy="0"/>
          <a:chOff x="0" y="0"/>
          <a:chExt cx="0" cy="0"/>
        </a:xfrm>
      </p:grpSpPr>
      <p:sp>
        <p:nvSpPr>
          <p:cNvPr id="2" name="Rubrik 1"/>
          <p:cNvSpPr>
            <a:spLocks noGrp="1"/>
          </p:cNvSpPr>
          <p:nvPr>
            <p:ph type="title"/>
          </p:nvPr>
        </p:nvSpPr>
        <p:spPr>
          <a:xfrm>
            <a:off x="4320000" y="464400"/>
            <a:ext cx="3600000" cy="2739600"/>
          </a:xfrm>
        </p:spPr>
        <p:txBody>
          <a:bodyPr>
            <a:noAutofit/>
          </a:body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8" name="Platshållare för bild 7"/>
          <p:cNvSpPr>
            <a:spLocks noGrp="1"/>
          </p:cNvSpPr>
          <p:nvPr>
            <p:ph type="pic" sz="quarter" idx="13"/>
          </p:nvPr>
        </p:nvSpPr>
        <p:spPr>
          <a:xfrm>
            <a:off x="612000" y="0"/>
            <a:ext cx="3060000" cy="4590000"/>
          </a:xfrm>
        </p:spPr>
        <p:txBody>
          <a:bodyPr/>
          <a:lstStyle/>
          <a:p>
            <a:r>
              <a:rPr lang="sv-SE"/>
              <a:t>Klicka på ikonen för att lägga till en bild</a:t>
            </a:r>
          </a:p>
        </p:txBody>
      </p:sp>
    </p:spTree>
    <p:extLst>
      <p:ext uri="{BB962C8B-B14F-4D97-AF65-F5344CB8AC3E}">
        <p14:creationId xmlns:p14="http://schemas.microsoft.com/office/powerpoint/2010/main" val="1776988540"/>
      </p:ext>
    </p:extLst>
  </p:cSld>
  <p:clrMapOvr>
    <a:masterClrMapping/>
  </p:clrMapOvr>
</p:sldLayout>
</file>

<file path=ppt/slideLayouts/slideLayout15.xml><?xml version="1.0" encoding="utf-8"?>
<p:sldLayout xmlns:a="http://schemas.openxmlformats.org/drawingml/2006/main" xmlns:r="http://schemas.openxmlformats.org/officeDocument/2006/relationships" xmlns:p="http://schemas.openxmlformats.org/presentationml/2006/main" showMasterSp="0" preserve="1" userDrawn="1">
  <p:cSld name="Innehåll utan bild, text, logo">
    <p:spTree>
      <p:nvGrpSpPr>
        <p:cNvPr id="1" name=""/>
        <p:cNvGrpSpPr/>
        <p:nvPr/>
      </p:nvGrpSpPr>
      <p:grpSpPr>
        <a:xfrm>
          <a:off x="0" y="0"/>
          <a:ext cx="0" cy="0"/>
          <a:chOff x="0" y="0"/>
          <a:chExt cx="0" cy="0"/>
        </a:xfrm>
      </p:grpSpPr>
      <p:sp>
        <p:nvSpPr>
          <p:cNvPr id="3" name="Platshållare för innehåll 2"/>
          <p:cNvSpPr>
            <a:spLocks noGrp="1"/>
          </p:cNvSpPr>
          <p:nvPr>
            <p:ph sz="quarter" idx="10"/>
          </p:nvPr>
        </p:nvSpPr>
        <p:spPr>
          <a:xfrm>
            <a:off x="360000" y="270000"/>
            <a:ext cx="8460000" cy="4407984"/>
          </a:xfrm>
        </p:spPr>
        <p:txBody>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2" name="Platshållare för datum 1"/>
          <p:cNvSpPr>
            <a:spLocks noGrp="1"/>
          </p:cNvSpPr>
          <p:nvPr>
            <p:ph type="dt" sz="half" idx="11"/>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2"/>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3"/>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Tree>
    <p:extLst>
      <p:ext uri="{BB962C8B-B14F-4D97-AF65-F5344CB8AC3E}">
        <p14:creationId xmlns:p14="http://schemas.microsoft.com/office/powerpoint/2010/main" val="3581272165"/>
      </p:ext>
    </p:extLst>
  </p:cSld>
  <p:clrMapOvr>
    <a:masterClrMapping/>
  </p:clrMapOvr>
</p:sldLayout>
</file>

<file path=ppt/slideLayouts/slideLayout2.xml><?xml version="1.0" encoding="utf-8"?>
<p:sldLayout xmlns:a="http://schemas.openxmlformats.org/drawingml/2006/main" xmlns:r="http://schemas.openxmlformats.org/officeDocument/2006/relationships" xmlns:p="http://schemas.openxmlformats.org/presentationml/2006/main" showMasterSp="0" preserve="1" userDrawn="1">
  <p:cSld name="Start grå med rubrik och text">
    <p:spTree>
      <p:nvGrpSpPr>
        <p:cNvPr id="1" name=""/>
        <p:cNvGrpSpPr/>
        <p:nvPr/>
      </p:nvGrpSpPr>
      <p:grpSpPr>
        <a:xfrm>
          <a:off x="0" y="0"/>
          <a:ext cx="0" cy="0"/>
          <a:chOff x="0" y="0"/>
          <a:chExt cx="0" cy="0"/>
        </a:xfrm>
      </p:grpSpPr>
      <p:sp>
        <p:nvSpPr>
          <p:cNvPr id="2" name="Rektangel 1"/>
          <p:cNvSpPr/>
          <p:nvPr userDrawn="1"/>
        </p:nvSpPr>
        <p:spPr>
          <a:xfrm>
            <a:off x="0" y="1386000"/>
            <a:ext cx="9147600" cy="3240000"/>
          </a:xfrm>
          <a:prstGeom prst="rect">
            <a:avLst/>
          </a:prstGeom>
          <a:solidFill>
            <a:srgbClr val="717F8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9" name="Rubrik 1">
            <a:extLst>
              <a:ext uri="{FF2B5EF4-FFF2-40B4-BE49-F238E27FC236}">
                <a16:creationId xmlns:a16="http://schemas.microsoft.com/office/drawing/2014/main" id="{4D5329F3-D0E0-4E7F-8B15-6A56B66E78C9}"/>
              </a:ext>
            </a:extLst>
          </p:cNvPr>
          <p:cNvSpPr>
            <a:spLocks noGrp="1"/>
          </p:cNvSpPr>
          <p:nvPr>
            <p:ph type="title" hasCustomPrompt="1"/>
          </p:nvPr>
        </p:nvSpPr>
        <p:spPr>
          <a:xfrm>
            <a:off x="3419872" y="1412777"/>
            <a:ext cx="3780000" cy="1080000"/>
          </a:xfrm>
        </p:spPr>
        <p:txBody>
          <a:bodyPr>
            <a:noAutofit/>
          </a:bodyPr>
          <a:lstStyle>
            <a:lvl1pPr algn="ctr">
              <a:defRPr cap="all" baseline="0">
                <a:solidFill>
                  <a:schemeClr val="bg1"/>
                </a:solidFill>
              </a:defRPr>
            </a:lvl1pPr>
          </a:lstStyle>
          <a:p>
            <a:r>
              <a:rPr lang="sv-SE"/>
              <a:t>Miljöekonomi-dagarna 2050</a:t>
            </a:r>
          </a:p>
        </p:txBody>
      </p:sp>
      <p:sp>
        <p:nvSpPr>
          <p:cNvPr id="4" name="Platshållare för datum 3"/>
          <p:cNvSpPr>
            <a:spLocks noGrp="1"/>
          </p:cNvSpPr>
          <p:nvPr>
            <p:ph type="dt" sz="half" idx="10"/>
          </p:nvPr>
        </p:nvSpPr>
        <p:spPr>
          <a:xfrm>
            <a:off x="3099600" y="4846500"/>
            <a:ext cx="752320" cy="189000"/>
          </a:xfrm>
          <a:prstGeom prst="rect">
            <a:avLst/>
          </a:prstGeom>
        </p:spPr>
        <p:txBody>
          <a:bodyPr/>
          <a:lstStyle/>
          <a:p>
            <a:fld id="{DB20D2D8-1CB8-430C-8B77-FBDC8A53D0B9}" type="datetime1">
              <a:rPr lang="sv-SE" smtClean="0"/>
              <a:t>2020-12-21</a:t>
            </a:fld>
            <a:endParaRPr lang="sv-SE"/>
          </a:p>
        </p:txBody>
      </p:sp>
      <p:sp>
        <p:nvSpPr>
          <p:cNvPr id="5" name="Platshållare för sidfot 4"/>
          <p:cNvSpPr>
            <a:spLocks noGrp="1"/>
          </p:cNvSpPr>
          <p:nvPr>
            <p:ph type="ftr" sz="quarter" idx="11"/>
          </p:nvPr>
        </p:nvSpPr>
        <p:spPr>
          <a:xfrm>
            <a:off x="92990" y="4846500"/>
            <a:ext cx="3038850" cy="189000"/>
          </a:xfrm>
          <a:prstGeom prst="rect">
            <a:avLst/>
          </a:prstGeom>
        </p:spPr>
        <p:txBody>
          <a:body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12"/>
          </p:nvPr>
        </p:nvSpPr>
        <p:spPr>
          <a:xfrm>
            <a:off x="3837600" y="4846500"/>
            <a:ext cx="360000" cy="189000"/>
          </a:xfrm>
          <a:prstGeom prst="rect">
            <a:avLst/>
          </a:prstGeom>
        </p:spPr>
        <p:txBody>
          <a:bodyPr/>
          <a:lstStyle>
            <a:lvl1pPr algn="r">
              <a:defRPr/>
            </a:lvl1pPr>
          </a:lstStyle>
          <a:p>
            <a:fld id="{1844E2AD-2CA4-4022-8F3B-D585D66E2E30}" type="slidenum">
              <a:rPr lang="sv-SE" smtClean="0"/>
              <a:pPr/>
              <a:t>‹#›</a:t>
            </a:fld>
            <a:endParaRPr lang="sv-SE"/>
          </a:p>
        </p:txBody>
      </p:sp>
      <p:pic>
        <p:nvPicPr>
          <p:cNvPr id="10" name="Picture 8" descr="NV_4F_PC"/>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9374" y="260352"/>
            <a:ext cx="720000" cy="807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1" name="Rubrik 1"/>
          <p:cNvSpPr txBox="1">
            <a:spLocks/>
          </p:cNvSpPr>
          <p:nvPr userDrawn="1"/>
        </p:nvSpPr>
        <p:spPr>
          <a:xfrm>
            <a:off x="3420000" y="1412777"/>
            <a:ext cx="3780000" cy="1080000"/>
          </a:xfrm>
          <a:prstGeom prst="rect">
            <a:avLst/>
          </a:prstGeom>
        </p:spPr>
        <p:txBody>
          <a:bodyPr vert="horz" lIns="91440" tIns="45720" rIns="91440" bIns="45720" rtlCol="0" anchor="t">
            <a:noAutofit/>
          </a:bodyPr>
          <a:lstStyle>
            <a:lvl1pPr algn="ctr" defTabSz="914400" rtl="0" eaLnBrk="1" latinLnBrk="0" hangingPunct="1">
              <a:spcBef>
                <a:spcPct val="0"/>
              </a:spcBef>
              <a:buNone/>
              <a:defRPr sz="3000" b="1" kern="1200" cap="all" baseline="0">
                <a:solidFill>
                  <a:srgbClr val="5F5F5F"/>
                </a:solidFill>
                <a:latin typeface="Arial" pitchFamily="34" charset="0"/>
                <a:ea typeface="+mj-ea"/>
                <a:cs typeface="Arial" pitchFamily="34" charset="0"/>
              </a:defRPr>
            </a:lvl1pPr>
          </a:lstStyle>
          <a:p>
            <a:endParaRPr lang="sv-SE">
              <a:solidFill>
                <a:schemeClr val="bg1"/>
              </a:solidFill>
            </a:endParaRPr>
          </a:p>
        </p:txBody>
      </p:sp>
      <p:sp>
        <p:nvSpPr>
          <p:cNvPr id="12" name="Platshållare för text 11"/>
          <p:cNvSpPr>
            <a:spLocks noGrp="1"/>
          </p:cNvSpPr>
          <p:nvPr>
            <p:ph type="body" sz="quarter" idx="15" hasCustomPrompt="1"/>
          </p:nvPr>
        </p:nvSpPr>
        <p:spPr>
          <a:xfrm>
            <a:off x="3420000" y="2556000"/>
            <a:ext cx="3780000" cy="2052000"/>
          </a:xfrm>
        </p:spPr>
        <p:txBody>
          <a:bodyPr>
            <a:noAutofit/>
          </a:bodyPr>
          <a:lstStyle>
            <a:lvl1pPr marL="0" indent="0" algn="ctr" eaLnBrk="1" hangingPunct="1">
              <a:spcAft>
                <a:spcPts val="0"/>
              </a:spcAft>
              <a:buFont typeface="Arial" charset="0"/>
              <a:buNone/>
              <a:defRPr sz="2400">
                <a:solidFill>
                  <a:schemeClr val="bg1"/>
                </a:solidFill>
              </a:defRPr>
            </a:lvl1pPr>
            <a:lvl2pPr marL="434250" indent="0" algn="ctr">
              <a:buFontTx/>
              <a:buNone/>
              <a:defRPr sz="2000"/>
            </a:lvl2pPr>
            <a:lvl3pPr marL="914400" indent="0" algn="ctr">
              <a:buFontTx/>
              <a:buNone/>
              <a:defRPr sz="2000"/>
            </a:lvl3pPr>
            <a:lvl4pPr marL="1312200" indent="0" algn="ctr">
              <a:buFontTx/>
              <a:buNone/>
              <a:defRPr sz="2000"/>
            </a:lvl4pPr>
            <a:lvl5pPr marL="1828800" indent="0" algn="ctr">
              <a:buFontTx/>
              <a:buNone/>
              <a:defRPr sz="2000"/>
            </a:lvl5pPr>
          </a:lstStyle>
          <a:p>
            <a:pPr marL="0" indent="0" algn="ctr" eaLnBrk="1" hangingPunct="1">
              <a:buFont typeface="Arial" charset="0"/>
              <a:buNone/>
            </a:pPr>
            <a:r>
              <a:rPr lang="de-DE">
                <a:latin typeface="Arial" charset="0"/>
                <a:cs typeface="Arial" charset="0"/>
              </a:rPr>
              <a:t>Stockholm </a:t>
            </a:r>
            <a:br>
              <a:rPr lang="de-DE">
                <a:latin typeface="Arial" charset="0"/>
                <a:cs typeface="Arial" charset="0"/>
              </a:rPr>
            </a:br>
            <a:r>
              <a:rPr lang="de-DE">
                <a:latin typeface="Arial" charset="0"/>
                <a:cs typeface="Arial" charset="0"/>
              </a:rPr>
              <a:t>20–21 </a:t>
            </a:r>
            <a:r>
              <a:rPr lang="de-DE" err="1">
                <a:latin typeface="Arial" charset="0"/>
                <a:cs typeface="Arial" charset="0"/>
              </a:rPr>
              <a:t>september</a:t>
            </a:r>
            <a:br>
              <a:rPr lang="de-DE">
                <a:latin typeface="Arial" charset="0"/>
                <a:cs typeface="Arial" charset="0"/>
              </a:rPr>
            </a:br>
            <a:r>
              <a:rPr lang="de-DE">
                <a:latin typeface="Arial" charset="0"/>
                <a:cs typeface="Arial" charset="0"/>
              </a:rPr>
              <a:t> </a:t>
            </a:r>
            <a:br>
              <a:rPr lang="de-DE">
                <a:latin typeface="Arial" charset="0"/>
                <a:cs typeface="Arial" charset="0"/>
              </a:rPr>
            </a:br>
            <a:r>
              <a:rPr lang="de-DE">
                <a:latin typeface="Arial" charset="0"/>
                <a:cs typeface="Arial" charset="0"/>
              </a:rPr>
              <a:t> Sven Svensson,</a:t>
            </a:r>
            <a:br>
              <a:rPr lang="de-DE">
                <a:latin typeface="Arial" charset="0"/>
                <a:cs typeface="Arial" charset="0"/>
              </a:rPr>
            </a:br>
            <a:r>
              <a:rPr lang="de-DE" err="1">
                <a:latin typeface="Arial" charset="0"/>
                <a:cs typeface="Arial" charset="0"/>
              </a:rPr>
              <a:t>generaldirektör</a:t>
            </a:r>
            <a:endParaRPr lang="sv-SE">
              <a:latin typeface="Arial" charset="0"/>
              <a:cs typeface="Arial" charset="0"/>
            </a:endParaRPr>
          </a:p>
        </p:txBody>
      </p:sp>
    </p:spTree>
    <p:extLst>
      <p:ext uri="{BB962C8B-B14F-4D97-AF65-F5344CB8AC3E}">
        <p14:creationId xmlns:p14="http://schemas.microsoft.com/office/powerpoint/2010/main" val="1436900952"/>
      </p:ext>
    </p:extLst>
  </p:cSld>
  <p:clrMapOvr>
    <a:masterClrMapping/>
  </p:clrMapOvr>
</p:sldLayout>
</file>

<file path=ppt/slideLayouts/slideLayout3.xml><?xml version="1.0" encoding="utf-8"?>
<p:sldLayout xmlns:a="http://schemas.openxmlformats.org/drawingml/2006/main" xmlns:r="http://schemas.openxmlformats.org/officeDocument/2006/relationships" xmlns:p="http://schemas.openxmlformats.org/presentationml/2006/main" showMasterSp="0" preserve="1" userDrawn="1">
  <p:cSld name="Start blå med rubrik och text">
    <p:spTree>
      <p:nvGrpSpPr>
        <p:cNvPr id="1" name=""/>
        <p:cNvGrpSpPr/>
        <p:nvPr/>
      </p:nvGrpSpPr>
      <p:grpSpPr>
        <a:xfrm>
          <a:off x="0" y="0"/>
          <a:ext cx="0" cy="0"/>
          <a:chOff x="0" y="0"/>
          <a:chExt cx="0" cy="0"/>
        </a:xfrm>
      </p:grpSpPr>
      <p:sp>
        <p:nvSpPr>
          <p:cNvPr id="2" name="Rektangel 1"/>
          <p:cNvSpPr/>
          <p:nvPr userDrawn="1"/>
        </p:nvSpPr>
        <p:spPr>
          <a:xfrm>
            <a:off x="0" y="1386000"/>
            <a:ext cx="9147600" cy="3240000"/>
          </a:xfrm>
          <a:prstGeom prst="rect">
            <a:avLst/>
          </a:prstGeom>
          <a:solidFill>
            <a:srgbClr val="7E99AA"/>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4" name="Platshållare för datum 3"/>
          <p:cNvSpPr>
            <a:spLocks noGrp="1"/>
          </p:cNvSpPr>
          <p:nvPr>
            <p:ph type="dt" sz="half" idx="10"/>
          </p:nvPr>
        </p:nvSpPr>
        <p:spPr>
          <a:xfrm>
            <a:off x="3099600" y="4846500"/>
            <a:ext cx="752320" cy="189000"/>
          </a:xfrm>
          <a:prstGeom prst="rect">
            <a:avLst/>
          </a:prstGeom>
        </p:spPr>
        <p:txBody>
          <a:bodyPr/>
          <a:lstStyle/>
          <a:p>
            <a:fld id="{DB20D2D8-1CB8-430C-8B77-FBDC8A53D0B9}" type="datetime1">
              <a:rPr lang="sv-SE" smtClean="0"/>
              <a:t>2020-12-21</a:t>
            </a:fld>
            <a:endParaRPr lang="sv-SE"/>
          </a:p>
        </p:txBody>
      </p:sp>
      <p:sp>
        <p:nvSpPr>
          <p:cNvPr id="5" name="Platshållare för sidfot 4"/>
          <p:cNvSpPr>
            <a:spLocks noGrp="1"/>
          </p:cNvSpPr>
          <p:nvPr>
            <p:ph type="ftr" sz="quarter" idx="11"/>
          </p:nvPr>
        </p:nvSpPr>
        <p:spPr>
          <a:xfrm>
            <a:off x="92990" y="4846500"/>
            <a:ext cx="3038850" cy="189000"/>
          </a:xfrm>
          <a:prstGeom prst="rect">
            <a:avLst/>
          </a:prstGeom>
        </p:spPr>
        <p:txBody>
          <a:body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12"/>
          </p:nvPr>
        </p:nvSpPr>
        <p:spPr>
          <a:xfrm>
            <a:off x="3837600" y="4846500"/>
            <a:ext cx="360000" cy="189000"/>
          </a:xfrm>
          <a:prstGeom prst="rect">
            <a:avLst/>
          </a:prstGeom>
        </p:spPr>
        <p:txBody>
          <a:bodyPr/>
          <a:lstStyle>
            <a:lvl1pPr algn="r">
              <a:defRPr/>
            </a:lvl1pPr>
          </a:lstStyle>
          <a:p>
            <a:fld id="{1844E2AD-2CA4-4022-8F3B-D585D66E2E30}" type="slidenum">
              <a:rPr lang="sv-SE" smtClean="0"/>
              <a:pPr/>
              <a:t>‹#›</a:t>
            </a:fld>
            <a:endParaRPr lang="sv-SE"/>
          </a:p>
        </p:txBody>
      </p:sp>
      <p:pic>
        <p:nvPicPr>
          <p:cNvPr id="10" name="Picture 8" descr="NV_4F_PC"/>
          <p:cNvPicPr>
            <a:picLocks noChangeAspect="1" noChangeArrowheads="1"/>
          </p:cNvPicPr>
          <p:nvPr userDrawn="1"/>
        </p:nvPicPr>
        <p:blipFill>
          <a:blip r:embed="rId2" cstate="print">
            <a:extLst>
              <a:ext uri="{28A0092B-C50C-407E-A947-70E740481C1C}">
                <a14:useLocalDpi xmlns:a14="http://schemas.microsoft.com/office/drawing/2010/main" val="0"/>
              </a:ext>
            </a:extLst>
          </a:blip>
          <a:srcRect/>
          <a:stretch>
            <a:fillRect/>
          </a:stretch>
        </p:blipFill>
        <p:spPr bwMode="auto">
          <a:xfrm>
            <a:off x="609374" y="260352"/>
            <a:ext cx="720000" cy="807773"/>
          </a:xfrm>
          <a:prstGeom prst="rect">
            <a:avLst/>
          </a:prstGeom>
          <a:noFill/>
          <a:ln>
            <a:noFill/>
          </a:ln>
          <a:extLst>
            <a:ext uri="{909E8E84-426E-40DD-AFC4-6F175D3DCCD1}">
              <a14:hiddenFill xmlns:a14="http://schemas.microsoft.com/office/drawing/2010/main">
                <a:solidFill>
                  <a:srgbClr val="FFFFFF"/>
                </a:solidFill>
              </a14:hiddenFill>
            </a:ext>
            <a:ext uri="{91240B29-F687-4F45-9708-019B960494DF}">
              <a14:hiddenLine xmlns:a14="http://schemas.microsoft.com/office/drawing/2010/main" w="9525">
                <a:solidFill>
                  <a:srgbClr val="000000"/>
                </a:solidFill>
                <a:miter lim="800000"/>
                <a:headEnd/>
                <a:tailEnd/>
              </a14:hiddenLine>
            </a:ext>
          </a:extLst>
        </p:spPr>
      </p:pic>
      <p:sp>
        <p:nvSpPr>
          <p:cNvPr id="14" name="Platshållare för text 11"/>
          <p:cNvSpPr>
            <a:spLocks noGrp="1"/>
          </p:cNvSpPr>
          <p:nvPr>
            <p:ph type="body" sz="quarter" idx="15" hasCustomPrompt="1"/>
          </p:nvPr>
        </p:nvSpPr>
        <p:spPr>
          <a:xfrm>
            <a:off x="3420000" y="2556000"/>
            <a:ext cx="3780000" cy="2052000"/>
          </a:xfrm>
        </p:spPr>
        <p:txBody>
          <a:bodyPr>
            <a:noAutofit/>
          </a:bodyPr>
          <a:lstStyle>
            <a:lvl1pPr marL="0" indent="0" algn="ctr" eaLnBrk="1" hangingPunct="1">
              <a:spcAft>
                <a:spcPts val="0"/>
              </a:spcAft>
              <a:buFont typeface="Arial" charset="0"/>
              <a:buNone/>
              <a:defRPr sz="2400">
                <a:solidFill>
                  <a:schemeClr val="bg1"/>
                </a:solidFill>
              </a:defRPr>
            </a:lvl1pPr>
            <a:lvl2pPr marL="434250" indent="0" algn="ctr">
              <a:buFontTx/>
              <a:buNone/>
              <a:defRPr sz="2000"/>
            </a:lvl2pPr>
            <a:lvl3pPr marL="914400" indent="0" algn="ctr">
              <a:buFontTx/>
              <a:buNone/>
              <a:defRPr sz="2000"/>
            </a:lvl3pPr>
            <a:lvl4pPr marL="1312200" indent="0" algn="ctr">
              <a:buFontTx/>
              <a:buNone/>
              <a:defRPr sz="2000"/>
            </a:lvl4pPr>
            <a:lvl5pPr marL="1828800" indent="0" algn="ctr">
              <a:buFontTx/>
              <a:buNone/>
              <a:defRPr sz="2000"/>
            </a:lvl5pPr>
          </a:lstStyle>
          <a:p>
            <a:pPr marL="0" indent="0" algn="ctr" eaLnBrk="1" hangingPunct="1">
              <a:buFont typeface="Arial" charset="0"/>
              <a:buNone/>
            </a:pPr>
            <a:r>
              <a:rPr lang="de-DE">
                <a:latin typeface="Arial" charset="0"/>
                <a:cs typeface="Arial" charset="0"/>
              </a:rPr>
              <a:t>Stockholm </a:t>
            </a:r>
            <a:br>
              <a:rPr lang="de-DE">
                <a:latin typeface="Arial" charset="0"/>
                <a:cs typeface="Arial" charset="0"/>
              </a:rPr>
            </a:br>
            <a:r>
              <a:rPr lang="de-DE">
                <a:latin typeface="Arial" charset="0"/>
                <a:cs typeface="Arial" charset="0"/>
              </a:rPr>
              <a:t>20–21 </a:t>
            </a:r>
            <a:r>
              <a:rPr lang="de-DE" err="1">
                <a:latin typeface="Arial" charset="0"/>
                <a:cs typeface="Arial" charset="0"/>
              </a:rPr>
              <a:t>september</a:t>
            </a:r>
            <a:br>
              <a:rPr lang="de-DE">
                <a:latin typeface="Arial" charset="0"/>
                <a:cs typeface="Arial" charset="0"/>
              </a:rPr>
            </a:br>
            <a:r>
              <a:rPr lang="de-DE">
                <a:latin typeface="Arial" charset="0"/>
                <a:cs typeface="Arial" charset="0"/>
              </a:rPr>
              <a:t> </a:t>
            </a:r>
            <a:br>
              <a:rPr lang="de-DE">
                <a:latin typeface="Arial" charset="0"/>
                <a:cs typeface="Arial" charset="0"/>
              </a:rPr>
            </a:br>
            <a:r>
              <a:rPr lang="de-DE">
                <a:latin typeface="Arial" charset="0"/>
                <a:cs typeface="Arial" charset="0"/>
              </a:rPr>
              <a:t> Sven Svensson,</a:t>
            </a:r>
            <a:br>
              <a:rPr lang="de-DE">
                <a:latin typeface="Arial" charset="0"/>
                <a:cs typeface="Arial" charset="0"/>
              </a:rPr>
            </a:br>
            <a:r>
              <a:rPr lang="de-DE" err="1">
                <a:latin typeface="Arial" charset="0"/>
                <a:cs typeface="Arial" charset="0"/>
              </a:rPr>
              <a:t>generaldirektör</a:t>
            </a:r>
            <a:endParaRPr lang="sv-SE">
              <a:latin typeface="Arial" charset="0"/>
              <a:cs typeface="Arial" charset="0"/>
            </a:endParaRPr>
          </a:p>
        </p:txBody>
      </p:sp>
      <p:sp>
        <p:nvSpPr>
          <p:cNvPr id="11" name="Rubrik 1">
            <a:extLst>
              <a:ext uri="{FF2B5EF4-FFF2-40B4-BE49-F238E27FC236}">
                <a16:creationId xmlns:a16="http://schemas.microsoft.com/office/drawing/2014/main" id="{D8A85128-4B2E-4995-9DDA-E09BF020E987}"/>
              </a:ext>
            </a:extLst>
          </p:cNvPr>
          <p:cNvSpPr>
            <a:spLocks noGrp="1"/>
          </p:cNvSpPr>
          <p:nvPr>
            <p:ph type="title" hasCustomPrompt="1"/>
          </p:nvPr>
        </p:nvSpPr>
        <p:spPr>
          <a:xfrm>
            <a:off x="3419872" y="1412777"/>
            <a:ext cx="3780000" cy="1080000"/>
          </a:xfrm>
        </p:spPr>
        <p:txBody>
          <a:bodyPr>
            <a:noAutofit/>
          </a:bodyPr>
          <a:lstStyle>
            <a:lvl1pPr algn="ctr">
              <a:defRPr cap="all" baseline="0">
                <a:solidFill>
                  <a:schemeClr val="bg1"/>
                </a:solidFill>
              </a:defRPr>
            </a:lvl1pPr>
          </a:lstStyle>
          <a:p>
            <a:r>
              <a:rPr lang="sv-SE"/>
              <a:t>Miljöekonomi-dagarna 2050</a:t>
            </a:r>
          </a:p>
        </p:txBody>
      </p:sp>
    </p:spTree>
    <p:extLst>
      <p:ext uri="{BB962C8B-B14F-4D97-AF65-F5344CB8AC3E}">
        <p14:creationId xmlns:p14="http://schemas.microsoft.com/office/powerpoint/2010/main" val="586176270"/>
      </p:ext>
    </p:extLst>
  </p:cSld>
  <p:clrMapOvr>
    <a:masterClrMapping/>
  </p:clrMapOvr>
</p:sldLayout>
</file>

<file path=ppt/slideLayouts/slideLayout4.xml><?xml version="1.0" encoding="utf-8"?>
<p:sldLayout xmlns:a="http://schemas.openxmlformats.org/drawingml/2006/main" xmlns:r="http://schemas.openxmlformats.org/officeDocument/2006/relationships" xmlns:p="http://schemas.openxmlformats.org/presentationml/2006/main" type="obj" preserve="1">
  <p:cSld name="Rubrik, punktlista, diagram">
    <p:spTree>
      <p:nvGrpSpPr>
        <p:cNvPr id="1" name=""/>
        <p:cNvGrpSpPr/>
        <p:nvPr/>
      </p:nvGrpSpPr>
      <p:grpSpPr>
        <a:xfrm>
          <a:off x="0" y="0"/>
          <a:ext cx="0" cy="0"/>
          <a:chOff x="0" y="0"/>
          <a:chExt cx="0" cy="0"/>
        </a:xfrm>
      </p:grpSpPr>
      <p:sp>
        <p:nvSpPr>
          <p:cNvPr id="2" name="Rubrik 1"/>
          <p:cNvSpPr>
            <a:spLocks noGrp="1"/>
          </p:cNvSpPr>
          <p:nvPr>
            <p:ph type="title"/>
          </p:nvPr>
        </p:nvSpPr>
        <p:spPr>
          <a:xfrm>
            <a:off x="824400" y="464400"/>
            <a:ext cx="7344000" cy="1080000"/>
          </a:xfrm>
        </p:spPr>
        <p:txBody>
          <a:bodyPr anchor="t">
            <a:noAutofit/>
          </a:bodyPr>
          <a:lstStyle>
            <a:lvl1pPr algn="l">
              <a:defRPr sz="3000" b="1">
                <a:latin typeface="Arial" pitchFamily="34" charset="0"/>
                <a:cs typeface="Arial" pitchFamily="34" charset="0"/>
              </a:defRPr>
            </a:lvl1pPr>
          </a:lstStyle>
          <a:p>
            <a:r>
              <a:rPr lang="sv-SE"/>
              <a:t>Klicka här för att ändra mall för rubrikformat</a:t>
            </a:r>
          </a:p>
        </p:txBody>
      </p:sp>
      <p:sp>
        <p:nvSpPr>
          <p:cNvPr id="3" name="Platshållare för innehåll 2"/>
          <p:cNvSpPr>
            <a:spLocks noGrp="1"/>
          </p:cNvSpPr>
          <p:nvPr>
            <p:ph idx="1"/>
          </p:nvPr>
        </p:nvSpPr>
        <p:spPr>
          <a:xfrm>
            <a:off x="824400" y="1548000"/>
            <a:ext cx="7344000" cy="3267419"/>
          </a:xfrm>
        </p:spPr>
        <p:txBody>
          <a:bodyPr>
            <a:noAutofit/>
          </a:bodyPr>
          <a:lstStyle>
            <a:lvl1pPr>
              <a:defRPr sz="2400">
                <a:latin typeface="Arial" pitchFamily="34" charset="0"/>
                <a:cs typeface="Arial" pitchFamily="34" charset="0"/>
              </a:defRPr>
            </a:lvl1pPr>
            <a:lvl2pPr>
              <a:defRPr sz="2400">
                <a:latin typeface="Arial" pitchFamily="34" charset="0"/>
                <a:cs typeface="Arial" pitchFamily="34" charset="0"/>
              </a:defRPr>
            </a:lvl2pPr>
            <a:lvl3pPr marL="756000" indent="-252000">
              <a:buFont typeface="Wingdings" pitchFamily="2" charset="2"/>
              <a:buChar char="§"/>
              <a:defRPr>
                <a:latin typeface="Arial" pitchFamily="34" charset="0"/>
                <a:cs typeface="Arial" pitchFamily="34" charset="0"/>
              </a:defRPr>
            </a:lvl3pPr>
            <a:lvl4pPr>
              <a:defRPr sz="2400">
                <a:latin typeface="Arial" pitchFamily="34" charset="0"/>
                <a:cs typeface="Arial" pitchFamily="34" charset="0"/>
              </a:defRPr>
            </a:lvl4pPr>
            <a:lvl5pPr>
              <a:defRPr sz="2400">
                <a:latin typeface="Arial" pitchFamily="34" charset="0"/>
                <a:cs typeface="Arial" pitchFamily="34" charset="0"/>
              </a:defRPr>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10"/>
          </p:nvPr>
        </p:nvSpPr>
        <p:spPr>
          <a:xfrm>
            <a:off x="3099600" y="4845255"/>
            <a:ext cx="752320" cy="189000"/>
          </a:xfrm>
          <a:prstGeom prst="rect">
            <a:avLst/>
          </a:prstGeom>
        </p:spPr>
        <p:txBody>
          <a:bodyPr/>
          <a:lstStyle/>
          <a:p>
            <a:fld id="{31F8AAC4-2748-4E53-A84E-4A6AD65B6C1B}" type="datetime1">
              <a:rPr lang="sv-SE" smtClean="0"/>
              <a:t>2020-12-21</a:t>
            </a:fld>
            <a:endParaRPr lang="sv-SE"/>
          </a:p>
        </p:txBody>
      </p:sp>
      <p:sp>
        <p:nvSpPr>
          <p:cNvPr id="5" name="Platshållare för sidfot 4"/>
          <p:cNvSpPr>
            <a:spLocks noGrp="1"/>
          </p:cNvSpPr>
          <p:nvPr>
            <p:ph type="ftr" sz="quarter" idx="11"/>
          </p:nvPr>
        </p:nvSpPr>
        <p:spPr>
          <a:xfrm>
            <a:off x="92990" y="4845255"/>
            <a:ext cx="3038850" cy="189000"/>
          </a:xfrm>
          <a:prstGeom prst="rect">
            <a:avLst/>
          </a:prstGeom>
        </p:spPr>
        <p:txBody>
          <a:body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12"/>
          </p:nvPr>
        </p:nvSpPr>
        <p:spPr>
          <a:xfrm>
            <a:off x="3837600" y="4845255"/>
            <a:ext cx="360000" cy="189000"/>
          </a:xfrm>
          <a:prstGeom prst="rect">
            <a:avLst/>
          </a:prstGeom>
        </p:spPr>
        <p:txBody>
          <a:bodyPr/>
          <a:lstStyle>
            <a:lvl1pPr algn="r">
              <a:defRPr/>
            </a:lvl1pPr>
          </a:lstStyle>
          <a:p>
            <a:fld id="{1844E2AD-2CA4-4022-8F3B-D585D66E2E30}" type="slidenum">
              <a:rPr lang="sv-SE" smtClean="0"/>
              <a:pPr/>
              <a:t>‹#›</a:t>
            </a:fld>
            <a:endParaRPr lang="sv-SE"/>
          </a:p>
        </p:txBody>
      </p:sp>
    </p:spTree>
    <p:extLst>
      <p:ext uri="{BB962C8B-B14F-4D97-AF65-F5344CB8AC3E}">
        <p14:creationId xmlns:p14="http://schemas.microsoft.com/office/powerpoint/2010/main" val="4258688305"/>
      </p:ext>
    </p:extLst>
  </p:cSld>
  <p:clrMapOvr>
    <a:masterClrMapping/>
  </p:clrMapOvr>
</p:sldLayout>
</file>

<file path=ppt/slideLayouts/slideLayout5.xml><?xml version="1.0" encoding="utf-8"?>
<p:sldLayout xmlns:a="http://schemas.openxmlformats.org/drawingml/2006/main" xmlns:r="http://schemas.openxmlformats.org/officeDocument/2006/relationships" xmlns:p="http://schemas.openxmlformats.org/presentationml/2006/main" preserve="1" userDrawn="1">
  <p:cSld name="Rubrik, diagram och punktlista">
    <p:spTree>
      <p:nvGrpSpPr>
        <p:cNvPr id="1" name=""/>
        <p:cNvGrpSpPr/>
        <p:nvPr/>
      </p:nvGrpSpPr>
      <p:grpSpPr>
        <a:xfrm>
          <a:off x="0" y="0"/>
          <a:ext cx="0" cy="0"/>
          <a:chOff x="0" y="0"/>
          <a:chExt cx="0" cy="0"/>
        </a:xfrm>
      </p:grpSpPr>
      <p:sp>
        <p:nvSpPr>
          <p:cNvPr id="2" name="Rubrik 1"/>
          <p:cNvSpPr>
            <a:spLocks noGrp="1"/>
          </p:cNvSpPr>
          <p:nvPr>
            <p:ph type="title"/>
          </p:nvPr>
        </p:nvSpPr>
        <p:spPr>
          <a:xfrm>
            <a:off x="824400" y="464400"/>
            <a:ext cx="7344000" cy="1080000"/>
          </a:xfrm>
        </p:spPr>
        <p:txBody>
          <a:body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7" name="Platshållare för diagram 6"/>
          <p:cNvSpPr>
            <a:spLocks noGrp="1"/>
          </p:cNvSpPr>
          <p:nvPr>
            <p:ph type="chart" sz="quarter" idx="13"/>
          </p:nvPr>
        </p:nvSpPr>
        <p:spPr>
          <a:xfrm>
            <a:off x="824400" y="1547999"/>
            <a:ext cx="4140000" cy="3268800"/>
          </a:xfrm>
        </p:spPr>
        <p:txBody>
          <a:bodyPr/>
          <a:lstStyle/>
          <a:p>
            <a:r>
              <a:rPr lang="sv-SE"/>
              <a:t>Klicka på ikonen för att lägga till ett diagram</a:t>
            </a:r>
          </a:p>
        </p:txBody>
      </p:sp>
      <p:sp>
        <p:nvSpPr>
          <p:cNvPr id="10" name="Platshållare för text 10"/>
          <p:cNvSpPr>
            <a:spLocks noGrp="1"/>
          </p:cNvSpPr>
          <p:nvPr>
            <p:ph type="body" sz="quarter" idx="15"/>
          </p:nvPr>
        </p:nvSpPr>
        <p:spPr>
          <a:xfrm>
            <a:off x="5129015" y="1548000"/>
            <a:ext cx="3038328" cy="3268800"/>
          </a:xfrm>
        </p:spPr>
        <p:txBody>
          <a:bodyPr>
            <a:noAutofit/>
          </a:bodyPr>
          <a:lstStyle>
            <a:lvl1pPr>
              <a:defRPr sz="2000"/>
            </a:lvl1pPr>
            <a:lvl2pPr>
              <a:defRPr sz="2000"/>
            </a:lvl2pPr>
            <a:lvl3pPr>
              <a:defRPr sz="2000"/>
            </a:lvl3pPr>
            <a:lvl4pPr>
              <a:defRPr sz="1800"/>
            </a:lvl4pPr>
            <a:lvl5pPr>
              <a:defRPr sz="1800"/>
            </a:lvl5p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Tree>
    <p:extLst>
      <p:ext uri="{BB962C8B-B14F-4D97-AF65-F5344CB8AC3E}">
        <p14:creationId xmlns:p14="http://schemas.microsoft.com/office/powerpoint/2010/main" val="1975486611"/>
      </p:ext>
    </p:extLst>
  </p:cSld>
  <p:clrMapOvr>
    <a:masterClrMapping/>
  </p:clrMapOvr>
</p:sldLayout>
</file>

<file path=ppt/slideLayouts/slideLayout6.xml><?xml version="1.0" encoding="utf-8"?>
<p:sldLayout xmlns:a="http://schemas.openxmlformats.org/drawingml/2006/main" xmlns:r="http://schemas.openxmlformats.org/officeDocument/2006/relationships" xmlns:p="http://schemas.openxmlformats.org/presentationml/2006/main" preserve="1" userDrawn="1">
  <p:cSld name="Avsnittsrubrik">
    <p:spTree>
      <p:nvGrpSpPr>
        <p:cNvPr id="1" name=""/>
        <p:cNvGrpSpPr/>
        <p:nvPr/>
      </p:nvGrpSpPr>
      <p:grpSpPr>
        <a:xfrm>
          <a:off x="0" y="0"/>
          <a:ext cx="0" cy="0"/>
          <a:chOff x="0" y="0"/>
          <a:chExt cx="0" cy="0"/>
        </a:xfrm>
      </p:grpSpPr>
      <p:sp>
        <p:nvSpPr>
          <p:cNvPr id="2" name="Rubrik 1"/>
          <p:cNvSpPr>
            <a:spLocks noGrp="1"/>
          </p:cNvSpPr>
          <p:nvPr>
            <p:ph type="title"/>
          </p:nvPr>
        </p:nvSpPr>
        <p:spPr>
          <a:xfrm>
            <a:off x="722313" y="421115"/>
            <a:ext cx="7810500" cy="3780000"/>
          </a:xfrm>
        </p:spPr>
        <p:txBody>
          <a:bodyPr anchor="t">
            <a:noAutofit/>
          </a:bodyPr>
          <a:lstStyle>
            <a:lvl1pPr algn="l">
              <a:lnSpc>
                <a:spcPct val="90000"/>
              </a:lnSpc>
              <a:defRPr sz="9000" b="0" cap="none" baseline="0">
                <a:solidFill>
                  <a:schemeClr val="accent1"/>
                </a:solidFill>
              </a:defRPr>
            </a:lvl1pPr>
          </a:lstStyle>
          <a:p>
            <a:r>
              <a:rPr lang="sv-SE"/>
              <a:t>Klicka här för att ändra mall för rubrikformat</a:t>
            </a:r>
          </a:p>
        </p:txBody>
      </p:sp>
      <p:sp>
        <p:nvSpPr>
          <p:cNvPr id="4" name="Platshållare för datum 3"/>
          <p:cNvSpPr>
            <a:spLocks noGrp="1"/>
          </p:cNvSpPr>
          <p:nvPr>
            <p:ph type="dt" sz="half" idx="10"/>
          </p:nvPr>
        </p:nvSpPr>
        <p:spPr>
          <a:xfrm>
            <a:off x="3099600" y="4846500"/>
            <a:ext cx="752320" cy="189000"/>
          </a:xfrm>
          <a:prstGeom prst="rect">
            <a:avLst/>
          </a:prstGeom>
        </p:spPr>
        <p:txBody>
          <a:bodyPr/>
          <a:lstStyle/>
          <a:p>
            <a:fld id="{4B186DA5-3779-4115-B9FF-F6458A5B1E08}" type="datetime1">
              <a:rPr lang="sv-SE" smtClean="0"/>
              <a:t>2020-12-21</a:t>
            </a:fld>
            <a:endParaRPr lang="sv-SE"/>
          </a:p>
        </p:txBody>
      </p:sp>
      <p:sp>
        <p:nvSpPr>
          <p:cNvPr id="5" name="Platshållare för sidfot 4"/>
          <p:cNvSpPr>
            <a:spLocks noGrp="1"/>
          </p:cNvSpPr>
          <p:nvPr>
            <p:ph type="ftr" sz="quarter" idx="11"/>
          </p:nvPr>
        </p:nvSpPr>
        <p:spPr>
          <a:xfrm>
            <a:off x="92990" y="4846500"/>
            <a:ext cx="3038850" cy="189000"/>
          </a:xfrm>
          <a:prstGeom prst="rect">
            <a:avLst/>
          </a:prstGeom>
        </p:spPr>
        <p:txBody>
          <a:body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12"/>
          </p:nvPr>
        </p:nvSpPr>
        <p:spPr>
          <a:xfrm>
            <a:off x="3837600" y="4846500"/>
            <a:ext cx="360000" cy="189000"/>
          </a:xfrm>
          <a:prstGeom prst="rect">
            <a:avLst/>
          </a:prstGeom>
        </p:spPr>
        <p:txBody>
          <a:bodyPr/>
          <a:lstStyle>
            <a:lvl1pPr algn="r">
              <a:defRPr/>
            </a:lvl1pPr>
          </a:lstStyle>
          <a:p>
            <a:fld id="{1844E2AD-2CA4-4022-8F3B-D585D66E2E30}" type="slidenum">
              <a:rPr lang="sv-SE" smtClean="0"/>
              <a:pPr/>
              <a:t>‹#›</a:t>
            </a:fld>
            <a:endParaRPr lang="sv-SE"/>
          </a:p>
        </p:txBody>
      </p:sp>
    </p:spTree>
    <p:extLst>
      <p:ext uri="{BB962C8B-B14F-4D97-AF65-F5344CB8AC3E}">
        <p14:creationId xmlns:p14="http://schemas.microsoft.com/office/powerpoint/2010/main" val="2907096129"/>
      </p:ext>
    </p:extLst>
  </p:cSld>
  <p:clrMapOvr>
    <a:masterClrMapping/>
  </p:clrMapOvr>
</p:sldLayout>
</file>

<file path=ppt/slideLayouts/slideLayout7.xml><?xml version="1.0" encoding="utf-8"?>
<p:sldLayout xmlns:a="http://schemas.openxmlformats.org/drawingml/2006/main" xmlns:r="http://schemas.openxmlformats.org/officeDocument/2006/relationships" xmlns:p="http://schemas.openxmlformats.org/presentationml/2006/main" preserve="1" userDrawn="1">
  <p:cSld name="Avsnittsrubrik vit">
    <p:spTree>
      <p:nvGrpSpPr>
        <p:cNvPr id="1" name=""/>
        <p:cNvGrpSpPr/>
        <p:nvPr/>
      </p:nvGrpSpPr>
      <p:grpSpPr>
        <a:xfrm>
          <a:off x="0" y="0"/>
          <a:ext cx="0" cy="0"/>
          <a:chOff x="0" y="0"/>
          <a:chExt cx="0" cy="0"/>
        </a:xfrm>
      </p:grpSpPr>
      <p:sp>
        <p:nvSpPr>
          <p:cNvPr id="7" name="Rektangel 6"/>
          <p:cNvSpPr/>
          <p:nvPr userDrawn="1"/>
        </p:nvSpPr>
        <p:spPr>
          <a:xfrm>
            <a:off x="0" y="0"/>
            <a:ext cx="9144000" cy="4245936"/>
          </a:xfrm>
          <a:prstGeom prst="rect">
            <a:avLst/>
          </a:prstGeom>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6" name="Rubrik 1"/>
          <p:cNvSpPr>
            <a:spLocks noGrp="1"/>
          </p:cNvSpPr>
          <p:nvPr>
            <p:ph type="title"/>
          </p:nvPr>
        </p:nvSpPr>
        <p:spPr>
          <a:xfrm>
            <a:off x="722313" y="421115"/>
            <a:ext cx="7810500" cy="3780000"/>
          </a:xfrm>
        </p:spPr>
        <p:txBody>
          <a:bodyPr anchor="t">
            <a:noAutofit/>
          </a:bodyPr>
          <a:lstStyle>
            <a:lvl1pPr algn="l">
              <a:lnSpc>
                <a:spcPct val="90000"/>
              </a:lnSpc>
              <a:defRPr sz="9000" b="0" cap="none" baseline="0">
                <a:solidFill>
                  <a:schemeClr val="bg1"/>
                </a:solidFill>
              </a:defRPr>
            </a:lvl1pPr>
          </a:lstStyle>
          <a:p>
            <a:r>
              <a:rPr lang="sv-SE"/>
              <a:t>Klicka här för att ändra mall för rubrikformat</a:t>
            </a:r>
          </a:p>
        </p:txBody>
      </p:sp>
    </p:spTree>
    <p:extLst>
      <p:ext uri="{BB962C8B-B14F-4D97-AF65-F5344CB8AC3E}">
        <p14:creationId xmlns:p14="http://schemas.microsoft.com/office/powerpoint/2010/main" val="3204480208"/>
      </p:ext>
    </p:extLst>
  </p:cSld>
  <p:clrMapOvr>
    <a:masterClrMapping/>
  </p:clrMapOvr>
</p:sldLayout>
</file>

<file path=ppt/slideLayouts/slideLayout8.xml><?xml version="1.0" encoding="utf-8"?>
<p:sldLayout xmlns:a="http://schemas.openxmlformats.org/drawingml/2006/main" xmlns:r="http://schemas.openxmlformats.org/officeDocument/2006/relationships" xmlns:p="http://schemas.openxmlformats.org/presentationml/2006/main" showMasterSp="0" preserve="1" userDrawn="1">
  <p:cSld name="Stor liggande bild utan logo">
    <p:spTree>
      <p:nvGrpSpPr>
        <p:cNvPr id="1" name=""/>
        <p:cNvGrpSpPr/>
        <p:nvPr/>
      </p:nvGrpSpPr>
      <p:grpSpPr>
        <a:xfrm>
          <a:off x="0" y="0"/>
          <a:ext cx="0" cy="0"/>
          <a:chOff x="0" y="0"/>
          <a:chExt cx="0" cy="0"/>
        </a:xfrm>
      </p:grpSpPr>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7" name="Platshållare för bild 6"/>
          <p:cNvSpPr>
            <a:spLocks noGrp="1"/>
          </p:cNvSpPr>
          <p:nvPr>
            <p:ph type="pic" sz="quarter" idx="13"/>
          </p:nvPr>
        </p:nvSpPr>
        <p:spPr>
          <a:xfrm>
            <a:off x="0" y="459001"/>
            <a:ext cx="6300192" cy="4200128"/>
          </a:xfrm>
        </p:spPr>
        <p:txBody>
          <a:bodyPr/>
          <a:lstStyle/>
          <a:p>
            <a:r>
              <a:rPr lang="sv-SE"/>
              <a:t>Klicka på ikonen för att lägga till en bild</a:t>
            </a:r>
          </a:p>
        </p:txBody>
      </p:sp>
    </p:spTree>
    <p:extLst>
      <p:ext uri="{BB962C8B-B14F-4D97-AF65-F5344CB8AC3E}">
        <p14:creationId xmlns:p14="http://schemas.microsoft.com/office/powerpoint/2010/main" val="3183764667"/>
      </p:ext>
    </p:extLst>
  </p:cSld>
  <p:clrMapOvr>
    <a:masterClrMapping/>
  </p:clrMapOvr>
</p:sldLayout>
</file>

<file path=ppt/slideLayouts/slideLayout9.xml><?xml version="1.0" encoding="utf-8"?>
<p:sldLayout xmlns:a="http://schemas.openxmlformats.org/drawingml/2006/main" xmlns:r="http://schemas.openxmlformats.org/officeDocument/2006/relationships" xmlns:p="http://schemas.openxmlformats.org/presentationml/2006/main" preserve="1" userDrawn="1">
  <p:cSld name="Stor liggande bild och rubrik">
    <p:spTree>
      <p:nvGrpSpPr>
        <p:cNvPr id="1" name=""/>
        <p:cNvGrpSpPr/>
        <p:nvPr/>
      </p:nvGrpSpPr>
      <p:grpSpPr>
        <a:xfrm>
          <a:off x="0" y="0"/>
          <a:ext cx="0" cy="0"/>
          <a:chOff x="0" y="0"/>
          <a:chExt cx="0" cy="0"/>
        </a:xfrm>
      </p:grpSpPr>
      <p:sp>
        <p:nvSpPr>
          <p:cNvPr id="2" name="Rubrik 1"/>
          <p:cNvSpPr>
            <a:spLocks noGrp="1"/>
          </p:cNvSpPr>
          <p:nvPr>
            <p:ph type="title"/>
          </p:nvPr>
        </p:nvSpPr>
        <p:spPr>
          <a:xfrm>
            <a:off x="900000" y="3653100"/>
            <a:ext cx="6552000" cy="1080000"/>
          </a:xfrm>
        </p:spPr>
        <p:txBody>
          <a:bodyPr>
            <a:noAutofit/>
          </a:bodyPr>
          <a:lstStyle>
            <a:lvl1pPr>
              <a:defRPr cap="all" baseline="0"/>
            </a:lvl1pPr>
          </a:lstStyle>
          <a:p>
            <a:r>
              <a:rPr lang="sv-SE"/>
              <a:t>Klicka här för att ändra mall för rubrikformat</a:t>
            </a:r>
          </a:p>
        </p:txBody>
      </p:sp>
      <p:sp>
        <p:nvSpPr>
          <p:cNvPr id="3" name="Platshållare för datum 2"/>
          <p:cNvSpPr>
            <a:spLocks noGrp="1"/>
          </p:cNvSpPr>
          <p:nvPr>
            <p:ph type="dt" sz="half" idx="10"/>
          </p:nvPr>
        </p:nvSpPr>
        <p:spPr>
          <a:xfrm>
            <a:off x="3099600" y="4846500"/>
            <a:ext cx="752320" cy="189000"/>
          </a:xfrm>
          <a:prstGeom prst="rect">
            <a:avLst/>
          </a:prstGeom>
        </p:spPr>
        <p:txBody>
          <a:bodyPr/>
          <a:lstStyle/>
          <a:p>
            <a:fld id="{5B8BE423-1780-43BB-A8FE-3025F34AD1F8}" type="datetime1">
              <a:rPr lang="sv-SE" smtClean="0"/>
              <a:pPr/>
              <a:t>2020-12-21</a:t>
            </a:fld>
            <a:endParaRPr lang="sv-SE"/>
          </a:p>
        </p:txBody>
      </p:sp>
      <p:sp>
        <p:nvSpPr>
          <p:cNvPr id="4" name="Platshållare för sidfot 3"/>
          <p:cNvSpPr>
            <a:spLocks noGrp="1"/>
          </p:cNvSpPr>
          <p:nvPr>
            <p:ph type="ftr" sz="quarter" idx="11"/>
          </p:nvPr>
        </p:nvSpPr>
        <p:spPr>
          <a:xfrm>
            <a:off x="92990" y="4846500"/>
            <a:ext cx="3038850" cy="189000"/>
          </a:xfrm>
          <a:prstGeom prst="rect">
            <a:avLst/>
          </a:prstGeom>
        </p:spPr>
        <p:txBody>
          <a:bodyPr/>
          <a:lstStyle/>
          <a:p>
            <a:pPr algn="l"/>
            <a:r>
              <a:rPr lang="sv-SE"/>
              <a:t>Naturvårdsverket | Swedish Environmental Protection Agency</a:t>
            </a:r>
          </a:p>
        </p:txBody>
      </p:sp>
      <p:sp>
        <p:nvSpPr>
          <p:cNvPr id="5" name="Platshållare för bildnummer 4"/>
          <p:cNvSpPr>
            <a:spLocks noGrp="1"/>
          </p:cNvSpPr>
          <p:nvPr>
            <p:ph type="sldNum" sz="quarter" idx="12"/>
          </p:nvPr>
        </p:nvSpPr>
        <p:spPr>
          <a:xfrm>
            <a:off x="3837600" y="4846500"/>
            <a:ext cx="360000" cy="189000"/>
          </a:xfrm>
          <a:prstGeom prst="rect">
            <a:avLst/>
          </a:prstGeom>
        </p:spPr>
        <p:txBody>
          <a:bodyPr/>
          <a:lstStyle/>
          <a:p>
            <a:fld id="{1844E2AD-2CA4-4022-8F3B-D585D66E2E30}" type="slidenum">
              <a:rPr lang="sv-SE" smtClean="0"/>
              <a:pPr/>
              <a:t>‹#›</a:t>
            </a:fld>
            <a:endParaRPr lang="sv-SE"/>
          </a:p>
        </p:txBody>
      </p:sp>
      <p:sp>
        <p:nvSpPr>
          <p:cNvPr id="8" name="Platshållare för bild 7"/>
          <p:cNvSpPr>
            <a:spLocks noGrp="1"/>
          </p:cNvSpPr>
          <p:nvPr>
            <p:ph type="pic" sz="quarter" idx="13"/>
          </p:nvPr>
        </p:nvSpPr>
        <p:spPr>
          <a:xfrm>
            <a:off x="900000" y="-18900"/>
            <a:ext cx="4680000" cy="3510000"/>
          </a:xfrm>
        </p:spPr>
        <p:txBody>
          <a:bodyPr/>
          <a:lstStyle/>
          <a:p>
            <a:r>
              <a:rPr lang="sv-SE"/>
              <a:t>Klicka på ikonen för att lägga till en bild</a:t>
            </a:r>
          </a:p>
        </p:txBody>
      </p:sp>
    </p:spTree>
    <p:extLst>
      <p:ext uri="{BB962C8B-B14F-4D97-AF65-F5344CB8AC3E}">
        <p14:creationId xmlns:p14="http://schemas.microsoft.com/office/powerpoint/2010/main" val="1568851374"/>
      </p:ext>
    </p:extLst>
  </p:cSld>
  <p:clrMapOvr>
    <a:masterClrMapping/>
  </p:clrMapOvr>
</p:sldLayout>
</file>

<file path=ppt/slideMasters/_rels/slideMaster1.xml.rels><?xml version="1.0" encoding="UTF-8" standalone="yes"?>
<Relationships xmlns="http://schemas.openxmlformats.org/package/2006/relationships"><Relationship Id="rId8" Type="http://schemas.openxmlformats.org/officeDocument/2006/relationships/slideLayout" Target="../slideLayouts/slideLayout8.xml"/><Relationship Id="rId13" Type="http://schemas.openxmlformats.org/officeDocument/2006/relationships/slideLayout" Target="../slideLayouts/slideLayout13.xml"/><Relationship Id="rId3" Type="http://schemas.openxmlformats.org/officeDocument/2006/relationships/slideLayout" Target="../slideLayouts/slideLayout3.xml"/><Relationship Id="rId7" Type="http://schemas.openxmlformats.org/officeDocument/2006/relationships/slideLayout" Target="../slideLayouts/slideLayout7.xml"/><Relationship Id="rId12" Type="http://schemas.openxmlformats.org/officeDocument/2006/relationships/slideLayout" Target="../slideLayouts/slideLayout12.xml"/><Relationship Id="rId17" Type="http://schemas.openxmlformats.org/officeDocument/2006/relationships/image" Target="../media/image1.png"/><Relationship Id="rId2" Type="http://schemas.openxmlformats.org/officeDocument/2006/relationships/slideLayout" Target="../slideLayouts/slideLayout2.xml"/><Relationship Id="rId16" Type="http://schemas.openxmlformats.org/officeDocument/2006/relationships/theme" Target="../theme/theme1.xml"/><Relationship Id="rId1" Type="http://schemas.openxmlformats.org/officeDocument/2006/relationships/slideLayout" Target="../slideLayouts/slideLayout1.xml"/><Relationship Id="rId6" Type="http://schemas.openxmlformats.org/officeDocument/2006/relationships/slideLayout" Target="../slideLayouts/slideLayout6.xml"/><Relationship Id="rId11" Type="http://schemas.openxmlformats.org/officeDocument/2006/relationships/slideLayout" Target="../slideLayouts/slideLayout11.xml"/><Relationship Id="rId5" Type="http://schemas.openxmlformats.org/officeDocument/2006/relationships/slideLayout" Target="../slideLayouts/slideLayout5.xml"/><Relationship Id="rId15" Type="http://schemas.openxmlformats.org/officeDocument/2006/relationships/slideLayout" Target="../slideLayouts/slideLayout15.xml"/><Relationship Id="rId10" Type="http://schemas.openxmlformats.org/officeDocument/2006/relationships/slideLayout" Target="../slideLayouts/slideLayout10.xml"/><Relationship Id="rId4" Type="http://schemas.openxmlformats.org/officeDocument/2006/relationships/slideLayout" Target="../slideLayouts/slideLayout4.xml"/><Relationship Id="rId9" Type="http://schemas.openxmlformats.org/officeDocument/2006/relationships/slideLayout" Target="../slideLayouts/slideLayout9.xml"/><Relationship Id="rId14" Type="http://schemas.openxmlformats.org/officeDocument/2006/relationships/slideLayout" Target="../slideLayouts/slideLayout14.xml"/></Relationships>
</file>

<file path=ppt/slideMasters/slideMaster1.xml><?xml version="1.0" encoding="utf-8"?>
<p:sldMaster xmlns:a="http://schemas.openxmlformats.org/drawingml/2006/main" xmlns:r="http://schemas.openxmlformats.org/officeDocument/2006/relationships" xmlns:p="http://schemas.openxmlformats.org/presentationml/2006/main">
  <p:cSld>
    <p:bg>
      <p:bgRef idx="1001">
        <a:schemeClr val="bg1"/>
      </p:bgRef>
    </p:bg>
    <p:spTree>
      <p:nvGrpSpPr>
        <p:cNvPr id="1" name=""/>
        <p:cNvGrpSpPr/>
        <p:nvPr/>
      </p:nvGrpSpPr>
      <p:grpSpPr>
        <a:xfrm>
          <a:off x="0" y="0"/>
          <a:ext cx="0" cy="0"/>
          <a:chOff x="0" y="0"/>
          <a:chExt cx="0" cy="0"/>
        </a:xfrm>
      </p:grpSpPr>
      <p:sp>
        <p:nvSpPr>
          <p:cNvPr id="2" name="Platshållare för rubrik 1"/>
          <p:cNvSpPr>
            <a:spLocks noGrp="1"/>
          </p:cNvSpPr>
          <p:nvPr>
            <p:ph type="title"/>
          </p:nvPr>
        </p:nvSpPr>
        <p:spPr>
          <a:xfrm>
            <a:off x="824400" y="464400"/>
            <a:ext cx="7344000" cy="918000"/>
          </a:xfrm>
          <a:prstGeom prst="rect">
            <a:avLst/>
          </a:prstGeom>
        </p:spPr>
        <p:txBody>
          <a:bodyPr vert="horz" lIns="91440" tIns="45720" rIns="91440" bIns="45720" rtlCol="0" anchor="t">
            <a:noAutofit/>
          </a:bodyPr>
          <a:lstStyle/>
          <a:p>
            <a:r>
              <a:rPr lang="sv-SE"/>
              <a:t>Klicka här för att ändra format</a:t>
            </a:r>
          </a:p>
        </p:txBody>
      </p:sp>
      <p:sp>
        <p:nvSpPr>
          <p:cNvPr id="3" name="Platshållare för text 2"/>
          <p:cNvSpPr>
            <a:spLocks noGrp="1"/>
          </p:cNvSpPr>
          <p:nvPr>
            <p:ph type="body" idx="1"/>
          </p:nvPr>
        </p:nvSpPr>
        <p:spPr>
          <a:xfrm>
            <a:off x="824247" y="1444500"/>
            <a:ext cx="7344000" cy="2916000"/>
          </a:xfrm>
          <a:prstGeom prst="rect">
            <a:avLst/>
          </a:prstGeom>
        </p:spPr>
        <p:txBody>
          <a:bodyPr vert="horz" lIns="91440" tIns="45720" rIns="91440" bIns="45720" rtlCol="0">
            <a:noAutofit/>
          </a:bodyPr>
          <a:lstStyle/>
          <a:p>
            <a:pPr lvl="0"/>
            <a:r>
              <a:rPr lang="sv-SE"/>
              <a:t>Klicka här för att ändra format på bakgrundstexten</a:t>
            </a:r>
          </a:p>
          <a:p>
            <a:pPr lvl="1"/>
            <a:r>
              <a:rPr lang="sv-SE"/>
              <a:t>Nivå två</a:t>
            </a:r>
          </a:p>
          <a:p>
            <a:pPr lvl="2"/>
            <a:r>
              <a:rPr lang="sv-SE"/>
              <a:t>Nivå tre</a:t>
            </a:r>
          </a:p>
          <a:p>
            <a:pPr lvl="3"/>
            <a:r>
              <a:rPr lang="sv-SE"/>
              <a:t>Nivå fyra</a:t>
            </a:r>
          </a:p>
          <a:p>
            <a:pPr lvl="4"/>
            <a:r>
              <a:rPr lang="sv-SE"/>
              <a:t>Nivå fem</a:t>
            </a:r>
          </a:p>
        </p:txBody>
      </p:sp>
      <p:sp>
        <p:nvSpPr>
          <p:cNvPr id="4" name="Platshållare för datum 3"/>
          <p:cNvSpPr>
            <a:spLocks noGrp="1"/>
          </p:cNvSpPr>
          <p:nvPr>
            <p:ph type="dt" sz="half" idx="2"/>
          </p:nvPr>
        </p:nvSpPr>
        <p:spPr>
          <a:xfrm>
            <a:off x="3099600" y="4846500"/>
            <a:ext cx="752320" cy="189000"/>
          </a:xfrm>
          <a:prstGeom prst="rect">
            <a:avLst/>
          </a:prstGeom>
        </p:spPr>
        <p:txBody>
          <a:bodyPr vert="horz" lIns="91440" tIns="45720" rIns="91440" bIns="45720" rtlCol="0" anchor="ctr"/>
          <a:lstStyle>
            <a:lvl1pPr algn="l">
              <a:defRPr sz="800" baseline="0">
                <a:solidFill>
                  <a:schemeClr val="tx1"/>
                </a:solidFill>
                <a:latin typeface="Arial" pitchFamily="34" charset="0"/>
                <a:cs typeface="Arial" pitchFamily="34" charset="0"/>
              </a:defRPr>
            </a:lvl1pPr>
          </a:lstStyle>
          <a:p>
            <a:fld id="{5B8BE423-1780-43BB-A8FE-3025F34AD1F8}" type="datetime1">
              <a:rPr lang="sv-SE" smtClean="0"/>
              <a:pPr/>
              <a:t>2020-12-21</a:t>
            </a:fld>
            <a:endParaRPr lang="sv-SE"/>
          </a:p>
        </p:txBody>
      </p:sp>
      <p:sp>
        <p:nvSpPr>
          <p:cNvPr id="5" name="Platshållare för sidfot 4"/>
          <p:cNvSpPr>
            <a:spLocks noGrp="1"/>
          </p:cNvSpPr>
          <p:nvPr>
            <p:ph type="ftr" sz="quarter" idx="3"/>
          </p:nvPr>
        </p:nvSpPr>
        <p:spPr>
          <a:xfrm>
            <a:off x="92990" y="4846500"/>
            <a:ext cx="3038850" cy="189000"/>
          </a:xfrm>
          <a:prstGeom prst="rect">
            <a:avLst/>
          </a:prstGeom>
        </p:spPr>
        <p:txBody>
          <a:bodyPr vert="horz" lIns="91440" tIns="45720" rIns="91440" bIns="45720" rtlCol="0" anchor="ctr"/>
          <a:lstStyle>
            <a:lvl1pPr algn="ctr">
              <a:defRPr sz="800" baseline="0">
                <a:solidFill>
                  <a:schemeClr val="tx1"/>
                </a:solidFill>
                <a:latin typeface="Arial" pitchFamily="34" charset="0"/>
                <a:cs typeface="Arial" pitchFamily="34" charset="0"/>
              </a:defRPr>
            </a:lvl1p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p:cNvSpPr>
            <a:spLocks noGrp="1"/>
          </p:cNvSpPr>
          <p:nvPr>
            <p:ph type="sldNum" sz="quarter" idx="4"/>
          </p:nvPr>
        </p:nvSpPr>
        <p:spPr>
          <a:xfrm>
            <a:off x="3837600" y="4846500"/>
            <a:ext cx="360000" cy="189000"/>
          </a:xfrm>
          <a:prstGeom prst="rect">
            <a:avLst/>
          </a:prstGeom>
        </p:spPr>
        <p:txBody>
          <a:bodyPr vert="horz" lIns="91440" tIns="45720" rIns="91440" bIns="45720" rtlCol="0" anchor="ctr"/>
          <a:lstStyle>
            <a:lvl1pPr algn="r">
              <a:defRPr sz="800" baseline="0">
                <a:solidFill>
                  <a:schemeClr val="tx1"/>
                </a:solidFill>
                <a:latin typeface="Arial" pitchFamily="34" charset="0"/>
                <a:cs typeface="Arial" pitchFamily="34" charset="0"/>
              </a:defRPr>
            </a:lvl1pPr>
          </a:lstStyle>
          <a:p>
            <a:fld id="{1844E2AD-2CA4-4022-8F3B-D585D66E2E30}" type="slidenum">
              <a:rPr lang="sv-SE" smtClean="0"/>
              <a:pPr/>
              <a:t>‹#›</a:t>
            </a:fld>
            <a:endParaRPr lang="sv-SE"/>
          </a:p>
        </p:txBody>
      </p:sp>
      <p:pic>
        <p:nvPicPr>
          <p:cNvPr id="8" name="Picture 7" descr="NV_4F_PC"/>
          <p:cNvPicPr>
            <a:picLocks noChangeAspect="1" noChangeArrowheads="1"/>
          </p:cNvPicPr>
          <p:nvPr userDrawn="1"/>
        </p:nvPicPr>
        <p:blipFill>
          <a:blip r:embed="rId17" cstate="print">
            <a:extLst>
              <a:ext uri="{28A0092B-C50C-407E-A947-70E740481C1C}">
                <a14:useLocalDpi xmlns:a14="http://schemas.microsoft.com/office/drawing/2010/main" val="0"/>
              </a:ext>
            </a:extLst>
          </a:blip>
          <a:srcRect/>
          <a:stretch>
            <a:fillRect/>
          </a:stretch>
        </p:blipFill>
        <p:spPr bwMode="auto">
          <a:xfrm>
            <a:off x="8237178" y="4340143"/>
            <a:ext cx="576000" cy="645866"/>
          </a:xfrm>
          <a:prstGeom prst="rect">
            <a:avLst/>
          </a:prstGeom>
          <a:noFill/>
          <a:extLst>
            <a:ext uri="{909E8E84-426E-40DD-AFC4-6F175D3DCCD1}">
              <a14:hiddenFill xmlns:a14="http://schemas.microsoft.com/office/drawing/2010/main">
                <a:solidFill>
                  <a:srgbClr val="FFFFFF"/>
                </a:solidFill>
              </a14:hiddenFill>
            </a:ext>
          </a:extLst>
        </p:spPr>
      </p:pic>
    </p:spTree>
    <p:extLst>
      <p:ext uri="{BB962C8B-B14F-4D97-AF65-F5344CB8AC3E}">
        <p14:creationId xmlns:p14="http://schemas.microsoft.com/office/powerpoint/2010/main" val="2243520295"/>
      </p:ext>
    </p:extLst>
  </p:cSld>
  <p:clrMap bg1="lt1" tx1="dk1" bg2="lt2" tx2="dk2" accent1="accent1" accent2="accent2" accent3="accent3" accent4="accent4" accent5="accent5" accent6="accent6" hlink="hlink" folHlink="folHlink"/>
  <p:sldLayoutIdLst>
    <p:sldLayoutId id="2147483668" r:id="rId1"/>
    <p:sldLayoutId id="2147483669" r:id="rId2"/>
    <p:sldLayoutId id="2147483670" r:id="rId3"/>
    <p:sldLayoutId id="2147483650" r:id="rId4"/>
    <p:sldLayoutId id="2147483680" r:id="rId5"/>
    <p:sldLayoutId id="2147483651" r:id="rId6"/>
    <p:sldLayoutId id="2147483679" r:id="rId7"/>
    <p:sldLayoutId id="2147483671" r:id="rId8"/>
    <p:sldLayoutId id="2147483678" r:id="rId9"/>
    <p:sldLayoutId id="2147483673" r:id="rId10"/>
    <p:sldLayoutId id="2147483674" r:id="rId11"/>
    <p:sldLayoutId id="2147483675" r:id="rId12"/>
    <p:sldLayoutId id="2147483676" r:id="rId13"/>
    <p:sldLayoutId id="2147483677" r:id="rId14"/>
    <p:sldLayoutId id="2147483656" r:id="rId15"/>
  </p:sldLayoutIdLst>
  <p:hf hdr="0"/>
  <p:txStyles>
    <p:titleStyle>
      <a:lvl1pPr algn="l" defTabSz="914400" rtl="0" eaLnBrk="1" latinLnBrk="0" hangingPunct="1">
        <a:spcBef>
          <a:spcPct val="0"/>
        </a:spcBef>
        <a:buNone/>
        <a:defRPr sz="3000" b="1" kern="1200">
          <a:solidFill>
            <a:srgbClr val="5F5F5F"/>
          </a:solidFill>
          <a:latin typeface="Arial" pitchFamily="34" charset="0"/>
          <a:ea typeface="+mj-ea"/>
          <a:cs typeface="Arial" pitchFamily="34" charset="0"/>
        </a:defRPr>
      </a:lvl1pPr>
    </p:titleStyle>
    <p:bodyStyle>
      <a:lvl1pPr marL="252000" indent="-2520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1pPr>
      <a:lvl2pPr marL="504000" indent="-2520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2pPr>
      <a:lvl3pPr marL="756000" indent="-252000" algn="l" defTabSz="914400" rtl="0" eaLnBrk="1" latinLnBrk="0" hangingPunct="1">
        <a:spcBef>
          <a:spcPct val="20000"/>
        </a:spcBef>
        <a:buFont typeface="Wingdings" pitchFamily="2" charset="2"/>
        <a:buChar char="§"/>
        <a:defRPr sz="2400" kern="1200">
          <a:solidFill>
            <a:schemeClr val="tx1"/>
          </a:solidFill>
          <a:latin typeface="Arial" pitchFamily="34" charset="0"/>
          <a:ea typeface="+mn-ea"/>
          <a:cs typeface="Arial" pitchFamily="34" charset="0"/>
        </a:defRPr>
      </a:lvl3pPr>
      <a:lvl4pPr marL="1008000" indent="-2520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4pPr>
      <a:lvl5pPr marL="1260000" indent="-252000" algn="l" defTabSz="914400" rtl="0" eaLnBrk="1" latinLnBrk="0" hangingPunct="1">
        <a:spcBef>
          <a:spcPct val="20000"/>
        </a:spcBef>
        <a:buFont typeface="Arial" pitchFamily="34" charset="0"/>
        <a:buChar char="»"/>
        <a:defRPr sz="2400" kern="1200">
          <a:solidFill>
            <a:schemeClr val="tx1"/>
          </a:solidFill>
          <a:latin typeface="Arial" pitchFamily="34" charset="0"/>
          <a:ea typeface="+mn-ea"/>
          <a:cs typeface="Arial" pitchFamily="34" charset="0"/>
        </a:defRPr>
      </a:lvl5pPr>
      <a:lvl6pPr marL="25146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6pPr>
      <a:lvl7pPr marL="29718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7pPr>
      <a:lvl8pPr marL="34290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8pPr>
      <a:lvl9pPr marL="3886200" indent="-228600" algn="l" defTabSz="914400" rtl="0" eaLnBrk="1" latinLnBrk="0" hangingPunct="1">
        <a:spcBef>
          <a:spcPct val="20000"/>
        </a:spcBef>
        <a:buFont typeface="Arial" pitchFamily="34" charset="0"/>
        <a:buChar char="•"/>
        <a:defRPr sz="2000" kern="1200">
          <a:solidFill>
            <a:schemeClr val="tx1"/>
          </a:solidFill>
          <a:latin typeface="+mn-lt"/>
          <a:ea typeface="+mn-ea"/>
          <a:cs typeface="+mn-cs"/>
        </a:defRPr>
      </a:lvl9pPr>
    </p:bodyStyle>
    <p:otherStyle>
      <a:defPPr>
        <a:defRPr lang="sv-SE"/>
      </a:defPPr>
      <a:lvl1pPr marL="0" algn="l" defTabSz="914400" rtl="0" eaLnBrk="1" latinLnBrk="0" hangingPunct="1">
        <a:defRPr sz="1800" kern="1200">
          <a:solidFill>
            <a:schemeClr val="tx1"/>
          </a:solidFill>
          <a:latin typeface="+mn-lt"/>
          <a:ea typeface="+mn-ea"/>
          <a:cs typeface="+mn-cs"/>
        </a:defRPr>
      </a:lvl1pPr>
      <a:lvl2pPr marL="457200" algn="l" defTabSz="914400" rtl="0" eaLnBrk="1" latinLnBrk="0" hangingPunct="1">
        <a:defRPr sz="1800" kern="1200">
          <a:solidFill>
            <a:schemeClr val="tx1"/>
          </a:solidFill>
          <a:latin typeface="+mn-lt"/>
          <a:ea typeface="+mn-ea"/>
          <a:cs typeface="+mn-cs"/>
        </a:defRPr>
      </a:lvl2pPr>
      <a:lvl3pPr marL="914400" algn="l" defTabSz="914400" rtl="0" eaLnBrk="1" latinLnBrk="0" hangingPunct="1">
        <a:defRPr sz="1800" kern="1200">
          <a:solidFill>
            <a:schemeClr val="tx1"/>
          </a:solidFill>
          <a:latin typeface="+mn-lt"/>
          <a:ea typeface="+mn-ea"/>
          <a:cs typeface="+mn-cs"/>
        </a:defRPr>
      </a:lvl3pPr>
      <a:lvl4pPr marL="1371600" algn="l" defTabSz="914400" rtl="0" eaLnBrk="1" latinLnBrk="0" hangingPunct="1">
        <a:defRPr sz="1800" kern="1200">
          <a:solidFill>
            <a:schemeClr val="tx1"/>
          </a:solidFill>
          <a:latin typeface="+mn-lt"/>
          <a:ea typeface="+mn-ea"/>
          <a:cs typeface="+mn-cs"/>
        </a:defRPr>
      </a:lvl4pPr>
      <a:lvl5pPr marL="1828800" algn="l" defTabSz="914400" rtl="0" eaLnBrk="1" latinLnBrk="0" hangingPunct="1">
        <a:defRPr sz="1800" kern="1200">
          <a:solidFill>
            <a:schemeClr val="tx1"/>
          </a:solidFill>
          <a:latin typeface="+mn-lt"/>
          <a:ea typeface="+mn-ea"/>
          <a:cs typeface="+mn-cs"/>
        </a:defRPr>
      </a:lvl5pPr>
      <a:lvl6pPr marL="2286000" algn="l" defTabSz="914400" rtl="0" eaLnBrk="1" latinLnBrk="0" hangingPunct="1">
        <a:defRPr sz="1800" kern="1200">
          <a:solidFill>
            <a:schemeClr val="tx1"/>
          </a:solidFill>
          <a:latin typeface="+mn-lt"/>
          <a:ea typeface="+mn-ea"/>
          <a:cs typeface="+mn-cs"/>
        </a:defRPr>
      </a:lvl6pPr>
      <a:lvl7pPr marL="2743200" algn="l" defTabSz="914400" rtl="0" eaLnBrk="1" latinLnBrk="0" hangingPunct="1">
        <a:defRPr sz="1800" kern="1200">
          <a:solidFill>
            <a:schemeClr val="tx1"/>
          </a:solidFill>
          <a:latin typeface="+mn-lt"/>
          <a:ea typeface="+mn-ea"/>
          <a:cs typeface="+mn-cs"/>
        </a:defRPr>
      </a:lvl7pPr>
      <a:lvl8pPr marL="3200400" algn="l" defTabSz="914400" rtl="0" eaLnBrk="1" latinLnBrk="0" hangingPunct="1">
        <a:defRPr sz="1800" kern="1200">
          <a:solidFill>
            <a:schemeClr val="tx1"/>
          </a:solidFill>
          <a:latin typeface="+mn-lt"/>
          <a:ea typeface="+mn-ea"/>
          <a:cs typeface="+mn-cs"/>
        </a:defRPr>
      </a:lvl8pPr>
      <a:lvl9pPr marL="3657600" algn="l" defTabSz="914400" rtl="0" eaLnBrk="1" latinLnBrk="0" hangingPunct="1">
        <a:defRPr sz="1800" kern="1200">
          <a:solidFill>
            <a:schemeClr val="tx1"/>
          </a:solidFill>
          <a:latin typeface="+mn-lt"/>
          <a:ea typeface="+mn-ea"/>
          <a:cs typeface="+mn-cs"/>
        </a:defRPr>
      </a:lvl9pPr>
    </p:otherStyle>
  </p:txStyles>
</p:sldMaster>
</file>

<file path=ppt/slides/_rels/slide1.xml.rels><?xml version="1.0" encoding="UTF-8" standalone="yes"?>
<Relationships xmlns="http://schemas.openxmlformats.org/package/2006/relationships"><Relationship Id="rId3" Type="http://schemas.openxmlformats.org/officeDocument/2006/relationships/image" Target="../media/image3.jpeg"/><Relationship Id="rId2" Type="http://schemas.openxmlformats.org/officeDocument/2006/relationships/notesSlide" Target="../notesSlides/notesSlide1.xml"/><Relationship Id="rId1" Type="http://schemas.openxmlformats.org/officeDocument/2006/relationships/slideLayout" Target="../slideLayouts/slideLayout11.xml"/></Relationships>
</file>

<file path=ppt/slides/_rels/slide10.xml.rels><?xml version="1.0" encoding="UTF-8" standalone="yes"?>
<Relationships xmlns="http://schemas.openxmlformats.org/package/2006/relationships"><Relationship Id="rId3" Type="http://schemas.openxmlformats.org/officeDocument/2006/relationships/hyperlink" Target="http://www.cfarnrsok.scb.se/" TargetMode="External"/><Relationship Id="rId2" Type="http://schemas.openxmlformats.org/officeDocument/2006/relationships/notesSlide" Target="../notesSlides/notesSlide8.xml"/><Relationship Id="rId1" Type="http://schemas.openxmlformats.org/officeDocument/2006/relationships/slideLayout" Target="../slideLayouts/slideLayout4.xml"/><Relationship Id="rId4" Type="http://schemas.openxmlformats.org/officeDocument/2006/relationships/image" Target="../media/image8.png"/></Relationships>
</file>

<file path=ppt/slides/_rels/slide11.xml.rels><?xml version="1.0" encoding="UTF-8" standalone="yes"?>
<Relationships xmlns="http://schemas.openxmlformats.org/package/2006/relationships"><Relationship Id="rId2" Type="http://schemas.openxmlformats.org/officeDocument/2006/relationships/notesSlide" Target="../notesSlides/notesSlide9.xml"/><Relationship Id="rId1" Type="http://schemas.openxmlformats.org/officeDocument/2006/relationships/slideLayout" Target="../slideLayouts/slideLayout6.xml"/></Relationships>
</file>

<file path=ppt/slides/_rels/slide12.xml.rels><?xml version="1.0" encoding="UTF-8" standalone="yes"?>
<Relationships xmlns="http://schemas.openxmlformats.org/package/2006/relationships"><Relationship Id="rId3" Type="http://schemas.openxmlformats.org/officeDocument/2006/relationships/image" Target="../media/image9.PNG"/><Relationship Id="rId2" Type="http://schemas.openxmlformats.org/officeDocument/2006/relationships/notesSlide" Target="../notesSlides/notesSlide10.xml"/><Relationship Id="rId1" Type="http://schemas.openxmlformats.org/officeDocument/2006/relationships/slideLayout" Target="../slideLayouts/slideLayout11.xml"/></Relationships>
</file>

<file path=ppt/slides/_rels/slide13.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0.PNG"/><Relationship Id="rId1" Type="http://schemas.openxmlformats.org/officeDocument/2006/relationships/slideLayout" Target="../slideLayouts/slideLayout4.xml"/></Relationships>
</file>

<file path=ppt/slides/_rels/slide14.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2.png"/><Relationship Id="rId1" Type="http://schemas.openxmlformats.org/officeDocument/2006/relationships/slideLayout" Target="../slideLayouts/slideLayout4.xml"/></Relationships>
</file>

<file path=ppt/slides/_rels/slide15.xml.rels><?xml version="1.0" encoding="UTF-8" standalone="yes"?>
<Relationships xmlns="http://schemas.openxmlformats.org/package/2006/relationships"><Relationship Id="rId3" Type="http://schemas.openxmlformats.org/officeDocument/2006/relationships/image" Target="../media/image11.png"/><Relationship Id="rId2" Type="http://schemas.openxmlformats.org/officeDocument/2006/relationships/image" Target="../media/image13.png"/><Relationship Id="rId1" Type="http://schemas.openxmlformats.org/officeDocument/2006/relationships/slideLayout" Target="../slideLayouts/slideLayout4.xml"/></Relationships>
</file>

<file path=ppt/slides/_rels/slide16.xml.rels><?xml version="1.0" encoding="UTF-8" standalone="yes"?>
<Relationships xmlns="http://schemas.openxmlformats.org/package/2006/relationships"><Relationship Id="rId2" Type="http://schemas.openxmlformats.org/officeDocument/2006/relationships/image" Target="../media/image14.png"/><Relationship Id="rId1" Type="http://schemas.openxmlformats.org/officeDocument/2006/relationships/slideLayout" Target="../slideLayouts/slideLayout10.xml"/></Relationships>
</file>

<file path=ppt/slides/_rels/slide17.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18.xml.rels><?xml version="1.0" encoding="UTF-8" standalone="yes"?>
<Relationships xmlns="http://schemas.openxmlformats.org/package/2006/relationships"><Relationship Id="rId2" Type="http://schemas.openxmlformats.org/officeDocument/2006/relationships/image" Target="../media/image15.png"/><Relationship Id="rId1" Type="http://schemas.openxmlformats.org/officeDocument/2006/relationships/slideLayout" Target="../slideLayouts/slideLayout11.xml"/></Relationships>
</file>

<file path=ppt/slides/_rels/slide19.xml.rels><?xml version="1.0" encoding="UTF-8" standalone="yes"?>
<Relationships xmlns="http://schemas.openxmlformats.org/package/2006/relationships"><Relationship Id="rId3" Type="http://schemas.openxmlformats.org/officeDocument/2006/relationships/hyperlink" Target="http://www.naturvardsverket.se/Stod-i-miljoarbetet/Vagledningar/Avfall/Farligt-avfall/Klassificering-av-farligt-avfall-/#rapportering" TargetMode="External"/><Relationship Id="rId2" Type="http://schemas.openxmlformats.org/officeDocument/2006/relationships/notesSlide" Target="../notesSlides/notesSlide11.xml"/><Relationship Id="rId1" Type="http://schemas.openxmlformats.org/officeDocument/2006/relationships/slideLayout" Target="../slideLayouts/slideLayout4.xml"/><Relationship Id="rId4" Type="http://schemas.openxmlformats.org/officeDocument/2006/relationships/image" Target="../media/image16.png"/></Relationships>
</file>

<file path=ppt/slides/_rels/slide2.xml.rels><?xml version="1.0" encoding="UTF-8" standalone="yes"?>
<Relationships xmlns="http://schemas.openxmlformats.org/package/2006/relationships"><Relationship Id="rId2" Type="http://schemas.openxmlformats.org/officeDocument/2006/relationships/notesSlide" Target="../notesSlides/notesSlide2.xml"/><Relationship Id="rId1" Type="http://schemas.openxmlformats.org/officeDocument/2006/relationships/slideLayout" Target="../slideLayouts/slideLayout4.xml"/></Relationships>
</file>

<file path=ppt/slides/_rels/slide20.xml.rels><?xml version="1.0" encoding="UTF-8" standalone="yes"?>
<Relationships xmlns="http://schemas.openxmlformats.org/package/2006/relationships"><Relationship Id="rId2" Type="http://schemas.openxmlformats.org/officeDocument/2006/relationships/image" Target="../media/image17.png"/><Relationship Id="rId1" Type="http://schemas.openxmlformats.org/officeDocument/2006/relationships/slideLayout" Target="../slideLayouts/slideLayout10.xml"/></Relationships>
</file>

<file path=ppt/slides/_rels/slide21.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2.xml.rels><?xml version="1.0" encoding="UTF-8" standalone="yes"?>
<Relationships xmlns="http://schemas.openxmlformats.org/package/2006/relationships"><Relationship Id="rId2" Type="http://schemas.openxmlformats.org/officeDocument/2006/relationships/image" Target="../media/image18.PNG"/><Relationship Id="rId1" Type="http://schemas.openxmlformats.org/officeDocument/2006/relationships/slideLayout" Target="../slideLayouts/slideLayout11.xml"/></Relationships>
</file>

<file path=ppt/slides/_rels/slide2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4.xml.rels><?xml version="1.0" encoding="UTF-8" standalone="yes"?>
<Relationships xmlns="http://schemas.openxmlformats.org/package/2006/relationships"><Relationship Id="rId2" Type="http://schemas.openxmlformats.org/officeDocument/2006/relationships/image" Target="../media/image19.png"/><Relationship Id="rId1" Type="http://schemas.openxmlformats.org/officeDocument/2006/relationships/slideLayout" Target="../slideLayouts/slideLayout10.xml"/></Relationships>
</file>

<file path=ppt/slides/_rels/slide25.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26.xml.rels><?xml version="1.0" encoding="UTF-8" standalone="yes"?>
<Relationships xmlns="http://schemas.openxmlformats.org/package/2006/relationships"><Relationship Id="rId2" Type="http://schemas.openxmlformats.org/officeDocument/2006/relationships/image" Target="../media/image20.png"/><Relationship Id="rId1" Type="http://schemas.openxmlformats.org/officeDocument/2006/relationships/slideLayout" Target="../slideLayouts/slideLayout11.xml"/></Relationships>
</file>

<file path=ppt/slides/_rels/slide27.xml.rels><?xml version="1.0" encoding="UTF-8" standalone="yes"?>
<Relationships xmlns="http://schemas.openxmlformats.org/package/2006/relationships"><Relationship Id="rId3" Type="http://schemas.openxmlformats.org/officeDocument/2006/relationships/image" Target="../media/image16.png"/><Relationship Id="rId2" Type="http://schemas.openxmlformats.org/officeDocument/2006/relationships/hyperlink" Target="http://www.naturvardsverket.se/Stod-i-miljoarbetet/Vagledningar/Avfall/Farligt-avfall/Klassificering-av-farligt-avfall-/#rapportering" TargetMode="External"/><Relationship Id="rId1" Type="http://schemas.openxmlformats.org/officeDocument/2006/relationships/slideLayout" Target="../slideLayouts/slideLayout4.xml"/></Relationships>
</file>

<file path=ppt/slides/_rels/slide3.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4.xml.rels><?xml version="1.0" encoding="UTF-8" standalone="yes"?>
<Relationships xmlns="http://schemas.openxmlformats.org/package/2006/relationships"><Relationship Id="rId3" Type="http://schemas.openxmlformats.org/officeDocument/2006/relationships/image" Target="../media/image4.png"/><Relationship Id="rId2" Type="http://schemas.openxmlformats.org/officeDocument/2006/relationships/notesSlide" Target="../notesSlides/notesSlide3.xml"/><Relationship Id="rId1" Type="http://schemas.openxmlformats.org/officeDocument/2006/relationships/slideLayout" Target="../slideLayouts/slideLayout10.xml"/><Relationship Id="rId4" Type="http://schemas.openxmlformats.org/officeDocument/2006/relationships/hyperlink" Target="http://www.naturvardsverket.se/avfallsregister" TargetMode="External"/></Relationships>
</file>

<file path=ppt/slides/_rels/slide5.xml.rels><?xml version="1.0" encoding="UTF-8" standalone="yes"?>
<Relationships xmlns="http://schemas.openxmlformats.org/package/2006/relationships"><Relationship Id="rId3" Type="http://schemas.openxmlformats.org/officeDocument/2006/relationships/image" Target="../media/image5.jpeg"/><Relationship Id="rId2" Type="http://schemas.openxmlformats.org/officeDocument/2006/relationships/notesSlide" Target="../notesSlides/notesSlide4.xml"/><Relationship Id="rId1" Type="http://schemas.openxmlformats.org/officeDocument/2006/relationships/slideLayout" Target="../slideLayouts/slideLayout10.xml"/></Relationships>
</file>

<file path=ppt/slides/_rels/slide6.xml.rels><?xml version="1.0" encoding="UTF-8" standalone="yes"?>
<Relationships xmlns="http://schemas.openxmlformats.org/package/2006/relationships"><Relationship Id="rId2" Type="http://schemas.openxmlformats.org/officeDocument/2006/relationships/notesSlide" Target="../notesSlides/notesSlide5.xml"/><Relationship Id="rId1" Type="http://schemas.openxmlformats.org/officeDocument/2006/relationships/slideLayout" Target="../slideLayouts/slideLayout6.xml"/></Relationships>
</file>

<file path=ppt/slides/_rels/slide7.xml.rels><?xml version="1.0" encoding="UTF-8" standalone="yes"?>
<Relationships xmlns="http://schemas.openxmlformats.org/package/2006/relationships"><Relationship Id="rId3" Type="http://schemas.openxmlformats.org/officeDocument/2006/relationships/image" Target="../media/image6.png"/><Relationship Id="rId2" Type="http://schemas.openxmlformats.org/officeDocument/2006/relationships/notesSlide" Target="../notesSlides/notesSlide6.xml"/><Relationship Id="rId1" Type="http://schemas.openxmlformats.org/officeDocument/2006/relationships/slideLayout" Target="../slideLayouts/slideLayout11.xml"/></Relationships>
</file>

<file path=ppt/slides/_rels/slide8.xml.rels><?xml version="1.0" encoding="UTF-8" standalone="yes"?>
<Relationships xmlns="http://schemas.openxmlformats.org/package/2006/relationships"><Relationship Id="rId1" Type="http://schemas.openxmlformats.org/officeDocument/2006/relationships/slideLayout" Target="../slideLayouts/slideLayout6.xml"/></Relationships>
</file>

<file path=ppt/slides/_rels/slide9.xml.rels><?xml version="1.0" encoding="UTF-8" standalone="yes"?>
<Relationships xmlns="http://schemas.openxmlformats.org/package/2006/relationships"><Relationship Id="rId3" Type="http://schemas.openxmlformats.org/officeDocument/2006/relationships/image" Target="../media/image7.png"/><Relationship Id="rId2" Type="http://schemas.openxmlformats.org/officeDocument/2006/relationships/notesSlide" Target="../notesSlides/notesSlide7.xml"/><Relationship Id="rId1" Type="http://schemas.openxmlformats.org/officeDocument/2006/relationships/slideLayout" Target="../slideLayouts/slideLayout11.xml"/></Relationships>
</file>

<file path=ppt/slides/slide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F84F17AF-3D64-4385-8D6B-695902557FE7}"/>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845AC699-DAFE-4220-B024-4F088E17D353}"/>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3BAF0DA9-3C18-47DF-B9BE-7ADA08B3FD22}"/>
              </a:ext>
            </a:extLst>
          </p:cNvPr>
          <p:cNvSpPr>
            <a:spLocks noGrp="1"/>
          </p:cNvSpPr>
          <p:nvPr>
            <p:ph type="sldNum" sz="quarter" idx="12"/>
          </p:nvPr>
        </p:nvSpPr>
        <p:spPr/>
        <p:txBody>
          <a:bodyPr/>
          <a:lstStyle/>
          <a:p>
            <a:fld id="{1844E2AD-2CA4-4022-8F3B-D585D66E2E30}" type="slidenum">
              <a:rPr lang="sv-SE" smtClean="0"/>
              <a:pPr/>
              <a:t>1</a:t>
            </a:fld>
            <a:endParaRPr lang="sv-SE"/>
          </a:p>
        </p:txBody>
      </p:sp>
      <p:pic>
        <p:nvPicPr>
          <p:cNvPr id="10" name="Platshållare för bild 9" descr="An old paint can with paint residue and a used brush in the can.">
            <a:extLst>
              <a:ext uri="{FF2B5EF4-FFF2-40B4-BE49-F238E27FC236}">
                <a16:creationId xmlns:a16="http://schemas.microsoft.com/office/drawing/2014/main" id="{0006A1B6-5F8E-4DF9-BD1D-97A5F26575FF}"/>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28" b="28"/>
          <a:stretch>
            <a:fillRect/>
          </a:stretch>
        </p:blipFill>
        <p:spPr/>
      </p:pic>
      <p:sp>
        <p:nvSpPr>
          <p:cNvPr id="7" name="Platshållare för text 6">
            <a:extLst>
              <a:ext uri="{FF2B5EF4-FFF2-40B4-BE49-F238E27FC236}">
                <a16:creationId xmlns:a16="http://schemas.microsoft.com/office/drawing/2014/main" id="{8786C1A2-0088-4716-8523-4DF8799E79DD}"/>
              </a:ext>
            </a:extLst>
          </p:cNvPr>
          <p:cNvSpPr>
            <a:spLocks noGrp="1"/>
          </p:cNvSpPr>
          <p:nvPr>
            <p:ph type="body" sz="quarter" idx="14"/>
          </p:nvPr>
        </p:nvSpPr>
        <p:spPr>
          <a:xfrm>
            <a:off x="4320000" y="2067694"/>
            <a:ext cx="3686400" cy="2376264"/>
          </a:xfrm>
        </p:spPr>
        <p:txBody>
          <a:bodyPr/>
          <a:lstStyle/>
          <a:p>
            <a:pPr marL="0" indent="0">
              <a:buNone/>
            </a:pPr>
            <a:r>
              <a:rPr lang="sv-SE" err="1"/>
              <a:t>This</a:t>
            </a:r>
            <a:r>
              <a:rPr lang="sv-SE"/>
              <a:t> is a step-by-step </a:t>
            </a:r>
            <a:r>
              <a:rPr lang="sv-SE" err="1"/>
              <a:t>tutorial</a:t>
            </a:r>
            <a:r>
              <a:rPr lang="sv-SE"/>
              <a:t> on </a:t>
            </a:r>
            <a:r>
              <a:rPr lang="sv-SE" err="1"/>
              <a:t>reporting</a:t>
            </a:r>
            <a:r>
              <a:rPr lang="sv-SE"/>
              <a:t> </a:t>
            </a:r>
            <a:r>
              <a:rPr lang="en-US"/>
              <a:t>hazardous waste to the waste register maintained by the Swedish Environmental Protection Agency.</a:t>
            </a:r>
            <a:endParaRPr lang="sv-SE"/>
          </a:p>
          <a:p>
            <a:pPr marL="0" indent="0">
              <a:buNone/>
            </a:pPr>
            <a:endParaRPr lang="en-US"/>
          </a:p>
        </p:txBody>
      </p:sp>
      <p:sp>
        <p:nvSpPr>
          <p:cNvPr id="2" name="Rubrik 1">
            <a:extLst>
              <a:ext uri="{FF2B5EF4-FFF2-40B4-BE49-F238E27FC236}">
                <a16:creationId xmlns:a16="http://schemas.microsoft.com/office/drawing/2014/main" id="{B3D9FD98-6431-4481-AFA7-5B222F4ACDDE}"/>
              </a:ext>
            </a:extLst>
          </p:cNvPr>
          <p:cNvSpPr>
            <a:spLocks noGrp="1"/>
          </p:cNvSpPr>
          <p:nvPr>
            <p:ph type="title"/>
          </p:nvPr>
        </p:nvSpPr>
        <p:spPr>
          <a:xfrm>
            <a:off x="4320000" y="464400"/>
            <a:ext cx="3996416" cy="1080000"/>
          </a:xfrm>
        </p:spPr>
        <p:txBody>
          <a:bodyPr/>
          <a:lstStyle/>
          <a:p>
            <a:r>
              <a:rPr lang="sv-SE"/>
              <a:t>E-services </a:t>
            </a:r>
            <a:r>
              <a:rPr lang="sv-SE" err="1"/>
              <a:t>tutorial</a:t>
            </a:r>
            <a:r>
              <a:rPr lang="sv-SE"/>
              <a:t> </a:t>
            </a:r>
            <a:br>
              <a:rPr lang="sv-SE"/>
            </a:br>
            <a:r>
              <a:rPr lang="sv-SE" sz="1800"/>
              <a:t>- </a:t>
            </a:r>
            <a:r>
              <a:rPr lang="sv-SE" sz="1800" err="1"/>
              <a:t>How</a:t>
            </a:r>
            <a:r>
              <a:rPr lang="sv-SE" sz="1800"/>
              <a:t> to </a:t>
            </a:r>
            <a:r>
              <a:rPr lang="sv-SE" sz="1800" err="1"/>
              <a:t>report</a:t>
            </a:r>
            <a:r>
              <a:rPr lang="sv-SE" sz="1800"/>
              <a:t> </a:t>
            </a:r>
            <a:r>
              <a:rPr lang="sv-SE" sz="1800" err="1"/>
              <a:t>hazardous</a:t>
            </a:r>
            <a:r>
              <a:rPr lang="sv-SE" sz="1800"/>
              <a:t> </a:t>
            </a:r>
            <a:r>
              <a:rPr lang="sv-SE" sz="1800" err="1"/>
              <a:t>waste</a:t>
            </a:r>
            <a:br>
              <a:rPr lang="sv-SE"/>
            </a:br>
            <a:endParaRPr lang="en-US"/>
          </a:p>
        </p:txBody>
      </p:sp>
    </p:spTree>
    <p:extLst>
      <p:ext uri="{BB962C8B-B14F-4D97-AF65-F5344CB8AC3E}">
        <p14:creationId xmlns:p14="http://schemas.microsoft.com/office/powerpoint/2010/main" val="3315617300"/>
      </p:ext>
    </p:extLst>
  </p:cSld>
  <p:clrMapOvr>
    <a:masterClrMapping/>
  </p:clrMapOvr>
</p:sld>
</file>

<file path=ppt/slides/slide1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EE553BBF-15DA-4915-A2BB-CBB8986E1E01}"/>
              </a:ext>
            </a:extLst>
          </p:cNvPr>
          <p:cNvSpPr>
            <a:spLocks noGrp="1"/>
          </p:cNvSpPr>
          <p:nvPr>
            <p:ph type="dt" sz="half" idx="10"/>
          </p:nvPr>
        </p:nvSpPr>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2B1F7270-158E-4493-8482-9745B8D73452}"/>
              </a:ext>
            </a:extLst>
          </p:cNvPr>
          <p:cNvSpPr>
            <a:spLocks noGrp="1"/>
          </p:cNvSpPr>
          <p:nvPr>
            <p:ph type="ftr" sz="quarter" idx="11"/>
          </p:nvPr>
        </p:nvSpPr>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3C159B51-7CDE-4B02-A6E8-108F5408CF92}"/>
              </a:ext>
            </a:extLst>
          </p:cNvPr>
          <p:cNvSpPr>
            <a:spLocks noGrp="1"/>
          </p:cNvSpPr>
          <p:nvPr>
            <p:ph type="sldNum" sz="quarter" idx="12"/>
          </p:nvPr>
        </p:nvSpPr>
        <p:spPr/>
        <p:txBody>
          <a:bodyPr/>
          <a:lstStyle/>
          <a:p>
            <a:fld id="{1844E2AD-2CA4-4022-8F3B-D585D66E2E30}" type="slidenum">
              <a:rPr lang="sv-SE" smtClean="0"/>
              <a:pPr/>
              <a:t>10</a:t>
            </a:fld>
            <a:endParaRPr lang="sv-SE"/>
          </a:p>
        </p:txBody>
      </p:sp>
      <p:sp>
        <p:nvSpPr>
          <p:cNvPr id="31" name="Rektangel 30">
            <a:extLst>
              <a:ext uri="{FF2B5EF4-FFF2-40B4-BE49-F238E27FC236}">
                <a16:creationId xmlns:a16="http://schemas.microsoft.com/office/drawing/2014/main" id="{675DEC6A-330B-4143-A89F-8EDA0605754B}"/>
              </a:ext>
            </a:extLst>
          </p:cNvPr>
          <p:cNvSpPr/>
          <p:nvPr/>
        </p:nvSpPr>
        <p:spPr>
          <a:xfrm>
            <a:off x="5395367" y="4627325"/>
            <a:ext cx="2343306" cy="226382"/>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12345678</a:t>
            </a:r>
          </a:p>
        </p:txBody>
      </p:sp>
      <p:sp>
        <p:nvSpPr>
          <p:cNvPr id="56" name="Rektangel 55">
            <a:extLst>
              <a:ext uri="{FF2B5EF4-FFF2-40B4-BE49-F238E27FC236}">
                <a16:creationId xmlns:a16="http://schemas.microsoft.com/office/drawing/2014/main" id="{B8165609-27DA-4471-9532-CC33528E5B51}"/>
              </a:ext>
            </a:extLst>
          </p:cNvPr>
          <p:cNvSpPr/>
          <p:nvPr/>
        </p:nvSpPr>
        <p:spPr>
          <a:xfrm>
            <a:off x="5361132" y="4307073"/>
            <a:ext cx="2245631" cy="29990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Verksamhetens CFAR-nummer: </a:t>
            </a:r>
            <a:r>
              <a:rPr lang="sv-SE" sz="1000">
                <a:solidFill>
                  <a:srgbClr val="C00000"/>
                </a:solidFill>
              </a:rPr>
              <a:t>* </a:t>
            </a:r>
          </a:p>
          <a:p>
            <a:r>
              <a:rPr lang="sv-SE" sz="1000">
                <a:solidFill>
                  <a:srgbClr val="0070C0"/>
                </a:solidFill>
              </a:rPr>
              <a:t>The business’ CFAR </a:t>
            </a:r>
            <a:r>
              <a:rPr lang="sv-SE" sz="1000" err="1">
                <a:solidFill>
                  <a:srgbClr val="0070C0"/>
                </a:solidFill>
              </a:rPr>
              <a:t>number</a:t>
            </a:r>
            <a:r>
              <a:rPr lang="sv-SE" sz="1000">
                <a:solidFill>
                  <a:srgbClr val="0070C0"/>
                </a:solidFill>
              </a:rPr>
              <a:t> </a:t>
            </a:r>
          </a:p>
        </p:txBody>
      </p:sp>
      <p:sp>
        <p:nvSpPr>
          <p:cNvPr id="52" name="Rektangel 51">
            <a:extLst>
              <a:ext uri="{FF2B5EF4-FFF2-40B4-BE49-F238E27FC236}">
                <a16:creationId xmlns:a16="http://schemas.microsoft.com/office/drawing/2014/main" id="{88FEA16C-2295-4E63-BD53-09B5C9093F27}"/>
              </a:ext>
            </a:extLst>
          </p:cNvPr>
          <p:cNvSpPr/>
          <p:nvPr/>
        </p:nvSpPr>
        <p:spPr>
          <a:xfrm>
            <a:off x="5364089" y="4013441"/>
            <a:ext cx="2343306" cy="226382"/>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lena.andersson@maleriet.nu</a:t>
            </a:r>
          </a:p>
        </p:txBody>
      </p:sp>
      <p:sp>
        <p:nvSpPr>
          <p:cNvPr id="47" name="Rektangel 46">
            <a:extLst>
              <a:ext uri="{FF2B5EF4-FFF2-40B4-BE49-F238E27FC236}">
                <a16:creationId xmlns:a16="http://schemas.microsoft.com/office/drawing/2014/main" id="{B2997DAC-421D-4B21-A499-37A5133E0558}"/>
              </a:ext>
            </a:extLst>
          </p:cNvPr>
          <p:cNvSpPr/>
          <p:nvPr/>
        </p:nvSpPr>
        <p:spPr>
          <a:xfrm>
            <a:off x="5364089" y="3764067"/>
            <a:ext cx="2245631" cy="24210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E-postadress: </a:t>
            </a:r>
            <a:r>
              <a:rPr lang="sv-SE" sz="1000">
                <a:solidFill>
                  <a:srgbClr val="C00000"/>
                </a:solidFill>
              </a:rPr>
              <a:t>* </a:t>
            </a:r>
            <a:r>
              <a:rPr lang="sv-SE" sz="1000">
                <a:solidFill>
                  <a:schemeClr val="accent2">
                    <a:lumMod val="75000"/>
                  </a:schemeClr>
                </a:solidFill>
              </a:rPr>
              <a:t>E-mail </a:t>
            </a:r>
            <a:r>
              <a:rPr lang="sv-SE" sz="1000" err="1">
                <a:solidFill>
                  <a:schemeClr val="accent2">
                    <a:lumMod val="75000"/>
                  </a:schemeClr>
                </a:solidFill>
              </a:rPr>
              <a:t>address</a:t>
            </a:r>
            <a:endParaRPr lang="sv-SE" sz="1000">
              <a:solidFill>
                <a:srgbClr val="C00000"/>
              </a:solidFill>
            </a:endParaRPr>
          </a:p>
        </p:txBody>
      </p:sp>
      <p:sp>
        <p:nvSpPr>
          <p:cNvPr id="50" name="Rektangel 49">
            <a:extLst>
              <a:ext uri="{FF2B5EF4-FFF2-40B4-BE49-F238E27FC236}">
                <a16:creationId xmlns:a16="http://schemas.microsoft.com/office/drawing/2014/main" id="{0957C5BE-211E-4328-8E40-4BB43369B08B}"/>
              </a:ext>
            </a:extLst>
          </p:cNvPr>
          <p:cNvSpPr/>
          <p:nvPr/>
        </p:nvSpPr>
        <p:spPr>
          <a:xfrm>
            <a:off x="5364088" y="3579862"/>
            <a:ext cx="2343307" cy="190031"/>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Lenas måleri AB</a:t>
            </a:r>
          </a:p>
        </p:txBody>
      </p:sp>
      <p:sp>
        <p:nvSpPr>
          <p:cNvPr id="45" name="Rektangel 44">
            <a:extLst>
              <a:ext uri="{FF2B5EF4-FFF2-40B4-BE49-F238E27FC236}">
                <a16:creationId xmlns:a16="http://schemas.microsoft.com/office/drawing/2014/main" id="{571D07C4-C83F-4C68-A997-604AF67309E6}"/>
              </a:ext>
            </a:extLst>
          </p:cNvPr>
          <p:cNvSpPr/>
          <p:nvPr/>
        </p:nvSpPr>
        <p:spPr>
          <a:xfrm>
            <a:off x="5238388" y="3340471"/>
            <a:ext cx="3870178" cy="21610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Verksamhetens namn: </a:t>
            </a:r>
            <a:r>
              <a:rPr lang="sv-SE" sz="1000" dirty="0">
                <a:solidFill>
                  <a:srgbClr val="C00000"/>
                </a:solidFill>
              </a:rPr>
              <a:t>* </a:t>
            </a:r>
            <a:r>
              <a:rPr lang="sv-SE" sz="1000" dirty="0" err="1">
                <a:solidFill>
                  <a:srgbClr val="0070C0"/>
                </a:solidFill>
              </a:rPr>
              <a:t>Name</a:t>
            </a:r>
            <a:r>
              <a:rPr lang="sv-SE" sz="1000" dirty="0">
                <a:solidFill>
                  <a:srgbClr val="0070C0"/>
                </a:solidFill>
              </a:rPr>
              <a:t> </a:t>
            </a:r>
            <a:r>
              <a:rPr lang="sv-SE" sz="1000" dirty="0" err="1">
                <a:solidFill>
                  <a:srgbClr val="0070C0"/>
                </a:solidFill>
              </a:rPr>
              <a:t>of</a:t>
            </a:r>
            <a:r>
              <a:rPr lang="sv-SE" sz="1000" dirty="0">
                <a:solidFill>
                  <a:srgbClr val="0070C0"/>
                </a:solidFill>
              </a:rPr>
              <a:t> the </a:t>
            </a:r>
            <a:r>
              <a:rPr lang="sv-SE" sz="1000" dirty="0" err="1">
                <a:solidFill>
                  <a:srgbClr val="0070C0"/>
                </a:solidFill>
              </a:rPr>
              <a:t>company</a:t>
            </a:r>
            <a:r>
              <a:rPr lang="sv-SE" sz="1000" dirty="0">
                <a:solidFill>
                  <a:srgbClr val="0070C0"/>
                </a:solidFill>
              </a:rPr>
              <a:t>/business</a:t>
            </a:r>
            <a:endParaRPr lang="sv-SE" sz="1000" dirty="0">
              <a:solidFill>
                <a:srgbClr val="C00000"/>
              </a:solidFill>
            </a:endParaRPr>
          </a:p>
        </p:txBody>
      </p:sp>
      <p:sp>
        <p:nvSpPr>
          <p:cNvPr id="54" name="Rektangel 53">
            <a:extLst>
              <a:ext uri="{FF2B5EF4-FFF2-40B4-BE49-F238E27FC236}">
                <a16:creationId xmlns:a16="http://schemas.microsoft.com/office/drawing/2014/main" id="{8AB71C34-85FD-4E4D-9F35-33E9C4308DD2}"/>
              </a:ext>
            </a:extLst>
          </p:cNvPr>
          <p:cNvSpPr/>
          <p:nvPr/>
        </p:nvSpPr>
        <p:spPr>
          <a:xfrm>
            <a:off x="1115496" y="3084684"/>
            <a:ext cx="6148076" cy="260797"/>
          </a:xfrm>
          <a:prstGeom prst="rect">
            <a:avLst/>
          </a:prstGeom>
          <a:solidFill>
            <a:schemeClr val="bg1">
              <a:lumMod val="95000"/>
            </a:schemeClr>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200">
                <a:solidFill>
                  <a:schemeClr val="tx1"/>
                </a:solidFill>
              </a:rPr>
              <a:t>Verksamhetsutövare (</a:t>
            </a:r>
            <a:r>
              <a:rPr lang="sv-SE" sz="1200">
                <a:solidFill>
                  <a:srgbClr val="0070C0"/>
                </a:solidFill>
              </a:rPr>
              <a:t>Operator)</a:t>
            </a:r>
            <a:endParaRPr lang="sv-SE" sz="1200">
              <a:solidFill>
                <a:schemeClr val="tx1"/>
              </a:solidFill>
            </a:endParaRPr>
          </a:p>
        </p:txBody>
      </p:sp>
      <p:sp>
        <p:nvSpPr>
          <p:cNvPr id="57" name="Rektangulär pratbubbla 8">
            <a:extLst>
              <a:ext uri="{FF2B5EF4-FFF2-40B4-BE49-F238E27FC236}">
                <a16:creationId xmlns:a16="http://schemas.microsoft.com/office/drawing/2014/main" id="{92DCF1EE-15B4-407C-8992-B3DD9E4DFFDB}"/>
              </a:ext>
            </a:extLst>
          </p:cNvPr>
          <p:cNvSpPr/>
          <p:nvPr/>
        </p:nvSpPr>
        <p:spPr>
          <a:xfrm>
            <a:off x="6742913" y="3130082"/>
            <a:ext cx="2245631" cy="908401"/>
          </a:xfrm>
          <a:prstGeom prst="wedgeRectCallout">
            <a:avLst>
              <a:gd name="adj1" fmla="val -58029"/>
              <a:gd name="adj2" fmla="val 82551"/>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800" dirty="0">
                <a:solidFill>
                  <a:schemeClr val="tx1"/>
                </a:solidFill>
              </a:rPr>
              <a:t>The CFAR number is a workplace's eight-digit identity that is assigned by Statistics Sweden's business register. If you do not know your CFAR number, you can search for it here: </a:t>
            </a:r>
            <a:r>
              <a:rPr lang="sv-SE" sz="800" dirty="0">
                <a:solidFill>
                  <a:schemeClr val="tx1"/>
                </a:solidFill>
              </a:rPr>
              <a:t> </a:t>
            </a:r>
            <a:r>
              <a:rPr lang="sv-SE" sz="800" dirty="0">
                <a:hlinkClick r:id="rId3"/>
              </a:rPr>
              <a:t>www.cfarnrsok.scb.se</a:t>
            </a:r>
            <a:r>
              <a:rPr lang="sv-SE" sz="800" dirty="0"/>
              <a:t>. </a:t>
            </a:r>
          </a:p>
          <a:p>
            <a:pPr algn="ctr"/>
            <a:r>
              <a:rPr lang="sv-SE" sz="800" dirty="0">
                <a:solidFill>
                  <a:schemeClr val="tx1"/>
                </a:solidFill>
              </a:rPr>
              <a:t>N.B. </a:t>
            </a:r>
            <a:r>
              <a:rPr lang="en-US" sz="800" dirty="0">
                <a:solidFill>
                  <a:schemeClr val="tx1"/>
                </a:solidFill>
              </a:rPr>
              <a:t>just </a:t>
            </a:r>
            <a:r>
              <a:rPr lang="en-US" sz="800" dirty="0" err="1">
                <a:solidFill>
                  <a:schemeClr val="tx1"/>
                </a:solidFill>
              </a:rPr>
              <a:t>applicible</a:t>
            </a:r>
            <a:r>
              <a:rPr lang="en-US" sz="800" dirty="0">
                <a:solidFill>
                  <a:schemeClr val="tx1"/>
                </a:solidFill>
              </a:rPr>
              <a:t> for Swedish businesses</a:t>
            </a:r>
            <a:endParaRPr lang="sv-SE" sz="800" dirty="0">
              <a:solidFill>
                <a:schemeClr val="tx1"/>
              </a:solidFill>
            </a:endParaRPr>
          </a:p>
        </p:txBody>
      </p:sp>
      <p:sp>
        <p:nvSpPr>
          <p:cNvPr id="53" name="Rektangel 52">
            <a:extLst>
              <a:ext uri="{FF2B5EF4-FFF2-40B4-BE49-F238E27FC236}">
                <a16:creationId xmlns:a16="http://schemas.microsoft.com/office/drawing/2014/main" id="{9C26B30E-3642-498D-9DC1-87A72F88199D}"/>
              </a:ext>
            </a:extLst>
          </p:cNvPr>
          <p:cNvSpPr/>
          <p:nvPr/>
        </p:nvSpPr>
        <p:spPr>
          <a:xfrm>
            <a:off x="1159672" y="4627325"/>
            <a:ext cx="1818531" cy="226382"/>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0721-583612</a:t>
            </a:r>
          </a:p>
        </p:txBody>
      </p:sp>
      <p:sp>
        <p:nvSpPr>
          <p:cNvPr id="38" name="Rektangel 37">
            <a:extLst>
              <a:ext uri="{FF2B5EF4-FFF2-40B4-BE49-F238E27FC236}">
                <a16:creationId xmlns:a16="http://schemas.microsoft.com/office/drawing/2014/main" id="{F8D9DDEA-3B28-4497-AF0C-CCD5E3D65CC4}"/>
              </a:ext>
            </a:extLst>
          </p:cNvPr>
          <p:cNvSpPr/>
          <p:nvPr/>
        </p:nvSpPr>
        <p:spPr>
          <a:xfrm>
            <a:off x="1182035" y="4377377"/>
            <a:ext cx="1818530" cy="18386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Telefon: </a:t>
            </a:r>
            <a:r>
              <a:rPr lang="sv-SE" sz="1000" dirty="0">
                <a:solidFill>
                  <a:srgbClr val="C00000"/>
                </a:solidFill>
              </a:rPr>
              <a:t>* </a:t>
            </a:r>
            <a:r>
              <a:rPr lang="sv-SE" sz="1000" dirty="0">
                <a:solidFill>
                  <a:schemeClr val="accent2">
                    <a:lumMod val="75000"/>
                  </a:schemeClr>
                </a:solidFill>
              </a:rPr>
              <a:t>Telephone</a:t>
            </a:r>
            <a:endParaRPr lang="sv-SE" sz="1000" dirty="0">
              <a:solidFill>
                <a:srgbClr val="C00000"/>
              </a:solidFill>
            </a:endParaRPr>
          </a:p>
        </p:txBody>
      </p:sp>
      <p:sp>
        <p:nvSpPr>
          <p:cNvPr id="51" name="Rektangel 50">
            <a:extLst>
              <a:ext uri="{FF2B5EF4-FFF2-40B4-BE49-F238E27FC236}">
                <a16:creationId xmlns:a16="http://schemas.microsoft.com/office/drawing/2014/main" id="{E0E56D94-BEF6-417B-BE01-AA6012E2A853}"/>
              </a:ext>
            </a:extLst>
          </p:cNvPr>
          <p:cNvSpPr/>
          <p:nvPr/>
        </p:nvSpPr>
        <p:spPr>
          <a:xfrm>
            <a:off x="1172076" y="4155926"/>
            <a:ext cx="1818530" cy="190031"/>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Lena Andersson</a:t>
            </a:r>
          </a:p>
        </p:txBody>
      </p:sp>
      <p:sp>
        <p:nvSpPr>
          <p:cNvPr id="46" name="Rektangel 45">
            <a:extLst>
              <a:ext uri="{FF2B5EF4-FFF2-40B4-BE49-F238E27FC236}">
                <a16:creationId xmlns:a16="http://schemas.microsoft.com/office/drawing/2014/main" id="{E3FC0818-C62F-4619-8D23-717E0722EFDE}"/>
              </a:ext>
            </a:extLst>
          </p:cNvPr>
          <p:cNvSpPr/>
          <p:nvPr/>
        </p:nvSpPr>
        <p:spPr>
          <a:xfrm>
            <a:off x="1144096" y="3906552"/>
            <a:ext cx="2179275" cy="2493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Kontaktperson: </a:t>
            </a:r>
            <a:r>
              <a:rPr lang="sv-SE" sz="1000">
                <a:solidFill>
                  <a:srgbClr val="C00000"/>
                </a:solidFill>
              </a:rPr>
              <a:t>* </a:t>
            </a:r>
            <a:r>
              <a:rPr lang="sv-SE" sz="1000">
                <a:solidFill>
                  <a:srgbClr val="0070C0"/>
                </a:solidFill>
              </a:rPr>
              <a:t>Contact person</a:t>
            </a:r>
            <a:endParaRPr lang="sv-SE" sz="1000">
              <a:solidFill>
                <a:srgbClr val="C00000"/>
              </a:solidFill>
            </a:endParaRPr>
          </a:p>
        </p:txBody>
      </p:sp>
      <p:sp>
        <p:nvSpPr>
          <p:cNvPr id="49" name="Rektangel 48">
            <a:extLst>
              <a:ext uri="{FF2B5EF4-FFF2-40B4-BE49-F238E27FC236}">
                <a16:creationId xmlns:a16="http://schemas.microsoft.com/office/drawing/2014/main" id="{F8907CD0-865F-4401-A3F6-28805565416D}"/>
              </a:ext>
            </a:extLst>
          </p:cNvPr>
          <p:cNvSpPr/>
          <p:nvPr/>
        </p:nvSpPr>
        <p:spPr>
          <a:xfrm>
            <a:off x="1169987" y="3722347"/>
            <a:ext cx="2343307" cy="190031"/>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568749-9631</a:t>
            </a:r>
          </a:p>
        </p:txBody>
      </p:sp>
      <p:sp>
        <p:nvSpPr>
          <p:cNvPr id="44" name="Rektangel 43">
            <a:extLst>
              <a:ext uri="{FF2B5EF4-FFF2-40B4-BE49-F238E27FC236}">
                <a16:creationId xmlns:a16="http://schemas.microsoft.com/office/drawing/2014/main" id="{9B484819-C9B2-43F2-9E0C-65114F3620FE}"/>
              </a:ext>
            </a:extLst>
          </p:cNvPr>
          <p:cNvSpPr/>
          <p:nvPr/>
        </p:nvSpPr>
        <p:spPr>
          <a:xfrm>
            <a:off x="1154754" y="3340471"/>
            <a:ext cx="2704810" cy="334821"/>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Organisationsnummer/personnummer: </a:t>
            </a:r>
            <a:r>
              <a:rPr lang="sv-SE" sz="1000">
                <a:solidFill>
                  <a:srgbClr val="C00000"/>
                </a:solidFill>
              </a:rPr>
              <a:t>* </a:t>
            </a:r>
          </a:p>
          <a:p>
            <a:r>
              <a:rPr lang="sv-SE" sz="1000">
                <a:solidFill>
                  <a:srgbClr val="C00000"/>
                </a:solidFill>
              </a:rPr>
              <a:t> </a:t>
            </a:r>
            <a:r>
              <a:rPr lang="sv-SE" sz="1000" err="1">
                <a:solidFill>
                  <a:srgbClr val="0070C0"/>
                </a:solidFill>
              </a:rPr>
              <a:t>Organization</a:t>
            </a:r>
            <a:r>
              <a:rPr lang="sv-SE" sz="1000">
                <a:solidFill>
                  <a:srgbClr val="0070C0"/>
                </a:solidFill>
              </a:rPr>
              <a:t> </a:t>
            </a:r>
            <a:r>
              <a:rPr lang="sv-SE" sz="1000" err="1">
                <a:solidFill>
                  <a:srgbClr val="0070C0"/>
                </a:solidFill>
              </a:rPr>
              <a:t>number</a:t>
            </a:r>
            <a:r>
              <a:rPr lang="sv-SE" sz="1000">
                <a:solidFill>
                  <a:srgbClr val="0070C0"/>
                </a:solidFill>
              </a:rPr>
              <a:t>/social </a:t>
            </a:r>
            <a:r>
              <a:rPr lang="sv-SE" sz="1000" err="1">
                <a:solidFill>
                  <a:srgbClr val="0070C0"/>
                </a:solidFill>
              </a:rPr>
              <a:t>security</a:t>
            </a:r>
            <a:r>
              <a:rPr lang="sv-SE" sz="1000">
                <a:solidFill>
                  <a:srgbClr val="0070C0"/>
                </a:solidFill>
              </a:rPr>
              <a:t> </a:t>
            </a:r>
            <a:r>
              <a:rPr lang="sv-SE" sz="1000" err="1">
                <a:solidFill>
                  <a:srgbClr val="0070C0"/>
                </a:solidFill>
              </a:rPr>
              <a:t>number</a:t>
            </a:r>
            <a:r>
              <a:rPr lang="sv-SE" sz="1000">
                <a:solidFill>
                  <a:srgbClr val="0070C0"/>
                </a:solidFill>
              </a:rPr>
              <a:t> </a:t>
            </a:r>
          </a:p>
        </p:txBody>
      </p:sp>
      <p:sp>
        <p:nvSpPr>
          <p:cNvPr id="43" name="Rektangel 42">
            <a:extLst>
              <a:ext uri="{FF2B5EF4-FFF2-40B4-BE49-F238E27FC236}">
                <a16:creationId xmlns:a16="http://schemas.microsoft.com/office/drawing/2014/main" id="{C3038AE7-1999-42E4-A0D5-83C6C3E29B88}"/>
              </a:ext>
            </a:extLst>
          </p:cNvPr>
          <p:cNvSpPr/>
          <p:nvPr/>
        </p:nvSpPr>
        <p:spPr>
          <a:xfrm>
            <a:off x="5470930" y="2861641"/>
            <a:ext cx="1792642" cy="20353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073-052 42 51</a:t>
            </a:r>
          </a:p>
        </p:txBody>
      </p:sp>
      <p:sp>
        <p:nvSpPr>
          <p:cNvPr id="48" name="Rektangel 47">
            <a:extLst>
              <a:ext uri="{FF2B5EF4-FFF2-40B4-BE49-F238E27FC236}">
                <a16:creationId xmlns:a16="http://schemas.microsoft.com/office/drawing/2014/main" id="{5F835AD6-37EC-4A07-A325-DCBE8C50397B}"/>
              </a:ext>
            </a:extLst>
          </p:cNvPr>
          <p:cNvSpPr/>
          <p:nvPr/>
        </p:nvSpPr>
        <p:spPr>
          <a:xfrm>
            <a:off x="5414128" y="2643758"/>
            <a:ext cx="2398232" cy="1854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Telefonnummer: </a:t>
            </a:r>
            <a:r>
              <a:rPr lang="sv-SE" sz="1000" dirty="0">
                <a:solidFill>
                  <a:srgbClr val="C00000"/>
                </a:solidFill>
              </a:rPr>
              <a:t>* </a:t>
            </a:r>
            <a:r>
              <a:rPr lang="sv-SE" sz="1000" dirty="0">
                <a:solidFill>
                  <a:srgbClr val="0070C0"/>
                </a:solidFill>
              </a:rPr>
              <a:t>Telephone</a:t>
            </a:r>
          </a:p>
        </p:txBody>
      </p:sp>
      <p:sp>
        <p:nvSpPr>
          <p:cNvPr id="42" name="Rektangel 41">
            <a:extLst>
              <a:ext uri="{FF2B5EF4-FFF2-40B4-BE49-F238E27FC236}">
                <a16:creationId xmlns:a16="http://schemas.microsoft.com/office/drawing/2014/main" id="{78F753EA-6AC5-49F6-A905-4B0DA9477435}"/>
              </a:ext>
            </a:extLst>
          </p:cNvPr>
          <p:cNvSpPr/>
          <p:nvPr/>
        </p:nvSpPr>
        <p:spPr>
          <a:xfrm>
            <a:off x="1162089" y="2859782"/>
            <a:ext cx="2343308" cy="214502"/>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anders.andersson@gmail.com</a:t>
            </a:r>
          </a:p>
        </p:txBody>
      </p:sp>
      <p:sp>
        <p:nvSpPr>
          <p:cNvPr id="37" name="Rektangel 36">
            <a:extLst>
              <a:ext uri="{FF2B5EF4-FFF2-40B4-BE49-F238E27FC236}">
                <a16:creationId xmlns:a16="http://schemas.microsoft.com/office/drawing/2014/main" id="{3422310A-8952-4E96-B8C6-082B478F75AD}"/>
              </a:ext>
            </a:extLst>
          </p:cNvPr>
          <p:cNvSpPr/>
          <p:nvPr/>
        </p:nvSpPr>
        <p:spPr>
          <a:xfrm>
            <a:off x="1169986" y="2643758"/>
            <a:ext cx="2153385" cy="20597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E-postadress </a:t>
            </a:r>
            <a:r>
              <a:rPr lang="sv-SE" sz="1000" dirty="0">
                <a:solidFill>
                  <a:srgbClr val="C00000"/>
                </a:solidFill>
              </a:rPr>
              <a:t>* </a:t>
            </a:r>
            <a:r>
              <a:rPr lang="sv-SE" sz="1000" dirty="0">
                <a:solidFill>
                  <a:srgbClr val="0070C0"/>
                </a:solidFill>
              </a:rPr>
              <a:t>E-m</a:t>
            </a:r>
            <a:r>
              <a:rPr lang="sv-SE" sz="1000" dirty="0">
                <a:solidFill>
                  <a:schemeClr val="accent2">
                    <a:lumMod val="75000"/>
                  </a:schemeClr>
                </a:solidFill>
              </a:rPr>
              <a:t>ail</a:t>
            </a:r>
            <a:endParaRPr lang="sv-SE" sz="1000" dirty="0">
              <a:solidFill>
                <a:srgbClr val="C00000"/>
              </a:solidFill>
            </a:endParaRPr>
          </a:p>
        </p:txBody>
      </p:sp>
      <p:sp>
        <p:nvSpPr>
          <p:cNvPr id="41" name="Rektangel 40">
            <a:extLst>
              <a:ext uri="{FF2B5EF4-FFF2-40B4-BE49-F238E27FC236}">
                <a16:creationId xmlns:a16="http://schemas.microsoft.com/office/drawing/2014/main" id="{E7307835-8DBD-4B4C-8D25-827EFF553E1F}"/>
              </a:ext>
            </a:extLst>
          </p:cNvPr>
          <p:cNvSpPr/>
          <p:nvPr/>
        </p:nvSpPr>
        <p:spPr>
          <a:xfrm>
            <a:off x="5470930" y="2427734"/>
            <a:ext cx="1792642" cy="20353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Andersson</a:t>
            </a:r>
          </a:p>
        </p:txBody>
      </p:sp>
      <p:sp>
        <p:nvSpPr>
          <p:cNvPr id="36" name="Rektangel 35">
            <a:extLst>
              <a:ext uri="{FF2B5EF4-FFF2-40B4-BE49-F238E27FC236}">
                <a16:creationId xmlns:a16="http://schemas.microsoft.com/office/drawing/2014/main" id="{A248994F-EDD8-4921-ADB4-D0291BA7A16D}"/>
              </a:ext>
            </a:extLst>
          </p:cNvPr>
          <p:cNvSpPr/>
          <p:nvPr/>
        </p:nvSpPr>
        <p:spPr>
          <a:xfrm>
            <a:off x="5445173" y="2157177"/>
            <a:ext cx="1921367" cy="2400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Efternamn: </a:t>
            </a:r>
            <a:r>
              <a:rPr lang="sv-SE" sz="1000">
                <a:solidFill>
                  <a:srgbClr val="C00000"/>
                </a:solidFill>
              </a:rPr>
              <a:t>* </a:t>
            </a:r>
            <a:r>
              <a:rPr lang="sv-SE" sz="1000" err="1">
                <a:solidFill>
                  <a:schemeClr val="accent2">
                    <a:lumMod val="75000"/>
                  </a:schemeClr>
                </a:solidFill>
              </a:rPr>
              <a:t>Surname</a:t>
            </a:r>
            <a:endParaRPr lang="sv-SE" sz="1000">
              <a:solidFill>
                <a:srgbClr val="C00000"/>
              </a:solidFill>
            </a:endParaRPr>
          </a:p>
        </p:txBody>
      </p:sp>
      <p:sp>
        <p:nvSpPr>
          <p:cNvPr id="40" name="Rektangel 39">
            <a:extLst>
              <a:ext uri="{FF2B5EF4-FFF2-40B4-BE49-F238E27FC236}">
                <a16:creationId xmlns:a16="http://schemas.microsoft.com/office/drawing/2014/main" id="{1E38A87E-BB08-4AC5-83B4-99B009D752DD}"/>
              </a:ext>
            </a:extLst>
          </p:cNvPr>
          <p:cNvSpPr/>
          <p:nvPr/>
        </p:nvSpPr>
        <p:spPr>
          <a:xfrm>
            <a:off x="1169986" y="2427734"/>
            <a:ext cx="2343309" cy="19689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Anders</a:t>
            </a:r>
          </a:p>
        </p:txBody>
      </p:sp>
      <p:sp>
        <p:nvSpPr>
          <p:cNvPr id="35" name="Rektangel 34">
            <a:extLst>
              <a:ext uri="{FF2B5EF4-FFF2-40B4-BE49-F238E27FC236}">
                <a16:creationId xmlns:a16="http://schemas.microsoft.com/office/drawing/2014/main" id="{395A03AC-0889-4F88-B6C7-ACFA25A82274}"/>
              </a:ext>
            </a:extLst>
          </p:cNvPr>
          <p:cNvSpPr/>
          <p:nvPr/>
        </p:nvSpPr>
        <p:spPr>
          <a:xfrm>
            <a:off x="1191804" y="2210467"/>
            <a:ext cx="1601814" cy="18334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Förnamn: </a:t>
            </a:r>
            <a:r>
              <a:rPr lang="sv-SE" sz="1000">
                <a:solidFill>
                  <a:srgbClr val="C00000"/>
                </a:solidFill>
              </a:rPr>
              <a:t>* </a:t>
            </a:r>
            <a:r>
              <a:rPr lang="sv-SE" sz="1000" err="1">
                <a:solidFill>
                  <a:schemeClr val="accent2">
                    <a:lumMod val="75000"/>
                  </a:schemeClr>
                </a:solidFill>
              </a:rPr>
              <a:t>First</a:t>
            </a:r>
            <a:r>
              <a:rPr lang="sv-SE" sz="1000">
                <a:solidFill>
                  <a:srgbClr val="C00000"/>
                </a:solidFill>
              </a:rPr>
              <a:t> </a:t>
            </a:r>
            <a:r>
              <a:rPr lang="sv-SE" sz="1000" err="1">
                <a:solidFill>
                  <a:schemeClr val="accent2">
                    <a:lumMod val="75000"/>
                  </a:schemeClr>
                </a:solidFill>
              </a:rPr>
              <a:t>name</a:t>
            </a:r>
            <a:endParaRPr lang="sv-SE" sz="1000">
              <a:solidFill>
                <a:schemeClr val="accent2">
                  <a:lumMod val="75000"/>
                </a:schemeClr>
              </a:solidFill>
            </a:endParaRPr>
          </a:p>
        </p:txBody>
      </p:sp>
      <p:sp>
        <p:nvSpPr>
          <p:cNvPr id="55" name="Rektangulär pratbubbla 8">
            <a:extLst>
              <a:ext uri="{FF2B5EF4-FFF2-40B4-BE49-F238E27FC236}">
                <a16:creationId xmlns:a16="http://schemas.microsoft.com/office/drawing/2014/main" id="{0B14506A-2825-4BB1-804B-279904657466}"/>
              </a:ext>
            </a:extLst>
          </p:cNvPr>
          <p:cNvSpPr/>
          <p:nvPr/>
        </p:nvSpPr>
        <p:spPr>
          <a:xfrm>
            <a:off x="3158326" y="2289492"/>
            <a:ext cx="2245631" cy="795471"/>
          </a:xfrm>
          <a:prstGeom prst="wedgeRectCallout">
            <a:avLst>
              <a:gd name="adj1" fmla="val -58029"/>
              <a:gd name="adj2" fmla="val 82551"/>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pPr algn="ctr"/>
            <a:r>
              <a:rPr lang="en-US" sz="800">
                <a:solidFill>
                  <a:schemeClr val="tx1"/>
                </a:solidFill>
              </a:rPr>
              <a:t>Operators in this note are producers of hazardous waste. In other notes, operators are performers who professionally collect, transport or treat hazardous waste, or act as dealers and brokers of hazardous waste</a:t>
            </a:r>
            <a:endParaRPr lang="sv-SE" sz="800">
              <a:solidFill>
                <a:schemeClr val="tx1"/>
              </a:solidFill>
            </a:endParaRPr>
          </a:p>
        </p:txBody>
      </p:sp>
      <p:sp>
        <p:nvSpPr>
          <p:cNvPr id="39" name="Rektangel 38">
            <a:extLst>
              <a:ext uri="{FF2B5EF4-FFF2-40B4-BE49-F238E27FC236}">
                <a16:creationId xmlns:a16="http://schemas.microsoft.com/office/drawing/2014/main" id="{54090655-818D-4603-A5CD-CB14B477FCFF}"/>
              </a:ext>
            </a:extLst>
          </p:cNvPr>
          <p:cNvSpPr/>
          <p:nvPr/>
        </p:nvSpPr>
        <p:spPr>
          <a:xfrm>
            <a:off x="1169986" y="1995686"/>
            <a:ext cx="2317417" cy="19879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19750201-1237</a:t>
            </a:r>
          </a:p>
        </p:txBody>
      </p:sp>
      <p:sp>
        <p:nvSpPr>
          <p:cNvPr id="34" name="Rektangel 33">
            <a:extLst>
              <a:ext uri="{FF2B5EF4-FFF2-40B4-BE49-F238E27FC236}">
                <a16:creationId xmlns:a16="http://schemas.microsoft.com/office/drawing/2014/main" id="{BF4B1BE2-E72C-4BED-B900-9187A5C9A26D}"/>
              </a:ext>
            </a:extLst>
          </p:cNvPr>
          <p:cNvSpPr/>
          <p:nvPr/>
        </p:nvSpPr>
        <p:spPr>
          <a:xfrm>
            <a:off x="1182036" y="1779663"/>
            <a:ext cx="5458848" cy="19879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Uppgiftslämnares personnummer: </a:t>
            </a:r>
            <a:r>
              <a:rPr lang="sv-SE" sz="1000">
                <a:solidFill>
                  <a:srgbClr val="C00000"/>
                </a:solidFill>
              </a:rPr>
              <a:t>* </a:t>
            </a:r>
            <a:r>
              <a:rPr lang="sv-SE" sz="1000" err="1">
                <a:solidFill>
                  <a:schemeClr val="accent2">
                    <a:lumMod val="75000"/>
                  </a:schemeClr>
                </a:solidFill>
              </a:rPr>
              <a:t>Provider’s</a:t>
            </a:r>
            <a:r>
              <a:rPr lang="sv-SE" sz="1000">
                <a:solidFill>
                  <a:schemeClr val="accent2">
                    <a:lumMod val="75000"/>
                  </a:schemeClr>
                </a:solidFill>
              </a:rPr>
              <a:t> social </a:t>
            </a:r>
            <a:r>
              <a:rPr lang="sv-SE" sz="1000" err="1">
                <a:solidFill>
                  <a:schemeClr val="accent2">
                    <a:lumMod val="75000"/>
                  </a:schemeClr>
                </a:solidFill>
              </a:rPr>
              <a:t>security</a:t>
            </a:r>
            <a:r>
              <a:rPr lang="sv-SE" sz="1000">
                <a:solidFill>
                  <a:schemeClr val="accent2">
                    <a:lumMod val="75000"/>
                  </a:schemeClr>
                </a:solidFill>
              </a:rPr>
              <a:t> </a:t>
            </a:r>
            <a:r>
              <a:rPr lang="sv-SE" sz="1000" err="1">
                <a:solidFill>
                  <a:schemeClr val="accent2">
                    <a:lumMod val="75000"/>
                  </a:schemeClr>
                </a:solidFill>
              </a:rPr>
              <a:t>number</a:t>
            </a:r>
            <a:endParaRPr lang="sv-SE" sz="1000">
              <a:solidFill>
                <a:schemeClr val="accent2">
                  <a:lumMod val="75000"/>
                </a:schemeClr>
              </a:solidFill>
            </a:endParaRPr>
          </a:p>
        </p:txBody>
      </p:sp>
      <p:sp>
        <p:nvSpPr>
          <p:cNvPr id="33" name="Rektangel 32">
            <a:extLst>
              <a:ext uri="{FF2B5EF4-FFF2-40B4-BE49-F238E27FC236}">
                <a16:creationId xmlns:a16="http://schemas.microsoft.com/office/drawing/2014/main" id="{92070D61-C0B3-4480-A1D2-DA65CD5F8A84}"/>
              </a:ext>
            </a:extLst>
          </p:cNvPr>
          <p:cNvSpPr/>
          <p:nvPr/>
        </p:nvSpPr>
        <p:spPr>
          <a:xfrm>
            <a:off x="1107599" y="1534262"/>
            <a:ext cx="2397798" cy="276999"/>
          </a:xfrm>
          <a:prstGeom prst="rect">
            <a:avLst/>
          </a:prstGeom>
        </p:spPr>
        <p:txBody>
          <a:bodyPr wrap="square">
            <a:spAutoFit/>
          </a:bodyPr>
          <a:lstStyle/>
          <a:p>
            <a:r>
              <a:rPr lang="sv-SE" sz="1200"/>
              <a:t>Uppgiftslämnare </a:t>
            </a:r>
            <a:r>
              <a:rPr lang="sv-SE" sz="1200">
                <a:solidFill>
                  <a:schemeClr val="accent2">
                    <a:lumMod val="75000"/>
                  </a:schemeClr>
                </a:solidFill>
              </a:rPr>
              <a:t>(</a:t>
            </a:r>
            <a:r>
              <a:rPr lang="sv-SE" sz="1200" err="1">
                <a:solidFill>
                  <a:schemeClr val="accent2">
                    <a:lumMod val="75000"/>
                  </a:schemeClr>
                </a:solidFill>
              </a:rPr>
              <a:t>Provider</a:t>
            </a:r>
            <a:r>
              <a:rPr lang="sv-SE" sz="1200">
                <a:solidFill>
                  <a:schemeClr val="accent2">
                    <a:lumMod val="75000"/>
                  </a:schemeClr>
                </a:solidFill>
              </a:rPr>
              <a:t>)</a:t>
            </a:r>
          </a:p>
        </p:txBody>
      </p:sp>
      <p:pic>
        <p:nvPicPr>
          <p:cNvPr id="32" name="Bildobjekt 31" descr="Screenshot of the e-service navigation with the Contact Information Step activated. The step before is Start and subsequent steps are: Transport information, Hazardous waste, Summary and Ready.">
            <a:extLst>
              <a:ext uri="{FF2B5EF4-FFF2-40B4-BE49-F238E27FC236}">
                <a16:creationId xmlns:a16="http://schemas.microsoft.com/office/drawing/2014/main" id="{1A4EFC43-E221-4EDD-BCAF-2FE339613F19}"/>
              </a:ext>
            </a:extLst>
          </p:cNvPr>
          <p:cNvPicPr>
            <a:picLocks noChangeAspect="1"/>
          </p:cNvPicPr>
          <p:nvPr/>
        </p:nvPicPr>
        <p:blipFill>
          <a:blip r:embed="rId4"/>
          <a:stretch>
            <a:fillRect/>
          </a:stretch>
        </p:blipFill>
        <p:spPr>
          <a:xfrm>
            <a:off x="1144096" y="994848"/>
            <a:ext cx="6810971" cy="532394"/>
          </a:xfrm>
          <a:prstGeom prst="rect">
            <a:avLst/>
          </a:prstGeom>
        </p:spPr>
      </p:pic>
      <p:sp>
        <p:nvSpPr>
          <p:cNvPr id="2" name="Rubrik 1">
            <a:extLst>
              <a:ext uri="{FF2B5EF4-FFF2-40B4-BE49-F238E27FC236}">
                <a16:creationId xmlns:a16="http://schemas.microsoft.com/office/drawing/2014/main" id="{8148DC55-2228-495B-A7EC-459A85F21748}"/>
              </a:ext>
            </a:extLst>
          </p:cNvPr>
          <p:cNvSpPr>
            <a:spLocks noGrp="1"/>
          </p:cNvSpPr>
          <p:nvPr>
            <p:ph type="title"/>
          </p:nvPr>
        </p:nvSpPr>
        <p:spPr>
          <a:xfrm>
            <a:off x="824400" y="464400"/>
            <a:ext cx="7344000" cy="491349"/>
          </a:xfrm>
        </p:spPr>
        <p:txBody>
          <a:bodyPr/>
          <a:lstStyle/>
          <a:p>
            <a:r>
              <a:rPr lang="sv-SE" err="1"/>
              <a:t>Example</a:t>
            </a:r>
            <a:r>
              <a:rPr lang="sv-SE"/>
              <a:t> </a:t>
            </a:r>
            <a:r>
              <a:rPr lang="sv-SE" err="1"/>
              <a:t>with</a:t>
            </a:r>
            <a:r>
              <a:rPr lang="sv-SE"/>
              <a:t> </a:t>
            </a:r>
            <a:r>
              <a:rPr lang="sv-SE" err="1"/>
              <a:t>contact</a:t>
            </a:r>
            <a:r>
              <a:rPr lang="sv-SE"/>
              <a:t> </a:t>
            </a:r>
            <a:r>
              <a:rPr lang="sv-SE" err="1"/>
              <a:t>details</a:t>
            </a:r>
            <a:endParaRPr lang="sv-SE"/>
          </a:p>
        </p:txBody>
      </p:sp>
    </p:spTree>
    <p:extLst>
      <p:ext uri="{BB962C8B-B14F-4D97-AF65-F5344CB8AC3E}">
        <p14:creationId xmlns:p14="http://schemas.microsoft.com/office/powerpoint/2010/main" val="347334626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55"/>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57"/>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57" grpId="0" animBg="1"/>
      <p:bldP spid="55" grpId="0" animBg="1"/>
    </p:bldLst>
  </p:timing>
</p:sld>
</file>

<file path=ppt/slides/slide1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1ED40943-3202-4A79-A4D8-B7BEB2193834}"/>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5A001973-7464-4C18-8561-FB9EC7815A0E}"/>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2204392B-8475-4D19-BEBF-C82B81A85A7F}"/>
              </a:ext>
            </a:extLst>
          </p:cNvPr>
          <p:cNvSpPr>
            <a:spLocks noGrp="1"/>
          </p:cNvSpPr>
          <p:nvPr>
            <p:ph type="sldNum" sz="quarter" idx="12"/>
          </p:nvPr>
        </p:nvSpPr>
        <p:spPr/>
        <p:txBody>
          <a:bodyPr/>
          <a:lstStyle/>
          <a:p>
            <a:fld id="{1844E2AD-2CA4-4022-8F3B-D585D66E2E30}" type="slidenum">
              <a:rPr lang="sv-SE" smtClean="0"/>
              <a:pPr/>
              <a:t>11</a:t>
            </a:fld>
            <a:endParaRPr lang="sv-SE"/>
          </a:p>
        </p:txBody>
      </p:sp>
      <p:sp>
        <p:nvSpPr>
          <p:cNvPr id="2" name="Rubrik 1">
            <a:extLst>
              <a:ext uri="{FF2B5EF4-FFF2-40B4-BE49-F238E27FC236}">
                <a16:creationId xmlns:a16="http://schemas.microsoft.com/office/drawing/2014/main" id="{67BE9C06-4D52-488E-A105-D3E45CCEA20C}"/>
              </a:ext>
            </a:extLst>
          </p:cNvPr>
          <p:cNvSpPr>
            <a:spLocks noGrp="1"/>
          </p:cNvSpPr>
          <p:nvPr>
            <p:ph type="title"/>
          </p:nvPr>
        </p:nvSpPr>
        <p:spPr/>
        <p:txBody>
          <a:bodyPr/>
          <a:lstStyle/>
          <a:p>
            <a:r>
              <a:rPr lang="sv-SE" dirty="0"/>
              <a:t>Step 4</a:t>
            </a:r>
            <a:br>
              <a:rPr lang="sv-SE" dirty="0"/>
            </a:br>
            <a:r>
              <a:rPr lang="sv-SE" dirty="0" err="1"/>
              <a:t>carrier</a:t>
            </a:r>
            <a:r>
              <a:rPr lang="sv-SE" dirty="0"/>
              <a:t> </a:t>
            </a:r>
            <a:r>
              <a:rPr lang="sv-SE" dirty="0" err="1"/>
              <a:t>details</a:t>
            </a:r>
            <a:endParaRPr lang="sv-SE" dirty="0"/>
          </a:p>
        </p:txBody>
      </p:sp>
    </p:spTree>
    <p:extLst>
      <p:ext uri="{BB962C8B-B14F-4D97-AF65-F5344CB8AC3E}">
        <p14:creationId xmlns:p14="http://schemas.microsoft.com/office/powerpoint/2010/main" val="2368783740"/>
      </p:ext>
    </p:extLst>
  </p:cSld>
  <p:clrMapOvr>
    <a:masterClrMapping/>
  </p:clrMapOvr>
</p:sld>
</file>

<file path=ppt/slides/slide1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C1C9B311-099E-4DA8-99AD-305E0F4DEEAF}"/>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55B0C485-C51B-40DD-A205-C3D6CCDCC47E}"/>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05A830F6-04DB-4A1F-B855-25213B49D68A}"/>
              </a:ext>
            </a:extLst>
          </p:cNvPr>
          <p:cNvSpPr>
            <a:spLocks noGrp="1"/>
          </p:cNvSpPr>
          <p:nvPr>
            <p:ph type="sldNum" sz="quarter" idx="12"/>
          </p:nvPr>
        </p:nvSpPr>
        <p:spPr/>
        <p:txBody>
          <a:bodyPr/>
          <a:lstStyle/>
          <a:p>
            <a:fld id="{1844E2AD-2CA4-4022-8F3B-D585D66E2E30}" type="slidenum">
              <a:rPr lang="sv-SE" smtClean="0"/>
              <a:pPr/>
              <a:t>12</a:t>
            </a:fld>
            <a:endParaRPr lang="sv-SE"/>
          </a:p>
        </p:txBody>
      </p:sp>
      <p:pic>
        <p:nvPicPr>
          <p:cNvPr id="10" name="Platshållare för bild 9" descr="Screenshot of the steps of the e-service: Transport information with several input fields.">
            <a:extLst>
              <a:ext uri="{FF2B5EF4-FFF2-40B4-BE49-F238E27FC236}">
                <a16:creationId xmlns:a16="http://schemas.microsoft.com/office/drawing/2014/main" id="{7413B38F-6C14-4AE5-BFB1-8785D83E308F}"/>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9114" r="9114"/>
          <a:stretch>
            <a:fillRect/>
          </a:stretch>
        </p:blipFill>
        <p:spPr/>
      </p:pic>
      <p:sp>
        <p:nvSpPr>
          <p:cNvPr id="7" name="Platshållare för text 6">
            <a:extLst>
              <a:ext uri="{FF2B5EF4-FFF2-40B4-BE49-F238E27FC236}">
                <a16:creationId xmlns:a16="http://schemas.microsoft.com/office/drawing/2014/main" id="{4736D399-2CFA-43B4-B9B8-CF59B9956A13}"/>
              </a:ext>
            </a:extLst>
          </p:cNvPr>
          <p:cNvSpPr>
            <a:spLocks noGrp="1"/>
          </p:cNvSpPr>
          <p:nvPr>
            <p:ph type="body" sz="quarter" idx="14"/>
          </p:nvPr>
        </p:nvSpPr>
        <p:spPr>
          <a:xfrm>
            <a:off x="4320000" y="1620000"/>
            <a:ext cx="4212000" cy="2895966"/>
          </a:xfrm>
        </p:spPr>
        <p:txBody>
          <a:bodyPr/>
          <a:lstStyle/>
          <a:p>
            <a:pPr marL="0" indent="0">
              <a:buNone/>
            </a:pPr>
            <a:r>
              <a:rPr lang="en-US" dirty="0"/>
              <a:t>Here, details must be provided in three areas:</a:t>
            </a:r>
          </a:p>
          <a:p>
            <a:pPr marL="457200" indent="-457200">
              <a:buFont typeface="+mj-lt"/>
              <a:buAutoNum type="arabicPeriod"/>
            </a:pPr>
            <a:r>
              <a:rPr lang="en-US" dirty="0"/>
              <a:t>Details about the transportation</a:t>
            </a:r>
          </a:p>
          <a:p>
            <a:pPr marL="457200" indent="-457200">
              <a:buFont typeface="+mj-lt"/>
              <a:buAutoNum type="arabicPeriod"/>
            </a:pPr>
            <a:r>
              <a:rPr lang="en-US" dirty="0"/>
              <a:t>Place of origin of the waste</a:t>
            </a:r>
          </a:p>
          <a:p>
            <a:pPr marL="457200" indent="-457200">
              <a:buFont typeface="+mj-lt"/>
              <a:buAutoNum type="arabicPeriod"/>
            </a:pPr>
            <a:r>
              <a:rPr lang="en-US" dirty="0"/>
              <a:t>Destination</a:t>
            </a:r>
          </a:p>
          <a:p>
            <a:pPr marL="457200" indent="-457200">
              <a:buFont typeface="+mj-lt"/>
              <a:buAutoNum type="arabicPeriod"/>
            </a:pPr>
            <a:endParaRPr lang="en-US" dirty="0"/>
          </a:p>
          <a:p>
            <a:pPr marL="0" indent="0">
              <a:buNone/>
            </a:pPr>
            <a:r>
              <a:rPr lang="en-US" dirty="0"/>
              <a:t>Examples on following pages</a:t>
            </a:r>
          </a:p>
        </p:txBody>
      </p:sp>
      <p:sp>
        <p:nvSpPr>
          <p:cNvPr id="2" name="Rubrik 1">
            <a:extLst>
              <a:ext uri="{FF2B5EF4-FFF2-40B4-BE49-F238E27FC236}">
                <a16:creationId xmlns:a16="http://schemas.microsoft.com/office/drawing/2014/main" id="{C0A017F0-017B-473D-AF93-2AAEFE9258BE}"/>
              </a:ext>
            </a:extLst>
          </p:cNvPr>
          <p:cNvSpPr>
            <a:spLocks noGrp="1"/>
          </p:cNvSpPr>
          <p:nvPr>
            <p:ph type="title"/>
          </p:nvPr>
        </p:nvSpPr>
        <p:spPr/>
        <p:txBody>
          <a:bodyPr/>
          <a:lstStyle/>
          <a:p>
            <a:r>
              <a:rPr lang="sv-SE" dirty="0"/>
              <a:t>Carrier </a:t>
            </a:r>
            <a:r>
              <a:rPr lang="sv-SE" dirty="0" err="1"/>
              <a:t>details</a:t>
            </a:r>
            <a:endParaRPr lang="sv-SE" dirty="0"/>
          </a:p>
        </p:txBody>
      </p:sp>
    </p:spTree>
    <p:extLst>
      <p:ext uri="{BB962C8B-B14F-4D97-AF65-F5344CB8AC3E}">
        <p14:creationId xmlns:p14="http://schemas.microsoft.com/office/powerpoint/2010/main" val="2615051094"/>
      </p:ext>
    </p:extLst>
  </p:cSld>
  <p:clrMapOvr>
    <a:masterClrMapping/>
  </p:clrMapOvr>
</p:sld>
</file>

<file path=ppt/slides/slide1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D7B081B8-4D08-45C2-80C7-3E44827E8717}"/>
              </a:ext>
            </a:extLst>
          </p:cNvPr>
          <p:cNvSpPr>
            <a:spLocks noGrp="1"/>
          </p:cNvSpPr>
          <p:nvPr>
            <p:ph type="dt" sz="half" idx="10"/>
          </p:nvPr>
        </p:nvSpPr>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DE9769A9-2307-4E93-8CBB-1C0D44E984B2}"/>
              </a:ext>
            </a:extLst>
          </p:cNvPr>
          <p:cNvSpPr>
            <a:spLocks noGrp="1"/>
          </p:cNvSpPr>
          <p:nvPr>
            <p:ph type="ftr" sz="quarter" idx="11"/>
          </p:nvPr>
        </p:nvSpPr>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97F64BDA-3FDC-4766-A09A-421EDC91C659}"/>
              </a:ext>
            </a:extLst>
          </p:cNvPr>
          <p:cNvSpPr>
            <a:spLocks noGrp="1"/>
          </p:cNvSpPr>
          <p:nvPr>
            <p:ph type="sldNum" sz="quarter" idx="12"/>
          </p:nvPr>
        </p:nvSpPr>
        <p:spPr/>
        <p:txBody>
          <a:bodyPr/>
          <a:lstStyle/>
          <a:p>
            <a:fld id="{1844E2AD-2CA4-4022-8F3B-D585D66E2E30}" type="slidenum">
              <a:rPr lang="sv-SE" smtClean="0"/>
              <a:pPr/>
              <a:t>13</a:t>
            </a:fld>
            <a:endParaRPr lang="sv-SE"/>
          </a:p>
        </p:txBody>
      </p:sp>
      <p:grpSp>
        <p:nvGrpSpPr>
          <p:cNvPr id="16" name="Grupp 15" descr="Inmatat transportsätt är Vägtransport">
            <a:extLst>
              <a:ext uri="{FF2B5EF4-FFF2-40B4-BE49-F238E27FC236}">
                <a16:creationId xmlns:a16="http://schemas.microsoft.com/office/drawing/2014/main" id="{5991FF92-EB2C-4479-8A78-A93B378B7F00}"/>
              </a:ext>
            </a:extLst>
          </p:cNvPr>
          <p:cNvGrpSpPr/>
          <p:nvPr/>
        </p:nvGrpSpPr>
        <p:grpSpPr>
          <a:xfrm>
            <a:off x="957940" y="4467105"/>
            <a:ext cx="7207351" cy="282978"/>
            <a:chOff x="1605540" y="4062314"/>
            <a:chExt cx="7207351" cy="282978"/>
          </a:xfrm>
        </p:grpSpPr>
        <p:sp>
          <p:nvSpPr>
            <p:cNvPr id="17" name="Rektangel 16" descr="Inmatat fält: Vägtransport">
              <a:extLst>
                <a:ext uri="{FF2B5EF4-FFF2-40B4-BE49-F238E27FC236}">
                  <a16:creationId xmlns:a16="http://schemas.microsoft.com/office/drawing/2014/main" id="{E7BD1B93-24DB-4E2B-B7D2-83E0DAFFC595}"/>
                </a:ext>
              </a:extLst>
            </p:cNvPr>
            <p:cNvSpPr/>
            <p:nvPr/>
          </p:nvSpPr>
          <p:spPr>
            <a:xfrm>
              <a:off x="1605540" y="4062314"/>
              <a:ext cx="7183904" cy="28297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Vägtransport</a:t>
              </a:r>
            </a:p>
          </p:txBody>
        </p:sp>
        <p:sp>
          <p:nvSpPr>
            <p:cNvPr id="18" name="Bakåt eller föregående 17">
              <a:hlinkClick r:id="" action="ppaction://noaction" highlightClick="1"/>
              <a:extLst>
                <a:ext uri="{FF2B5EF4-FFF2-40B4-BE49-F238E27FC236}">
                  <a16:creationId xmlns:a16="http://schemas.microsoft.com/office/drawing/2014/main" id="{4745B378-0571-4AF6-8069-31014521DDF0}"/>
                </a:ext>
              </a:extLst>
            </p:cNvPr>
            <p:cNvSpPr/>
            <p:nvPr/>
          </p:nvSpPr>
          <p:spPr>
            <a:xfrm rot="16200000">
              <a:off x="8539331" y="4071732"/>
              <a:ext cx="282977" cy="264142"/>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2000"/>
            </a:p>
          </p:txBody>
        </p:sp>
      </p:grpSp>
      <p:sp>
        <p:nvSpPr>
          <p:cNvPr id="15" name="Rektangel 14">
            <a:extLst>
              <a:ext uri="{FF2B5EF4-FFF2-40B4-BE49-F238E27FC236}">
                <a16:creationId xmlns:a16="http://schemas.microsoft.com/office/drawing/2014/main" id="{CE3B8B2C-E689-4580-921F-D4DEFD55DE42}"/>
              </a:ext>
            </a:extLst>
          </p:cNvPr>
          <p:cNvSpPr/>
          <p:nvPr/>
        </p:nvSpPr>
        <p:spPr>
          <a:xfrm>
            <a:off x="957940" y="4227385"/>
            <a:ext cx="2377527" cy="1571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Transportsätt: </a:t>
            </a:r>
            <a:r>
              <a:rPr lang="sv-SE" sz="1000" dirty="0">
                <a:solidFill>
                  <a:srgbClr val="C00000"/>
                </a:solidFill>
              </a:rPr>
              <a:t>* </a:t>
            </a:r>
            <a:r>
              <a:rPr lang="sv-SE" sz="1000" dirty="0" err="1">
                <a:solidFill>
                  <a:srgbClr val="0070C0"/>
                </a:solidFill>
              </a:rPr>
              <a:t>Transportation</a:t>
            </a:r>
            <a:endParaRPr lang="sv-SE" sz="1000" dirty="0">
              <a:solidFill>
                <a:srgbClr val="C00000"/>
              </a:solidFill>
            </a:endParaRPr>
          </a:p>
        </p:txBody>
      </p:sp>
      <p:sp>
        <p:nvSpPr>
          <p:cNvPr id="12" name="Rektangel 11">
            <a:extLst>
              <a:ext uri="{FF2B5EF4-FFF2-40B4-BE49-F238E27FC236}">
                <a16:creationId xmlns:a16="http://schemas.microsoft.com/office/drawing/2014/main" id="{351DAA53-AC10-4B7B-A2AE-9DB3F67BE8A2}"/>
              </a:ext>
            </a:extLst>
          </p:cNvPr>
          <p:cNvSpPr/>
          <p:nvPr/>
        </p:nvSpPr>
        <p:spPr>
          <a:xfrm>
            <a:off x="4851994" y="3946183"/>
            <a:ext cx="3289850" cy="216822"/>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accent1">
                    <a:lumMod val="75000"/>
                  </a:schemeClr>
                </a:solidFill>
              </a:rPr>
              <a:t>568749-9631</a:t>
            </a:r>
          </a:p>
        </p:txBody>
      </p:sp>
      <p:sp>
        <p:nvSpPr>
          <p:cNvPr id="10" name="Rektangel 9">
            <a:extLst>
              <a:ext uri="{FF2B5EF4-FFF2-40B4-BE49-F238E27FC236}">
                <a16:creationId xmlns:a16="http://schemas.microsoft.com/office/drawing/2014/main" id="{CBC0644F-553B-4D4E-9534-9A97C4BEF8D4}"/>
              </a:ext>
            </a:extLst>
          </p:cNvPr>
          <p:cNvSpPr/>
          <p:nvPr/>
        </p:nvSpPr>
        <p:spPr>
          <a:xfrm>
            <a:off x="4851994" y="3602364"/>
            <a:ext cx="3143797" cy="29148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Mottagarens organisationsnummer/personnummer: </a:t>
            </a:r>
            <a:r>
              <a:rPr lang="sv-SE" sz="1000" dirty="0">
                <a:solidFill>
                  <a:srgbClr val="C00000"/>
                </a:solidFill>
              </a:rPr>
              <a:t>* </a:t>
            </a:r>
          </a:p>
          <a:p>
            <a:r>
              <a:rPr lang="sv-SE" sz="1000" dirty="0">
                <a:solidFill>
                  <a:srgbClr val="0070C0"/>
                </a:solidFill>
              </a:rPr>
              <a:t>The </a:t>
            </a:r>
            <a:r>
              <a:rPr lang="sv-SE" sz="1000" dirty="0" err="1">
                <a:solidFill>
                  <a:srgbClr val="0070C0"/>
                </a:solidFill>
              </a:rPr>
              <a:t>consignee’s</a:t>
            </a:r>
            <a:r>
              <a:rPr lang="sv-SE" sz="1000" dirty="0">
                <a:solidFill>
                  <a:srgbClr val="0070C0"/>
                </a:solidFill>
              </a:rPr>
              <a:t> </a:t>
            </a:r>
            <a:r>
              <a:rPr lang="sv-SE" sz="1000" dirty="0" err="1">
                <a:solidFill>
                  <a:srgbClr val="0070C0"/>
                </a:solidFill>
              </a:rPr>
              <a:t>organization</a:t>
            </a:r>
            <a:r>
              <a:rPr lang="sv-SE" sz="1000" dirty="0">
                <a:solidFill>
                  <a:srgbClr val="0070C0"/>
                </a:solidFill>
              </a:rPr>
              <a:t> </a:t>
            </a:r>
            <a:r>
              <a:rPr lang="sv-SE" sz="1000" dirty="0" err="1">
                <a:solidFill>
                  <a:srgbClr val="0070C0"/>
                </a:solidFill>
              </a:rPr>
              <a:t>number</a:t>
            </a:r>
            <a:endParaRPr lang="sv-SE" sz="1000" dirty="0">
              <a:solidFill>
                <a:srgbClr val="C00000"/>
              </a:solidFill>
            </a:endParaRPr>
          </a:p>
        </p:txBody>
      </p:sp>
      <p:sp>
        <p:nvSpPr>
          <p:cNvPr id="14" name="Rektangel 13">
            <a:extLst>
              <a:ext uri="{FF2B5EF4-FFF2-40B4-BE49-F238E27FC236}">
                <a16:creationId xmlns:a16="http://schemas.microsoft.com/office/drawing/2014/main" id="{48EE14BE-A754-4E24-A14B-C865EE6D57F1}"/>
              </a:ext>
            </a:extLst>
          </p:cNvPr>
          <p:cNvSpPr/>
          <p:nvPr/>
        </p:nvSpPr>
        <p:spPr>
          <a:xfrm>
            <a:off x="4851994" y="3227135"/>
            <a:ext cx="3289850" cy="24147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556343-2235</a:t>
            </a:r>
          </a:p>
        </p:txBody>
      </p:sp>
      <p:sp>
        <p:nvSpPr>
          <p:cNvPr id="13" name="Rektangel 12">
            <a:extLst>
              <a:ext uri="{FF2B5EF4-FFF2-40B4-BE49-F238E27FC236}">
                <a16:creationId xmlns:a16="http://schemas.microsoft.com/office/drawing/2014/main" id="{8AF05446-9992-4D11-B2B6-EEFFBD944344}"/>
              </a:ext>
            </a:extLst>
          </p:cNvPr>
          <p:cNvSpPr/>
          <p:nvPr/>
        </p:nvSpPr>
        <p:spPr>
          <a:xfrm>
            <a:off x="4851994" y="2794458"/>
            <a:ext cx="3718563" cy="41727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Transportörens organisationsnummer/personnummer: </a:t>
            </a:r>
            <a:r>
              <a:rPr lang="sv-SE" sz="1000" dirty="0">
                <a:solidFill>
                  <a:srgbClr val="C00000"/>
                </a:solidFill>
              </a:rPr>
              <a:t>* </a:t>
            </a:r>
          </a:p>
          <a:p>
            <a:r>
              <a:rPr lang="sv-SE" sz="1000" dirty="0">
                <a:solidFill>
                  <a:srgbClr val="0070C0"/>
                </a:solidFill>
              </a:rPr>
              <a:t>T</a:t>
            </a:r>
            <a:r>
              <a:rPr lang="en-US" sz="1000" dirty="0">
                <a:solidFill>
                  <a:srgbClr val="0070C0"/>
                </a:solidFill>
              </a:rPr>
              <a:t>he carrier's organization number / social security number</a:t>
            </a:r>
            <a:endParaRPr lang="sv-SE" sz="1000" dirty="0">
              <a:solidFill>
                <a:srgbClr val="C00000"/>
              </a:solidFill>
            </a:endParaRPr>
          </a:p>
        </p:txBody>
      </p:sp>
      <p:sp>
        <p:nvSpPr>
          <p:cNvPr id="11" name="Rektangel 10">
            <a:extLst>
              <a:ext uri="{FF2B5EF4-FFF2-40B4-BE49-F238E27FC236}">
                <a16:creationId xmlns:a16="http://schemas.microsoft.com/office/drawing/2014/main" id="{E4D42B9A-A08D-4F72-B2BA-CF5E5F5EE0D7}"/>
              </a:ext>
            </a:extLst>
          </p:cNvPr>
          <p:cNvSpPr/>
          <p:nvPr/>
        </p:nvSpPr>
        <p:spPr>
          <a:xfrm>
            <a:off x="957940" y="2508839"/>
            <a:ext cx="7183904" cy="28297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2020-10-01</a:t>
            </a:r>
          </a:p>
        </p:txBody>
      </p:sp>
      <p:pic>
        <p:nvPicPr>
          <p:cNvPr id="20" name="Bildobjekt 19">
            <a:extLst>
              <a:ext uri="{FF2B5EF4-FFF2-40B4-BE49-F238E27FC236}">
                <a16:creationId xmlns:a16="http://schemas.microsoft.com/office/drawing/2014/main" id="{4B093DD7-33F3-472C-AD87-6BA5655B29A6}"/>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9509" y="2822870"/>
            <a:ext cx="2918713" cy="685859"/>
          </a:xfrm>
          <a:prstGeom prst="rect">
            <a:avLst/>
          </a:prstGeom>
        </p:spPr>
      </p:pic>
      <p:pic>
        <p:nvPicPr>
          <p:cNvPr id="21" name="Bildobjekt 20">
            <a:extLst>
              <a:ext uri="{FF2B5EF4-FFF2-40B4-BE49-F238E27FC236}">
                <a16:creationId xmlns:a16="http://schemas.microsoft.com/office/drawing/2014/main" id="{D5808CA1-5D40-4DE3-80E0-866B6D84E0CF}"/>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69508" y="3468605"/>
            <a:ext cx="2918713" cy="685859"/>
          </a:xfrm>
          <a:prstGeom prst="rect">
            <a:avLst/>
          </a:prstGeom>
        </p:spPr>
      </p:pic>
      <p:sp>
        <p:nvSpPr>
          <p:cNvPr id="19" name="Rektangulär pratbubbla 8">
            <a:extLst>
              <a:ext uri="{FF2B5EF4-FFF2-40B4-BE49-F238E27FC236}">
                <a16:creationId xmlns:a16="http://schemas.microsoft.com/office/drawing/2014/main" id="{0AC9D87A-54FD-4128-A5B7-26F76A9E76FF}"/>
              </a:ext>
            </a:extLst>
          </p:cNvPr>
          <p:cNvSpPr/>
          <p:nvPr/>
        </p:nvSpPr>
        <p:spPr>
          <a:xfrm>
            <a:off x="5851285" y="2747705"/>
            <a:ext cx="2722956" cy="646219"/>
          </a:xfrm>
          <a:prstGeom prst="wedgeRectCallout">
            <a:avLst>
              <a:gd name="adj1" fmla="val -58029"/>
              <a:gd name="adj2" fmla="val 82551"/>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800" dirty="0">
                <a:solidFill>
                  <a:schemeClr val="tx1"/>
                </a:solidFill>
              </a:rPr>
              <a:t>The legal person who receives the hazardous waste after shipment has been completed.</a:t>
            </a:r>
            <a:br>
              <a:rPr lang="en-US" sz="800" dirty="0">
                <a:solidFill>
                  <a:schemeClr val="tx1"/>
                </a:solidFill>
              </a:rPr>
            </a:br>
            <a:r>
              <a:rPr lang="en-US" sz="800" dirty="0">
                <a:solidFill>
                  <a:schemeClr val="tx1"/>
                </a:solidFill>
              </a:rPr>
              <a:t>For example, a waste handler or waste collector.</a:t>
            </a:r>
          </a:p>
        </p:txBody>
      </p:sp>
      <p:sp>
        <p:nvSpPr>
          <p:cNvPr id="9" name="Rektangel 8">
            <a:extLst>
              <a:ext uri="{FF2B5EF4-FFF2-40B4-BE49-F238E27FC236}">
                <a16:creationId xmlns:a16="http://schemas.microsoft.com/office/drawing/2014/main" id="{506B8577-4670-427B-BCED-06576A3FD64C}"/>
              </a:ext>
            </a:extLst>
          </p:cNvPr>
          <p:cNvSpPr/>
          <p:nvPr/>
        </p:nvSpPr>
        <p:spPr>
          <a:xfrm>
            <a:off x="900065" y="2269119"/>
            <a:ext cx="2951855" cy="2266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Datum för borttransport: </a:t>
            </a:r>
            <a:r>
              <a:rPr lang="sv-SE" sz="1000">
                <a:solidFill>
                  <a:srgbClr val="C00000"/>
                </a:solidFill>
              </a:rPr>
              <a:t>* </a:t>
            </a:r>
            <a:r>
              <a:rPr lang="sv-SE" sz="1000">
                <a:solidFill>
                  <a:srgbClr val="0070C0"/>
                </a:solidFill>
              </a:rPr>
              <a:t>Date </a:t>
            </a:r>
            <a:r>
              <a:rPr lang="sv-SE" sz="1000" err="1">
                <a:solidFill>
                  <a:srgbClr val="0070C0"/>
                </a:solidFill>
              </a:rPr>
              <a:t>of</a:t>
            </a:r>
            <a:r>
              <a:rPr lang="sv-SE" sz="1000">
                <a:solidFill>
                  <a:srgbClr val="0070C0"/>
                </a:solidFill>
              </a:rPr>
              <a:t> </a:t>
            </a:r>
            <a:r>
              <a:rPr lang="sv-SE" sz="1000" err="1">
                <a:solidFill>
                  <a:srgbClr val="0070C0"/>
                </a:solidFill>
              </a:rPr>
              <a:t>removal</a:t>
            </a:r>
            <a:endParaRPr lang="sv-SE" sz="1000">
              <a:solidFill>
                <a:srgbClr val="C00000"/>
              </a:solidFill>
            </a:endParaRPr>
          </a:p>
        </p:txBody>
      </p:sp>
      <p:sp>
        <p:nvSpPr>
          <p:cNvPr id="8" name="Rektangel 7">
            <a:extLst>
              <a:ext uri="{FF2B5EF4-FFF2-40B4-BE49-F238E27FC236}">
                <a16:creationId xmlns:a16="http://schemas.microsoft.com/office/drawing/2014/main" id="{04AF254E-014E-4FE6-9D8D-969F05EFA7C7}"/>
              </a:ext>
            </a:extLst>
          </p:cNvPr>
          <p:cNvSpPr/>
          <p:nvPr/>
        </p:nvSpPr>
        <p:spPr>
          <a:xfrm>
            <a:off x="1258435" y="1930249"/>
            <a:ext cx="2381747" cy="276999"/>
          </a:xfrm>
          <a:prstGeom prst="rect">
            <a:avLst/>
          </a:prstGeom>
        </p:spPr>
        <p:txBody>
          <a:bodyPr wrap="square">
            <a:spAutoFit/>
          </a:bodyPr>
          <a:lstStyle/>
          <a:p>
            <a:r>
              <a:rPr lang="sv-SE" sz="1200" dirty="0"/>
              <a:t>Transport </a:t>
            </a:r>
            <a:r>
              <a:rPr lang="sv-SE" sz="1200" dirty="0">
                <a:solidFill>
                  <a:srgbClr val="0070C0"/>
                </a:solidFill>
              </a:rPr>
              <a:t>(Carrier </a:t>
            </a:r>
            <a:r>
              <a:rPr lang="sv-SE" sz="1200" dirty="0" err="1">
                <a:solidFill>
                  <a:srgbClr val="0070C0"/>
                </a:solidFill>
              </a:rPr>
              <a:t>details</a:t>
            </a:r>
            <a:r>
              <a:rPr lang="sv-SE" sz="1200" dirty="0">
                <a:solidFill>
                  <a:srgbClr val="0070C0"/>
                </a:solidFill>
              </a:rPr>
              <a:t>)</a:t>
            </a:r>
          </a:p>
        </p:txBody>
      </p:sp>
      <p:pic>
        <p:nvPicPr>
          <p:cNvPr id="7" name="Bildobjekt 6" descr="Screenshot of e-service navigation with the Transport Information Step enabled. The step before is Start and Contact information. The following steps are: Hazardous waste, Summary and Ready.">
            <a:extLst>
              <a:ext uri="{FF2B5EF4-FFF2-40B4-BE49-F238E27FC236}">
                <a16:creationId xmlns:a16="http://schemas.microsoft.com/office/drawing/2014/main" id="{B4E4BB03-1D42-4823-A57F-D44021895B96}"/>
              </a:ext>
            </a:extLst>
          </p:cNvPr>
          <p:cNvPicPr>
            <a:picLocks noChangeAspect="1"/>
          </p:cNvPicPr>
          <p:nvPr/>
        </p:nvPicPr>
        <p:blipFill>
          <a:blip r:embed="rId3"/>
          <a:stretch>
            <a:fillRect/>
          </a:stretch>
        </p:blipFill>
        <p:spPr>
          <a:xfrm>
            <a:off x="869509" y="1415792"/>
            <a:ext cx="7272335" cy="508977"/>
          </a:xfrm>
          <a:prstGeom prst="rect">
            <a:avLst/>
          </a:prstGeom>
        </p:spPr>
      </p:pic>
      <p:sp>
        <p:nvSpPr>
          <p:cNvPr id="2" name="Rubrik 1">
            <a:extLst>
              <a:ext uri="{FF2B5EF4-FFF2-40B4-BE49-F238E27FC236}">
                <a16:creationId xmlns:a16="http://schemas.microsoft.com/office/drawing/2014/main" id="{8E357C5F-6ED8-4874-9DFC-9C7772569A8A}"/>
              </a:ext>
            </a:extLst>
          </p:cNvPr>
          <p:cNvSpPr>
            <a:spLocks noGrp="1"/>
          </p:cNvSpPr>
          <p:nvPr>
            <p:ph type="title"/>
          </p:nvPr>
        </p:nvSpPr>
        <p:spPr>
          <a:xfrm>
            <a:off x="824400" y="464400"/>
            <a:ext cx="7317444" cy="766119"/>
          </a:xfrm>
        </p:spPr>
        <p:txBody>
          <a:bodyPr/>
          <a:lstStyle/>
          <a:p>
            <a:r>
              <a:rPr lang="sv-SE" dirty="0" err="1"/>
              <a:t>Provide</a:t>
            </a:r>
            <a:r>
              <a:rPr lang="sv-SE" dirty="0"/>
              <a:t> information: </a:t>
            </a:r>
            <a:r>
              <a:rPr lang="sv-SE" dirty="0" err="1"/>
              <a:t>carrier</a:t>
            </a:r>
            <a:r>
              <a:rPr lang="sv-SE" dirty="0"/>
              <a:t> </a:t>
            </a:r>
            <a:r>
              <a:rPr lang="sv-SE" dirty="0" err="1"/>
              <a:t>details</a:t>
            </a:r>
            <a:br>
              <a:rPr lang="sv-SE" dirty="0"/>
            </a:br>
            <a:r>
              <a:rPr lang="sv-SE" sz="1800" dirty="0"/>
              <a:t>- </a:t>
            </a:r>
            <a:r>
              <a:rPr lang="sv-SE" sz="1800" dirty="0" err="1"/>
              <a:t>Transportation</a:t>
            </a:r>
            <a:endParaRPr lang="sv-SE" dirty="0"/>
          </a:p>
        </p:txBody>
      </p:sp>
    </p:spTree>
    <p:extLst>
      <p:ext uri="{BB962C8B-B14F-4D97-AF65-F5344CB8AC3E}">
        <p14:creationId xmlns:p14="http://schemas.microsoft.com/office/powerpoint/2010/main" val="232067516"/>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9"/>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9" grpId="0" animBg="1"/>
    </p:bldLst>
  </p:timing>
</p:sld>
</file>

<file path=ppt/slides/slide1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2EB0B1B7-6B71-401D-92FC-6767604CACD3}"/>
              </a:ext>
            </a:extLst>
          </p:cNvPr>
          <p:cNvSpPr>
            <a:spLocks noGrp="1"/>
          </p:cNvSpPr>
          <p:nvPr>
            <p:ph type="dt" sz="half" idx="10"/>
          </p:nvPr>
        </p:nvSpPr>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D0D4CF7E-BA53-4C4C-9A33-F40150397AC9}"/>
              </a:ext>
            </a:extLst>
          </p:cNvPr>
          <p:cNvSpPr>
            <a:spLocks noGrp="1"/>
          </p:cNvSpPr>
          <p:nvPr>
            <p:ph type="ftr" sz="quarter" idx="11"/>
          </p:nvPr>
        </p:nvSpPr>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919883DB-C388-4645-BF8C-7CAC60137125}"/>
              </a:ext>
            </a:extLst>
          </p:cNvPr>
          <p:cNvSpPr>
            <a:spLocks noGrp="1"/>
          </p:cNvSpPr>
          <p:nvPr>
            <p:ph type="sldNum" sz="quarter" idx="12"/>
          </p:nvPr>
        </p:nvSpPr>
        <p:spPr/>
        <p:txBody>
          <a:bodyPr/>
          <a:lstStyle/>
          <a:p>
            <a:fld id="{1844E2AD-2CA4-4022-8F3B-D585D66E2E30}" type="slidenum">
              <a:rPr lang="sv-SE" smtClean="0"/>
              <a:pPr/>
              <a:t>14</a:t>
            </a:fld>
            <a:endParaRPr lang="sv-SE"/>
          </a:p>
        </p:txBody>
      </p:sp>
      <p:grpSp>
        <p:nvGrpSpPr>
          <p:cNvPr id="15" name="Grupp 14" descr="Kommun i detta exempel är Stockholm">
            <a:extLst>
              <a:ext uri="{FF2B5EF4-FFF2-40B4-BE49-F238E27FC236}">
                <a16:creationId xmlns:a16="http://schemas.microsoft.com/office/drawing/2014/main" id="{F00AEEB2-BFC5-496A-B644-658C79DC4CC2}"/>
              </a:ext>
            </a:extLst>
          </p:cNvPr>
          <p:cNvGrpSpPr/>
          <p:nvPr/>
        </p:nvGrpSpPr>
        <p:grpSpPr>
          <a:xfrm>
            <a:off x="1025383" y="4396934"/>
            <a:ext cx="7143018" cy="292641"/>
            <a:chOff x="1610331" y="4299942"/>
            <a:chExt cx="7354157" cy="292641"/>
          </a:xfrm>
        </p:grpSpPr>
        <p:sp>
          <p:nvSpPr>
            <p:cNvPr id="16" name="Rektangel 15">
              <a:extLst>
                <a:ext uri="{FF2B5EF4-FFF2-40B4-BE49-F238E27FC236}">
                  <a16:creationId xmlns:a16="http://schemas.microsoft.com/office/drawing/2014/main" id="{31EE1428-0D08-4565-A742-9BB37FC8D074}"/>
                </a:ext>
              </a:extLst>
            </p:cNvPr>
            <p:cNvSpPr/>
            <p:nvPr/>
          </p:nvSpPr>
          <p:spPr>
            <a:xfrm>
              <a:off x="1610331" y="4299942"/>
              <a:ext cx="7354157" cy="277957"/>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Stockholm (0180)</a:t>
              </a:r>
            </a:p>
          </p:txBody>
        </p:sp>
        <p:sp>
          <p:nvSpPr>
            <p:cNvPr id="17" name="Bakåt eller föregående 16">
              <a:hlinkClick r:id="" action="ppaction://noaction" highlightClick="1"/>
              <a:extLst>
                <a:ext uri="{FF2B5EF4-FFF2-40B4-BE49-F238E27FC236}">
                  <a16:creationId xmlns:a16="http://schemas.microsoft.com/office/drawing/2014/main" id="{0084C30E-9260-46A4-88D3-3B95A622862F}"/>
                </a:ext>
              </a:extLst>
            </p:cNvPr>
            <p:cNvSpPr/>
            <p:nvPr/>
          </p:nvSpPr>
          <p:spPr>
            <a:xfrm rot="16200000">
              <a:off x="8661464" y="4292010"/>
              <a:ext cx="286525" cy="314621"/>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12" name="Rektangel 11">
            <a:extLst>
              <a:ext uri="{FF2B5EF4-FFF2-40B4-BE49-F238E27FC236}">
                <a16:creationId xmlns:a16="http://schemas.microsoft.com/office/drawing/2014/main" id="{3339D298-B8AA-4FCF-8ACC-9A805AC8800F}"/>
              </a:ext>
            </a:extLst>
          </p:cNvPr>
          <p:cNvSpPr/>
          <p:nvPr/>
        </p:nvSpPr>
        <p:spPr>
          <a:xfrm>
            <a:off x="925201" y="4155926"/>
            <a:ext cx="2757777" cy="2225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Kommun: </a:t>
            </a:r>
            <a:r>
              <a:rPr lang="sv-SE" sz="1000">
                <a:solidFill>
                  <a:srgbClr val="C00000"/>
                </a:solidFill>
              </a:rPr>
              <a:t>* </a:t>
            </a:r>
            <a:r>
              <a:rPr lang="sv-SE" sz="1000" err="1">
                <a:solidFill>
                  <a:srgbClr val="0070C0"/>
                </a:solidFill>
              </a:rPr>
              <a:t>Municipality</a:t>
            </a:r>
            <a:endParaRPr lang="sv-SE" sz="1000">
              <a:solidFill>
                <a:srgbClr val="0070C0"/>
              </a:solidFill>
            </a:endParaRPr>
          </a:p>
        </p:txBody>
      </p:sp>
      <p:sp>
        <p:nvSpPr>
          <p:cNvPr id="14" name="Rektangel 13">
            <a:extLst>
              <a:ext uri="{FF2B5EF4-FFF2-40B4-BE49-F238E27FC236}">
                <a16:creationId xmlns:a16="http://schemas.microsoft.com/office/drawing/2014/main" id="{81EFDD28-AADB-4480-B91D-F398DAF12EBE}"/>
              </a:ext>
            </a:extLst>
          </p:cNvPr>
          <p:cNvSpPr/>
          <p:nvPr/>
        </p:nvSpPr>
        <p:spPr>
          <a:xfrm>
            <a:off x="5057470" y="3820870"/>
            <a:ext cx="3114930" cy="27795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Stockholm</a:t>
            </a:r>
          </a:p>
        </p:txBody>
      </p:sp>
      <p:sp>
        <p:nvSpPr>
          <p:cNvPr id="13" name="Rektangel 12">
            <a:extLst>
              <a:ext uri="{FF2B5EF4-FFF2-40B4-BE49-F238E27FC236}">
                <a16:creationId xmlns:a16="http://schemas.microsoft.com/office/drawing/2014/main" id="{55C56B8C-6678-4355-A3AB-B9D1D9226471}"/>
              </a:ext>
            </a:extLst>
          </p:cNvPr>
          <p:cNvSpPr/>
          <p:nvPr/>
        </p:nvSpPr>
        <p:spPr>
          <a:xfrm>
            <a:off x="5052157" y="3579862"/>
            <a:ext cx="3120243" cy="2225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Postort: </a:t>
            </a:r>
            <a:r>
              <a:rPr lang="sv-SE" sz="1000">
                <a:solidFill>
                  <a:srgbClr val="C00000"/>
                </a:solidFill>
              </a:rPr>
              <a:t>* </a:t>
            </a:r>
            <a:r>
              <a:rPr lang="sv-SE" sz="1000">
                <a:solidFill>
                  <a:srgbClr val="0070C0"/>
                </a:solidFill>
              </a:rPr>
              <a:t>Post </a:t>
            </a:r>
            <a:r>
              <a:rPr lang="sv-SE" sz="1000" err="1">
                <a:solidFill>
                  <a:srgbClr val="0070C0"/>
                </a:solidFill>
              </a:rPr>
              <a:t>office</a:t>
            </a:r>
            <a:r>
              <a:rPr lang="sv-SE" sz="1000">
                <a:solidFill>
                  <a:srgbClr val="C00000"/>
                </a:solidFill>
              </a:rPr>
              <a:t> </a:t>
            </a:r>
          </a:p>
        </p:txBody>
      </p:sp>
      <p:sp>
        <p:nvSpPr>
          <p:cNvPr id="11" name="Rektangel 10">
            <a:extLst>
              <a:ext uri="{FF2B5EF4-FFF2-40B4-BE49-F238E27FC236}">
                <a16:creationId xmlns:a16="http://schemas.microsoft.com/office/drawing/2014/main" id="{2AB5EDEE-D546-4474-940C-253F41415D8E}"/>
              </a:ext>
            </a:extLst>
          </p:cNvPr>
          <p:cNvSpPr/>
          <p:nvPr/>
        </p:nvSpPr>
        <p:spPr>
          <a:xfrm>
            <a:off x="1025382" y="3820870"/>
            <a:ext cx="2657596" cy="277958"/>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120 30</a:t>
            </a:r>
          </a:p>
        </p:txBody>
      </p:sp>
      <p:sp>
        <p:nvSpPr>
          <p:cNvPr id="9" name="Rektangel 8">
            <a:extLst>
              <a:ext uri="{FF2B5EF4-FFF2-40B4-BE49-F238E27FC236}">
                <a16:creationId xmlns:a16="http://schemas.microsoft.com/office/drawing/2014/main" id="{FFFC3327-98F4-4445-8778-DADF621F0781}"/>
              </a:ext>
            </a:extLst>
          </p:cNvPr>
          <p:cNvSpPr/>
          <p:nvPr/>
        </p:nvSpPr>
        <p:spPr>
          <a:xfrm>
            <a:off x="930516" y="3579862"/>
            <a:ext cx="2988716" cy="22258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Postnummer: </a:t>
            </a:r>
            <a:r>
              <a:rPr lang="sv-SE" sz="1000">
                <a:solidFill>
                  <a:srgbClr val="C00000"/>
                </a:solidFill>
              </a:rPr>
              <a:t>* </a:t>
            </a:r>
            <a:r>
              <a:rPr lang="sv-SE" sz="1000" err="1">
                <a:solidFill>
                  <a:srgbClr val="0070C0"/>
                </a:solidFill>
              </a:rPr>
              <a:t>Zip</a:t>
            </a:r>
            <a:r>
              <a:rPr lang="sv-SE" sz="1000">
                <a:solidFill>
                  <a:srgbClr val="0070C0"/>
                </a:solidFill>
              </a:rPr>
              <a:t> </a:t>
            </a:r>
            <a:r>
              <a:rPr lang="sv-SE" sz="1000" err="1">
                <a:solidFill>
                  <a:srgbClr val="0070C0"/>
                </a:solidFill>
              </a:rPr>
              <a:t>code</a:t>
            </a:r>
            <a:endParaRPr lang="sv-SE" sz="1000">
              <a:solidFill>
                <a:srgbClr val="C00000"/>
              </a:solidFill>
            </a:endParaRPr>
          </a:p>
        </p:txBody>
      </p:sp>
      <p:sp>
        <p:nvSpPr>
          <p:cNvPr id="10" name="Rektangel 9">
            <a:extLst>
              <a:ext uri="{FF2B5EF4-FFF2-40B4-BE49-F238E27FC236}">
                <a16:creationId xmlns:a16="http://schemas.microsoft.com/office/drawing/2014/main" id="{9B68541B-B96B-4739-B375-58FFCCEA2A0C}"/>
              </a:ext>
            </a:extLst>
          </p:cNvPr>
          <p:cNvSpPr/>
          <p:nvPr/>
        </p:nvSpPr>
        <p:spPr>
          <a:xfrm>
            <a:off x="1025382" y="3316814"/>
            <a:ext cx="7140639" cy="212536"/>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Virkesvägen 2</a:t>
            </a:r>
          </a:p>
        </p:txBody>
      </p:sp>
      <p:sp>
        <p:nvSpPr>
          <p:cNvPr id="8" name="Rektangel 7">
            <a:extLst>
              <a:ext uri="{FF2B5EF4-FFF2-40B4-BE49-F238E27FC236}">
                <a16:creationId xmlns:a16="http://schemas.microsoft.com/office/drawing/2014/main" id="{A852E092-8204-4321-894F-FF34F4418B4A}"/>
              </a:ext>
            </a:extLst>
          </p:cNvPr>
          <p:cNvSpPr/>
          <p:nvPr/>
        </p:nvSpPr>
        <p:spPr>
          <a:xfrm>
            <a:off x="925201" y="3060423"/>
            <a:ext cx="2887914" cy="244509"/>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Postadress: </a:t>
            </a:r>
            <a:r>
              <a:rPr lang="sv-SE" sz="1000">
                <a:solidFill>
                  <a:srgbClr val="C00000"/>
                </a:solidFill>
              </a:rPr>
              <a:t>* </a:t>
            </a:r>
            <a:r>
              <a:rPr lang="sv-SE" sz="1000">
                <a:solidFill>
                  <a:srgbClr val="0070C0"/>
                </a:solidFill>
              </a:rPr>
              <a:t>Postal </a:t>
            </a:r>
            <a:r>
              <a:rPr lang="sv-SE" sz="1000" err="1">
                <a:solidFill>
                  <a:srgbClr val="0070C0"/>
                </a:solidFill>
              </a:rPr>
              <a:t>address</a:t>
            </a:r>
            <a:endParaRPr lang="sv-SE" sz="1000">
              <a:solidFill>
                <a:srgbClr val="C00000"/>
              </a:solidFill>
            </a:endParaRPr>
          </a:p>
        </p:txBody>
      </p:sp>
      <p:pic>
        <p:nvPicPr>
          <p:cNvPr id="7" name="Bildobjekt 6" descr="Screenshot on input field for Place of waste generation. With the Address option activated.">
            <a:extLst>
              <a:ext uri="{FF2B5EF4-FFF2-40B4-BE49-F238E27FC236}">
                <a16:creationId xmlns:a16="http://schemas.microsoft.com/office/drawing/2014/main" id="{1817EE51-7E5B-4431-8AF9-59E24EAD29BA}"/>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676881" y="1456009"/>
            <a:ext cx="3610479" cy="1604414"/>
          </a:xfrm>
          <a:prstGeom prst="rect">
            <a:avLst/>
          </a:prstGeom>
        </p:spPr>
      </p:pic>
      <p:pic>
        <p:nvPicPr>
          <p:cNvPr id="19" name="Bildobjekt 18" descr="Screenshot of e-service navigation with the Transport Information Step enabled. The step before is Start and Contact information. The following steps are: Hazardous waste, Summary and Ready.">
            <a:extLst>
              <a:ext uri="{FF2B5EF4-FFF2-40B4-BE49-F238E27FC236}">
                <a16:creationId xmlns:a16="http://schemas.microsoft.com/office/drawing/2014/main" id="{2A962B1F-2355-4064-9C5B-DEDDA56C21BA}"/>
              </a:ext>
            </a:extLst>
          </p:cNvPr>
          <p:cNvPicPr>
            <a:picLocks noChangeAspect="1"/>
          </p:cNvPicPr>
          <p:nvPr/>
        </p:nvPicPr>
        <p:blipFill>
          <a:blip r:embed="rId3"/>
          <a:stretch>
            <a:fillRect/>
          </a:stretch>
        </p:blipFill>
        <p:spPr>
          <a:xfrm>
            <a:off x="1026787" y="1327178"/>
            <a:ext cx="6521147" cy="451638"/>
          </a:xfrm>
          <a:prstGeom prst="rect">
            <a:avLst/>
          </a:prstGeom>
        </p:spPr>
      </p:pic>
      <p:sp>
        <p:nvSpPr>
          <p:cNvPr id="18" name="Rektangulär pratbubbla 8">
            <a:extLst>
              <a:ext uri="{FF2B5EF4-FFF2-40B4-BE49-F238E27FC236}">
                <a16:creationId xmlns:a16="http://schemas.microsoft.com/office/drawing/2014/main" id="{9AEE53EE-FA4B-4BF4-BAF4-46F35BB6BB92}"/>
              </a:ext>
            </a:extLst>
          </p:cNvPr>
          <p:cNvSpPr/>
          <p:nvPr/>
        </p:nvSpPr>
        <p:spPr>
          <a:xfrm>
            <a:off x="4497854" y="1487869"/>
            <a:ext cx="2722956" cy="646219"/>
          </a:xfrm>
          <a:prstGeom prst="wedgeRectCallout">
            <a:avLst>
              <a:gd name="adj1" fmla="val -58029"/>
              <a:gd name="adj2" fmla="val 82551"/>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800">
                <a:solidFill>
                  <a:schemeClr val="tx1"/>
                </a:solidFill>
              </a:rPr>
              <a:t>Place of origin of the waste does not have to correspond to the address of the waste producer but can point to another place where work has been performed and where the waste thus arose.</a:t>
            </a:r>
          </a:p>
        </p:txBody>
      </p:sp>
      <p:sp>
        <p:nvSpPr>
          <p:cNvPr id="2" name="Rubrik 1">
            <a:extLst>
              <a:ext uri="{FF2B5EF4-FFF2-40B4-BE49-F238E27FC236}">
                <a16:creationId xmlns:a16="http://schemas.microsoft.com/office/drawing/2014/main" id="{3FDC4F53-3424-4C2F-94A7-5A4D134FEDD6}"/>
              </a:ext>
            </a:extLst>
          </p:cNvPr>
          <p:cNvSpPr>
            <a:spLocks noGrp="1"/>
          </p:cNvSpPr>
          <p:nvPr>
            <p:ph type="title"/>
          </p:nvPr>
        </p:nvSpPr>
        <p:spPr>
          <a:xfrm>
            <a:off x="1055848" y="453925"/>
            <a:ext cx="7140639" cy="831720"/>
          </a:xfrm>
        </p:spPr>
        <p:txBody>
          <a:bodyPr/>
          <a:lstStyle/>
          <a:p>
            <a:r>
              <a:rPr lang="sv-SE" dirty="0" err="1"/>
              <a:t>Provide</a:t>
            </a:r>
            <a:r>
              <a:rPr lang="sv-SE" dirty="0"/>
              <a:t> information: </a:t>
            </a:r>
            <a:r>
              <a:rPr lang="sv-SE" dirty="0" err="1"/>
              <a:t>carrier</a:t>
            </a:r>
            <a:r>
              <a:rPr lang="sv-SE" dirty="0"/>
              <a:t> </a:t>
            </a:r>
            <a:r>
              <a:rPr lang="sv-SE" dirty="0" err="1"/>
              <a:t>details</a:t>
            </a:r>
            <a:br>
              <a:rPr lang="sv-SE" dirty="0"/>
            </a:br>
            <a:r>
              <a:rPr lang="sv-SE" sz="1800" dirty="0"/>
              <a:t>- </a:t>
            </a:r>
            <a:r>
              <a:rPr lang="en-US" sz="1800" dirty="0"/>
              <a:t>Place of origin of the waste. Option 1 if address exist</a:t>
            </a:r>
            <a:endParaRPr lang="sv-SE" dirty="0"/>
          </a:p>
        </p:txBody>
      </p:sp>
    </p:spTree>
    <p:extLst>
      <p:ext uri="{BB962C8B-B14F-4D97-AF65-F5344CB8AC3E}">
        <p14:creationId xmlns:p14="http://schemas.microsoft.com/office/powerpoint/2010/main" val="1548256538"/>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18"/>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18" grpId="0" animBg="1"/>
    </p:bldLst>
  </p:timing>
</p:sld>
</file>

<file path=ppt/slides/slide1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2EB0B1B7-6B71-401D-92FC-6767604CACD3}"/>
              </a:ext>
            </a:extLst>
          </p:cNvPr>
          <p:cNvSpPr>
            <a:spLocks noGrp="1"/>
          </p:cNvSpPr>
          <p:nvPr>
            <p:ph type="dt" sz="half" idx="10"/>
          </p:nvPr>
        </p:nvSpPr>
        <p:spPr>
          <a:xfrm>
            <a:off x="2952222" y="4845255"/>
            <a:ext cx="752320" cy="189000"/>
          </a:xfrm>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D0D4CF7E-BA53-4C4C-9A33-F40150397AC9}"/>
              </a:ext>
            </a:extLst>
          </p:cNvPr>
          <p:cNvSpPr>
            <a:spLocks noGrp="1"/>
          </p:cNvSpPr>
          <p:nvPr>
            <p:ph type="ftr" sz="quarter" idx="11"/>
          </p:nvPr>
        </p:nvSpPr>
        <p:spPr>
          <a:xfrm>
            <a:off x="92990" y="4845255"/>
            <a:ext cx="3038850" cy="189000"/>
          </a:xfrm>
        </p:spPr>
        <p:txBody>
          <a:bodyPr/>
          <a:lstStyle/>
          <a:p>
            <a:pPr algn="l"/>
            <a:r>
              <a:rPr lang="sv-SE"/>
              <a:t>Naturvårdsverket | Swedish </a:t>
            </a:r>
            <a:r>
              <a:rPr lang="sv-SE" err="1"/>
              <a:t>Environmental</a:t>
            </a:r>
            <a:r>
              <a:rPr lang="sv-SE"/>
              <a:t> </a:t>
            </a:r>
            <a:r>
              <a:rPr lang="sv-SE" err="1"/>
              <a:t>Protection</a:t>
            </a:r>
            <a:r>
              <a:rPr lang="sv-SE"/>
              <a:t> Agency</a:t>
            </a:r>
          </a:p>
        </p:txBody>
      </p:sp>
      <p:sp>
        <p:nvSpPr>
          <p:cNvPr id="6" name="Platshållare för bildnummer 5">
            <a:extLst>
              <a:ext uri="{FF2B5EF4-FFF2-40B4-BE49-F238E27FC236}">
                <a16:creationId xmlns:a16="http://schemas.microsoft.com/office/drawing/2014/main" id="{919883DB-C388-4645-BF8C-7CAC60137125}"/>
              </a:ext>
            </a:extLst>
          </p:cNvPr>
          <p:cNvSpPr>
            <a:spLocks noGrp="1"/>
          </p:cNvSpPr>
          <p:nvPr>
            <p:ph type="sldNum" sz="quarter" idx="12"/>
          </p:nvPr>
        </p:nvSpPr>
        <p:spPr>
          <a:xfrm>
            <a:off x="3690222" y="4845255"/>
            <a:ext cx="360000" cy="189000"/>
          </a:xfrm>
        </p:spPr>
        <p:txBody>
          <a:bodyPr/>
          <a:lstStyle/>
          <a:p>
            <a:fld id="{1844E2AD-2CA4-4022-8F3B-D585D66E2E30}" type="slidenum">
              <a:rPr lang="sv-SE" smtClean="0"/>
              <a:pPr/>
              <a:t>15</a:t>
            </a:fld>
            <a:endParaRPr lang="sv-SE"/>
          </a:p>
        </p:txBody>
      </p:sp>
      <p:grpSp>
        <p:nvGrpSpPr>
          <p:cNvPr id="28" name="Grupp 27" descr="Inmatningsfält är ifyllt med Stockholms kommun">
            <a:extLst>
              <a:ext uri="{FF2B5EF4-FFF2-40B4-BE49-F238E27FC236}">
                <a16:creationId xmlns:a16="http://schemas.microsoft.com/office/drawing/2014/main" id="{260808CF-EE79-4ED0-B6CD-0373FDE868A6}"/>
              </a:ext>
            </a:extLst>
          </p:cNvPr>
          <p:cNvGrpSpPr/>
          <p:nvPr/>
        </p:nvGrpSpPr>
        <p:grpSpPr>
          <a:xfrm>
            <a:off x="971600" y="4394419"/>
            <a:ext cx="4951081" cy="265563"/>
            <a:chOff x="1694606" y="5399362"/>
            <a:chExt cx="8307745" cy="315079"/>
          </a:xfrm>
        </p:grpSpPr>
        <p:sp>
          <p:nvSpPr>
            <p:cNvPr id="29" name="Rektangel 28">
              <a:extLst>
                <a:ext uri="{FF2B5EF4-FFF2-40B4-BE49-F238E27FC236}">
                  <a16:creationId xmlns:a16="http://schemas.microsoft.com/office/drawing/2014/main" id="{87615532-4DD0-4379-B954-BDDB635415EF}"/>
                </a:ext>
              </a:extLst>
            </p:cNvPr>
            <p:cNvSpPr/>
            <p:nvPr/>
          </p:nvSpPr>
          <p:spPr>
            <a:xfrm>
              <a:off x="1694606" y="5399362"/>
              <a:ext cx="8282016" cy="315079"/>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Stockholm (0180)</a:t>
              </a:r>
            </a:p>
          </p:txBody>
        </p:sp>
        <p:sp>
          <p:nvSpPr>
            <p:cNvPr id="30" name="Bakåt eller föregående 29">
              <a:hlinkClick r:id="" action="ppaction://noaction" highlightClick="1"/>
              <a:extLst>
                <a:ext uri="{FF2B5EF4-FFF2-40B4-BE49-F238E27FC236}">
                  <a16:creationId xmlns:a16="http://schemas.microsoft.com/office/drawing/2014/main" id="{9D34F4F3-317C-42ED-9E39-C7A97B278881}"/>
                </a:ext>
              </a:extLst>
            </p:cNvPr>
            <p:cNvSpPr/>
            <p:nvPr/>
          </p:nvSpPr>
          <p:spPr>
            <a:xfrm rot="16200000">
              <a:off x="9682859" y="5394947"/>
              <a:ext cx="315078" cy="323907"/>
            </a:xfrm>
            <a:prstGeom prst="actionButtonBackPrevious">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31" name="Rektangel 30">
            <a:extLst>
              <a:ext uri="{FF2B5EF4-FFF2-40B4-BE49-F238E27FC236}">
                <a16:creationId xmlns:a16="http://schemas.microsoft.com/office/drawing/2014/main" id="{517A360D-8089-4C67-8FFF-51B1AC3D16F7}"/>
              </a:ext>
            </a:extLst>
          </p:cNvPr>
          <p:cNvSpPr/>
          <p:nvPr/>
        </p:nvSpPr>
        <p:spPr>
          <a:xfrm>
            <a:off x="1066224" y="4171289"/>
            <a:ext cx="4618965" cy="17291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b="1">
                <a:solidFill>
                  <a:schemeClr val="tx1"/>
                </a:solidFill>
              </a:rPr>
              <a:t>Kommun</a:t>
            </a:r>
            <a:r>
              <a:rPr lang="sv-SE" sz="1000">
                <a:solidFill>
                  <a:srgbClr val="C00000"/>
                </a:solidFill>
              </a:rPr>
              <a:t>* </a:t>
            </a:r>
            <a:r>
              <a:rPr lang="sv-SE" sz="1000" err="1">
                <a:solidFill>
                  <a:srgbClr val="0070C0"/>
                </a:solidFill>
              </a:rPr>
              <a:t>Municipality</a:t>
            </a:r>
            <a:endParaRPr lang="sv-SE" sz="1000">
              <a:solidFill>
                <a:schemeClr val="tx1"/>
              </a:solidFill>
            </a:endParaRPr>
          </a:p>
        </p:txBody>
      </p:sp>
      <p:sp>
        <p:nvSpPr>
          <p:cNvPr id="32" name="Rektangel 31" descr="Tomt inmatningsfält">
            <a:extLst>
              <a:ext uri="{FF2B5EF4-FFF2-40B4-BE49-F238E27FC236}">
                <a16:creationId xmlns:a16="http://schemas.microsoft.com/office/drawing/2014/main" id="{DFA723C0-7757-4C2B-B0E3-E4AB37E652CD}"/>
              </a:ext>
            </a:extLst>
          </p:cNvPr>
          <p:cNvSpPr/>
          <p:nvPr/>
        </p:nvSpPr>
        <p:spPr>
          <a:xfrm>
            <a:off x="971600" y="3921681"/>
            <a:ext cx="1867392" cy="216898"/>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 </a:t>
            </a:r>
          </a:p>
        </p:txBody>
      </p:sp>
      <p:sp>
        <p:nvSpPr>
          <p:cNvPr id="26" name="Rektangel 25">
            <a:extLst>
              <a:ext uri="{FF2B5EF4-FFF2-40B4-BE49-F238E27FC236}">
                <a16:creationId xmlns:a16="http://schemas.microsoft.com/office/drawing/2014/main" id="{FEEB5CD5-0B6B-4F38-9890-29FF35449012}"/>
              </a:ext>
            </a:extLst>
          </p:cNvPr>
          <p:cNvSpPr/>
          <p:nvPr/>
        </p:nvSpPr>
        <p:spPr>
          <a:xfrm>
            <a:off x="974828" y="3691788"/>
            <a:ext cx="1864164" cy="17968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b="1">
                <a:solidFill>
                  <a:schemeClr val="tx1"/>
                </a:solidFill>
              </a:rPr>
              <a:t>Beskrivning</a:t>
            </a:r>
            <a:r>
              <a:rPr lang="sv-SE" sz="1000">
                <a:solidFill>
                  <a:schemeClr val="tx1"/>
                </a:solidFill>
              </a:rPr>
              <a:t>: </a:t>
            </a:r>
            <a:r>
              <a:rPr lang="sv-SE" sz="1000" err="1">
                <a:solidFill>
                  <a:srgbClr val="0070C0"/>
                </a:solidFill>
              </a:rPr>
              <a:t>Description</a:t>
            </a:r>
            <a:endParaRPr lang="sv-SE" sz="1000">
              <a:solidFill>
                <a:schemeClr val="tx1"/>
              </a:solidFill>
            </a:endParaRPr>
          </a:p>
        </p:txBody>
      </p:sp>
      <p:sp>
        <p:nvSpPr>
          <p:cNvPr id="25" name="Rektangel 24">
            <a:extLst>
              <a:ext uri="{FF2B5EF4-FFF2-40B4-BE49-F238E27FC236}">
                <a16:creationId xmlns:a16="http://schemas.microsoft.com/office/drawing/2014/main" id="{AD747426-87CA-4A09-B361-CAFFD3B5075B}"/>
              </a:ext>
            </a:extLst>
          </p:cNvPr>
          <p:cNvSpPr/>
          <p:nvPr/>
        </p:nvSpPr>
        <p:spPr>
          <a:xfrm>
            <a:off x="4797034" y="3493872"/>
            <a:ext cx="1867392" cy="193732"/>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18283472</a:t>
            </a:r>
          </a:p>
        </p:txBody>
      </p:sp>
      <p:sp>
        <p:nvSpPr>
          <p:cNvPr id="27" name="Rektangel 26">
            <a:extLst>
              <a:ext uri="{FF2B5EF4-FFF2-40B4-BE49-F238E27FC236}">
                <a16:creationId xmlns:a16="http://schemas.microsoft.com/office/drawing/2014/main" id="{14A46D52-B29F-4DD2-BBD6-0824676A7B16}"/>
              </a:ext>
            </a:extLst>
          </p:cNvPr>
          <p:cNvSpPr/>
          <p:nvPr/>
        </p:nvSpPr>
        <p:spPr>
          <a:xfrm>
            <a:off x="4716016" y="3261039"/>
            <a:ext cx="3346247" cy="20982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b="1">
                <a:solidFill>
                  <a:schemeClr val="tx1"/>
                </a:solidFill>
              </a:rPr>
              <a:t>Ostkoordinat (SWEREF 99 TM):</a:t>
            </a:r>
            <a:r>
              <a:rPr lang="sv-SE" sz="1000" b="1">
                <a:solidFill>
                  <a:srgbClr val="C00000"/>
                </a:solidFill>
              </a:rPr>
              <a:t>* </a:t>
            </a:r>
            <a:r>
              <a:rPr lang="sv-SE" sz="1000" b="1" err="1">
                <a:solidFill>
                  <a:srgbClr val="0070C0"/>
                </a:solidFill>
              </a:rPr>
              <a:t>East</a:t>
            </a:r>
            <a:r>
              <a:rPr lang="sv-SE" sz="1000" b="1">
                <a:solidFill>
                  <a:srgbClr val="0070C0"/>
                </a:solidFill>
              </a:rPr>
              <a:t> </a:t>
            </a:r>
            <a:r>
              <a:rPr lang="sv-SE" sz="1000" b="1" err="1">
                <a:solidFill>
                  <a:srgbClr val="0070C0"/>
                </a:solidFill>
              </a:rPr>
              <a:t>coordinate</a:t>
            </a:r>
            <a:endParaRPr lang="sv-SE" sz="1000" b="1">
              <a:solidFill>
                <a:srgbClr val="0070C0"/>
              </a:solidFill>
            </a:endParaRPr>
          </a:p>
        </p:txBody>
      </p:sp>
      <p:sp>
        <p:nvSpPr>
          <p:cNvPr id="24" name="Rektangel 23">
            <a:extLst>
              <a:ext uri="{FF2B5EF4-FFF2-40B4-BE49-F238E27FC236}">
                <a16:creationId xmlns:a16="http://schemas.microsoft.com/office/drawing/2014/main" id="{E913B133-6378-43E1-85FE-4459967A02A5}"/>
              </a:ext>
            </a:extLst>
          </p:cNvPr>
          <p:cNvSpPr/>
          <p:nvPr/>
        </p:nvSpPr>
        <p:spPr>
          <a:xfrm>
            <a:off x="974828" y="3491528"/>
            <a:ext cx="1867392" cy="180528"/>
          </a:xfrm>
          <a:prstGeom prst="rect">
            <a:avLst/>
          </a:prstGeom>
          <a:solidFill>
            <a:schemeClr val="bg1"/>
          </a:solidFill>
          <a:ln w="12700">
            <a:solidFill>
              <a:schemeClr val="accent1"/>
            </a:solid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5912938</a:t>
            </a:r>
          </a:p>
        </p:txBody>
      </p:sp>
      <p:sp>
        <p:nvSpPr>
          <p:cNvPr id="23" name="Rektangel 22">
            <a:extLst>
              <a:ext uri="{FF2B5EF4-FFF2-40B4-BE49-F238E27FC236}">
                <a16:creationId xmlns:a16="http://schemas.microsoft.com/office/drawing/2014/main" id="{863EB783-0BFB-4DE6-8879-41BC119B208E}"/>
              </a:ext>
            </a:extLst>
          </p:cNvPr>
          <p:cNvSpPr/>
          <p:nvPr/>
        </p:nvSpPr>
        <p:spPr>
          <a:xfrm>
            <a:off x="920940" y="3298688"/>
            <a:ext cx="3550503" cy="19066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b="1">
                <a:solidFill>
                  <a:schemeClr val="tx1"/>
                </a:solidFill>
              </a:rPr>
              <a:t>Nordkoordinat (SWEREF 99 TM):</a:t>
            </a:r>
            <a:r>
              <a:rPr lang="sv-SE" sz="1000" b="1">
                <a:solidFill>
                  <a:srgbClr val="C00000"/>
                </a:solidFill>
              </a:rPr>
              <a:t>* </a:t>
            </a:r>
            <a:r>
              <a:rPr lang="sv-SE" sz="1000" b="1">
                <a:solidFill>
                  <a:srgbClr val="0070C0"/>
                </a:solidFill>
              </a:rPr>
              <a:t>North </a:t>
            </a:r>
            <a:r>
              <a:rPr lang="sv-SE" sz="1000" b="1" err="1">
                <a:solidFill>
                  <a:srgbClr val="0070C0"/>
                </a:solidFill>
              </a:rPr>
              <a:t>coordinate</a:t>
            </a:r>
            <a:endParaRPr lang="sv-SE" sz="1000" b="1">
              <a:solidFill>
                <a:srgbClr val="C00000"/>
              </a:solidFill>
            </a:endParaRPr>
          </a:p>
        </p:txBody>
      </p:sp>
      <p:pic>
        <p:nvPicPr>
          <p:cNvPr id="10" name="Bildobjekt 9" descr="Screenshot of input field where option &quot;Coordinate&quot; is activated.">
            <a:extLst>
              <a:ext uri="{FF2B5EF4-FFF2-40B4-BE49-F238E27FC236}">
                <a16:creationId xmlns:a16="http://schemas.microsoft.com/office/drawing/2014/main" id="{F500F88D-9C08-4220-94DB-E876175C6D93}"/>
              </a:ext>
            </a:extLst>
          </p:cNvPr>
          <p:cNvPicPr>
            <a:picLocks noChangeAspect="1"/>
          </p:cNvPicPr>
          <p:nvPr/>
        </p:nvPicPr>
        <p:blipFill>
          <a:blip r:embed="rId2">
            <a:extLst>
              <a:ext uri="{28A0092B-C50C-407E-A947-70E740481C1C}">
                <a14:useLocalDpi xmlns:a14="http://schemas.microsoft.com/office/drawing/2010/main" val="0"/>
              </a:ext>
            </a:extLst>
          </a:blip>
          <a:stretch>
            <a:fillRect/>
          </a:stretch>
        </p:blipFill>
        <p:spPr>
          <a:xfrm>
            <a:off x="824400" y="2413643"/>
            <a:ext cx="4519811" cy="678577"/>
          </a:xfrm>
          <a:prstGeom prst="rect">
            <a:avLst/>
          </a:prstGeom>
        </p:spPr>
      </p:pic>
      <p:sp>
        <p:nvSpPr>
          <p:cNvPr id="22" name="Rektangel 21">
            <a:extLst>
              <a:ext uri="{FF2B5EF4-FFF2-40B4-BE49-F238E27FC236}">
                <a16:creationId xmlns:a16="http://schemas.microsoft.com/office/drawing/2014/main" id="{57D26A7E-900F-4E3C-820D-2B0AAAA6E54E}"/>
              </a:ext>
            </a:extLst>
          </p:cNvPr>
          <p:cNvSpPr/>
          <p:nvPr/>
        </p:nvSpPr>
        <p:spPr>
          <a:xfrm>
            <a:off x="878247" y="2052300"/>
            <a:ext cx="4465963" cy="272255"/>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Plats för avfallets uppkomst </a:t>
            </a:r>
            <a:r>
              <a:rPr lang="sv-SE" sz="1000">
                <a:solidFill>
                  <a:srgbClr val="C00000"/>
                </a:solidFill>
              </a:rPr>
              <a:t>* </a:t>
            </a:r>
            <a:r>
              <a:rPr lang="sv-SE" sz="1000">
                <a:solidFill>
                  <a:srgbClr val="0070C0"/>
                </a:solidFill>
              </a:rPr>
              <a:t>Place </a:t>
            </a:r>
            <a:r>
              <a:rPr lang="sv-SE" sz="1000" err="1">
                <a:solidFill>
                  <a:srgbClr val="0070C0"/>
                </a:solidFill>
              </a:rPr>
              <a:t>of</a:t>
            </a:r>
            <a:r>
              <a:rPr lang="sv-SE" sz="1000">
                <a:solidFill>
                  <a:srgbClr val="0070C0"/>
                </a:solidFill>
              </a:rPr>
              <a:t> </a:t>
            </a:r>
            <a:r>
              <a:rPr lang="sv-SE" sz="1000" err="1">
                <a:solidFill>
                  <a:srgbClr val="0070C0"/>
                </a:solidFill>
              </a:rPr>
              <a:t>origin</a:t>
            </a:r>
            <a:r>
              <a:rPr lang="sv-SE" sz="1000">
                <a:solidFill>
                  <a:srgbClr val="0070C0"/>
                </a:solidFill>
              </a:rPr>
              <a:t> </a:t>
            </a:r>
            <a:r>
              <a:rPr lang="sv-SE" sz="1000" err="1">
                <a:solidFill>
                  <a:srgbClr val="0070C0"/>
                </a:solidFill>
              </a:rPr>
              <a:t>of</a:t>
            </a:r>
            <a:r>
              <a:rPr lang="sv-SE" sz="1000">
                <a:solidFill>
                  <a:srgbClr val="0070C0"/>
                </a:solidFill>
              </a:rPr>
              <a:t> the </a:t>
            </a:r>
            <a:r>
              <a:rPr lang="sv-SE" sz="1000" err="1">
                <a:solidFill>
                  <a:srgbClr val="0070C0"/>
                </a:solidFill>
              </a:rPr>
              <a:t>waste</a:t>
            </a:r>
            <a:endParaRPr lang="sv-SE" sz="1000">
              <a:solidFill>
                <a:schemeClr val="tx1"/>
              </a:solidFill>
            </a:endParaRPr>
          </a:p>
        </p:txBody>
      </p:sp>
      <p:pic>
        <p:nvPicPr>
          <p:cNvPr id="18" name="Bildobjekt 17" descr="Screenshot of e-service navigation with the Transport Information Step enabled. The step before is Start and Contact information. The following steps are: Hazardous waste, Summary and Ready.">
            <a:extLst>
              <a:ext uri="{FF2B5EF4-FFF2-40B4-BE49-F238E27FC236}">
                <a16:creationId xmlns:a16="http://schemas.microsoft.com/office/drawing/2014/main" id="{BBF4380D-96D9-401E-BE35-A5B4A6E29BA9}"/>
              </a:ext>
            </a:extLst>
          </p:cNvPr>
          <p:cNvPicPr>
            <a:picLocks noChangeAspect="1"/>
          </p:cNvPicPr>
          <p:nvPr/>
        </p:nvPicPr>
        <p:blipFill>
          <a:blip r:embed="rId3"/>
          <a:stretch>
            <a:fillRect/>
          </a:stretch>
        </p:blipFill>
        <p:spPr>
          <a:xfrm>
            <a:off x="914696" y="1563638"/>
            <a:ext cx="6825656" cy="477715"/>
          </a:xfrm>
          <a:prstGeom prst="rect">
            <a:avLst/>
          </a:prstGeom>
        </p:spPr>
      </p:pic>
      <p:sp>
        <p:nvSpPr>
          <p:cNvPr id="2" name="Rubrik 1">
            <a:extLst>
              <a:ext uri="{FF2B5EF4-FFF2-40B4-BE49-F238E27FC236}">
                <a16:creationId xmlns:a16="http://schemas.microsoft.com/office/drawing/2014/main" id="{3FDC4F53-3424-4C2F-94A7-5A4D134FEDD6}"/>
              </a:ext>
            </a:extLst>
          </p:cNvPr>
          <p:cNvSpPr>
            <a:spLocks noGrp="1"/>
          </p:cNvSpPr>
          <p:nvPr>
            <p:ph type="title"/>
          </p:nvPr>
        </p:nvSpPr>
        <p:spPr>
          <a:xfrm>
            <a:off x="824400" y="464400"/>
            <a:ext cx="7067270" cy="1080000"/>
          </a:xfrm>
        </p:spPr>
        <p:txBody>
          <a:bodyPr/>
          <a:lstStyle/>
          <a:p>
            <a:r>
              <a:rPr lang="sv-SE" dirty="0" err="1"/>
              <a:t>Provide</a:t>
            </a:r>
            <a:r>
              <a:rPr lang="sv-SE" dirty="0"/>
              <a:t> information: </a:t>
            </a:r>
            <a:r>
              <a:rPr lang="sv-SE" dirty="0" err="1"/>
              <a:t>carrier</a:t>
            </a:r>
            <a:r>
              <a:rPr lang="sv-SE" dirty="0"/>
              <a:t> </a:t>
            </a:r>
            <a:r>
              <a:rPr lang="sv-SE" dirty="0" err="1"/>
              <a:t>details</a:t>
            </a:r>
            <a:br>
              <a:rPr lang="sv-SE" dirty="0"/>
            </a:br>
            <a:r>
              <a:rPr lang="sv-SE" sz="1800" dirty="0"/>
              <a:t>- </a:t>
            </a:r>
            <a:r>
              <a:rPr lang="en-US" sz="1800" dirty="0"/>
              <a:t>Place of origin of the waste. Option 2 if address is missing, enter coordinates</a:t>
            </a:r>
            <a:br>
              <a:rPr lang="en-US" sz="1800" dirty="0"/>
            </a:br>
            <a:endParaRPr lang="sv-SE" dirty="0"/>
          </a:p>
        </p:txBody>
      </p:sp>
    </p:spTree>
    <p:extLst>
      <p:ext uri="{BB962C8B-B14F-4D97-AF65-F5344CB8AC3E}">
        <p14:creationId xmlns:p14="http://schemas.microsoft.com/office/powerpoint/2010/main" val="1724995403"/>
      </p:ext>
    </p:extLst>
  </p:cSld>
  <p:clrMapOvr>
    <a:masterClrMapping/>
  </p:clrMapOvr>
</p:sld>
</file>

<file path=ppt/slides/slide1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2E351E62-F79F-4247-B0F4-1CF809C17885}"/>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8D4D7980-8FE8-48B8-A35A-C13778AD67A5}"/>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4C2A85EF-1063-405D-A698-659EA81232B7}"/>
              </a:ext>
            </a:extLst>
          </p:cNvPr>
          <p:cNvSpPr>
            <a:spLocks noGrp="1"/>
          </p:cNvSpPr>
          <p:nvPr>
            <p:ph type="sldNum" sz="quarter" idx="12"/>
          </p:nvPr>
        </p:nvSpPr>
        <p:spPr/>
        <p:txBody>
          <a:bodyPr/>
          <a:lstStyle/>
          <a:p>
            <a:fld id="{1844E2AD-2CA4-4022-8F3B-D585D66E2E30}" type="slidenum">
              <a:rPr lang="sv-SE" smtClean="0"/>
              <a:pPr/>
              <a:t>16</a:t>
            </a:fld>
            <a:endParaRPr lang="sv-SE"/>
          </a:p>
        </p:txBody>
      </p:sp>
      <p:pic>
        <p:nvPicPr>
          <p:cNvPr id="21" name="Platshållare för bild 20" descr="Screenshot of the e-service input field for Place where the waste is received.">
            <a:extLst>
              <a:ext uri="{FF2B5EF4-FFF2-40B4-BE49-F238E27FC236}">
                <a16:creationId xmlns:a16="http://schemas.microsoft.com/office/drawing/2014/main" id="{FDD4A2B4-990B-4633-B133-7857A65DECE2}"/>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3045" r="3045"/>
          <a:stretch>
            <a:fillRect/>
          </a:stretch>
        </p:blipFill>
        <p:spPr/>
      </p:pic>
      <p:sp>
        <p:nvSpPr>
          <p:cNvPr id="7" name="Platshållare för text 6">
            <a:extLst>
              <a:ext uri="{FF2B5EF4-FFF2-40B4-BE49-F238E27FC236}">
                <a16:creationId xmlns:a16="http://schemas.microsoft.com/office/drawing/2014/main" id="{E661F19C-12D2-4423-B2FC-907D1AED8BE4}"/>
              </a:ext>
            </a:extLst>
          </p:cNvPr>
          <p:cNvSpPr>
            <a:spLocks noGrp="1"/>
          </p:cNvSpPr>
          <p:nvPr>
            <p:ph type="body" sz="quarter" idx="14"/>
          </p:nvPr>
        </p:nvSpPr>
        <p:spPr/>
        <p:txBody>
          <a:bodyPr/>
          <a:lstStyle/>
          <a:p>
            <a:r>
              <a:rPr lang="en-US" dirty="0"/>
              <a:t>The destination for the waste is where a new holder takes </a:t>
            </a:r>
            <a:r>
              <a:rPr lang="en-US"/>
              <a:t>over the responsibility </a:t>
            </a:r>
            <a:r>
              <a:rPr lang="en-US" dirty="0"/>
              <a:t>for the hazardous waste.</a:t>
            </a:r>
          </a:p>
          <a:p>
            <a:r>
              <a:rPr lang="en-US" dirty="0"/>
              <a:t>If address is missing, enter coordinates</a:t>
            </a:r>
          </a:p>
        </p:txBody>
      </p:sp>
      <p:sp>
        <p:nvSpPr>
          <p:cNvPr id="2" name="Rubrik 1">
            <a:extLst>
              <a:ext uri="{FF2B5EF4-FFF2-40B4-BE49-F238E27FC236}">
                <a16:creationId xmlns:a16="http://schemas.microsoft.com/office/drawing/2014/main" id="{69E9DE79-EB00-4923-A172-AA3F72325F79}"/>
              </a:ext>
            </a:extLst>
          </p:cNvPr>
          <p:cNvSpPr>
            <a:spLocks noGrp="1"/>
          </p:cNvSpPr>
          <p:nvPr>
            <p:ph type="title"/>
          </p:nvPr>
        </p:nvSpPr>
        <p:spPr/>
        <p:txBody>
          <a:bodyPr/>
          <a:lstStyle/>
          <a:p>
            <a:r>
              <a:rPr lang="sv-SE" dirty="0" err="1"/>
              <a:t>Provide</a:t>
            </a:r>
            <a:r>
              <a:rPr lang="sv-SE" dirty="0"/>
              <a:t> information: </a:t>
            </a:r>
            <a:r>
              <a:rPr lang="sv-SE" dirty="0" err="1"/>
              <a:t>carrier</a:t>
            </a:r>
            <a:r>
              <a:rPr lang="sv-SE" dirty="0"/>
              <a:t> </a:t>
            </a:r>
            <a:r>
              <a:rPr lang="sv-SE" dirty="0" err="1"/>
              <a:t>details</a:t>
            </a:r>
            <a:br>
              <a:rPr lang="sv-SE" dirty="0"/>
            </a:br>
            <a:r>
              <a:rPr lang="sv-SE" sz="1800" dirty="0"/>
              <a:t>- </a:t>
            </a:r>
            <a:r>
              <a:rPr lang="en-US" sz="1800" dirty="0"/>
              <a:t>Destination. Select option 1 if the address is available</a:t>
            </a:r>
            <a:br>
              <a:rPr lang="en-US" sz="1800" dirty="0"/>
            </a:br>
            <a:endParaRPr lang="sv-SE" sz="1800" dirty="0"/>
          </a:p>
        </p:txBody>
      </p:sp>
    </p:spTree>
    <p:extLst>
      <p:ext uri="{BB962C8B-B14F-4D97-AF65-F5344CB8AC3E}">
        <p14:creationId xmlns:p14="http://schemas.microsoft.com/office/powerpoint/2010/main" val="3277284000"/>
      </p:ext>
    </p:extLst>
  </p:cSld>
  <p:clrMapOvr>
    <a:masterClrMapping/>
  </p:clrMapOvr>
</p:sld>
</file>

<file path=ppt/slides/slide1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68213F11-D9AE-48F2-A67D-40F22FC60B24}"/>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301DFD91-37B9-4A43-A031-19FEE5CC8EC8}"/>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116D758D-DF2C-4DF8-996C-3E4B9D6626E0}"/>
              </a:ext>
            </a:extLst>
          </p:cNvPr>
          <p:cNvSpPr>
            <a:spLocks noGrp="1"/>
          </p:cNvSpPr>
          <p:nvPr>
            <p:ph type="sldNum" sz="quarter" idx="12"/>
          </p:nvPr>
        </p:nvSpPr>
        <p:spPr/>
        <p:txBody>
          <a:bodyPr/>
          <a:lstStyle/>
          <a:p>
            <a:fld id="{1844E2AD-2CA4-4022-8F3B-D585D66E2E30}" type="slidenum">
              <a:rPr lang="sv-SE" smtClean="0"/>
              <a:pPr/>
              <a:t>17</a:t>
            </a:fld>
            <a:endParaRPr lang="sv-SE"/>
          </a:p>
        </p:txBody>
      </p:sp>
      <p:sp>
        <p:nvSpPr>
          <p:cNvPr id="2" name="Rubrik 1">
            <a:extLst>
              <a:ext uri="{FF2B5EF4-FFF2-40B4-BE49-F238E27FC236}">
                <a16:creationId xmlns:a16="http://schemas.microsoft.com/office/drawing/2014/main" id="{A9BF528C-4107-435F-935B-86CCE7062420}"/>
              </a:ext>
            </a:extLst>
          </p:cNvPr>
          <p:cNvSpPr>
            <a:spLocks noGrp="1"/>
          </p:cNvSpPr>
          <p:nvPr>
            <p:ph type="title"/>
          </p:nvPr>
        </p:nvSpPr>
        <p:spPr/>
        <p:txBody>
          <a:bodyPr/>
          <a:lstStyle/>
          <a:p>
            <a:r>
              <a:rPr lang="sv-SE"/>
              <a:t>Step 5</a:t>
            </a:r>
            <a:br>
              <a:rPr lang="sv-SE"/>
            </a:br>
            <a:r>
              <a:rPr lang="sv-SE"/>
              <a:t>waste </a:t>
            </a:r>
            <a:r>
              <a:rPr lang="sv-SE" err="1"/>
              <a:t>details</a:t>
            </a:r>
            <a:br>
              <a:rPr lang="sv-SE"/>
            </a:br>
            <a:endParaRPr lang="sv-SE"/>
          </a:p>
        </p:txBody>
      </p:sp>
    </p:spTree>
    <p:extLst>
      <p:ext uri="{BB962C8B-B14F-4D97-AF65-F5344CB8AC3E}">
        <p14:creationId xmlns:p14="http://schemas.microsoft.com/office/powerpoint/2010/main" val="2310317643"/>
      </p:ext>
    </p:extLst>
  </p:cSld>
  <p:clrMapOvr>
    <a:masterClrMapping/>
  </p:clrMapOvr>
</p:sld>
</file>

<file path=ppt/slides/slide1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077D2BC0-4DDE-4C39-B0BB-21B927545069}"/>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CB06F683-6A39-44FE-BD04-ABC8D550BF9C}"/>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E39522F2-F6D2-4876-B748-14D3A77AFE24}"/>
              </a:ext>
            </a:extLst>
          </p:cNvPr>
          <p:cNvSpPr>
            <a:spLocks noGrp="1"/>
          </p:cNvSpPr>
          <p:nvPr>
            <p:ph type="sldNum" sz="quarter" idx="12"/>
          </p:nvPr>
        </p:nvSpPr>
        <p:spPr/>
        <p:txBody>
          <a:bodyPr/>
          <a:lstStyle/>
          <a:p>
            <a:fld id="{1844E2AD-2CA4-4022-8F3B-D585D66E2E30}" type="slidenum">
              <a:rPr lang="sv-SE" smtClean="0"/>
              <a:pPr/>
              <a:t>18</a:t>
            </a:fld>
            <a:endParaRPr lang="sv-SE"/>
          </a:p>
        </p:txBody>
      </p:sp>
      <p:pic>
        <p:nvPicPr>
          <p:cNvPr id="10" name="Platshållare för bild 9" descr="Screenshot with the steps of the e-service: Hazardous waste with input field about the waste itself. Among other things, input fields are displayed for: Waste type with main group and subgroup and the waste type itself. Input fields for waste quantity and reference are also displayed.">
            <a:extLst>
              <a:ext uri="{FF2B5EF4-FFF2-40B4-BE49-F238E27FC236}">
                <a16:creationId xmlns:a16="http://schemas.microsoft.com/office/drawing/2014/main" id="{F05ECD81-FA49-4FC0-BC85-559CCECA7BB9}"/>
              </a:ext>
              <a:ext uri="{C183D7F6-B498-43B3-948B-1728B52AA6E4}">
                <adec:decorative xmlns:adec="http://schemas.microsoft.com/office/drawing/2017/decorative" val="0"/>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509" b="509"/>
          <a:stretch>
            <a:fillRect/>
          </a:stretch>
        </p:blipFill>
        <p:spPr/>
      </p:pic>
      <p:sp>
        <p:nvSpPr>
          <p:cNvPr id="7" name="Platshållare för text 6">
            <a:extLst>
              <a:ext uri="{FF2B5EF4-FFF2-40B4-BE49-F238E27FC236}">
                <a16:creationId xmlns:a16="http://schemas.microsoft.com/office/drawing/2014/main" id="{DA7DE232-EA80-43E6-9FF1-80EFB33B81A5}"/>
              </a:ext>
            </a:extLst>
          </p:cNvPr>
          <p:cNvSpPr>
            <a:spLocks noGrp="1"/>
          </p:cNvSpPr>
          <p:nvPr>
            <p:ph type="body" sz="quarter" idx="14"/>
          </p:nvPr>
        </p:nvSpPr>
        <p:spPr/>
        <p:txBody>
          <a:bodyPr/>
          <a:lstStyle/>
          <a:p>
            <a:pPr marL="0" indent="0">
              <a:buNone/>
            </a:pPr>
            <a:r>
              <a:rPr lang="en-US" dirty="0"/>
              <a:t>All details about the waste must be provided, such as the waste classification code and the amount of waste.</a:t>
            </a:r>
            <a:br>
              <a:rPr lang="en-US" dirty="0"/>
            </a:br>
            <a:br>
              <a:rPr lang="en-US" dirty="0"/>
            </a:br>
            <a:r>
              <a:rPr lang="en-US" dirty="0"/>
              <a:t>See example on next page.</a:t>
            </a:r>
          </a:p>
        </p:txBody>
      </p:sp>
      <p:sp>
        <p:nvSpPr>
          <p:cNvPr id="2" name="Rubrik 1">
            <a:extLst>
              <a:ext uri="{FF2B5EF4-FFF2-40B4-BE49-F238E27FC236}">
                <a16:creationId xmlns:a16="http://schemas.microsoft.com/office/drawing/2014/main" id="{B38669A0-0EA8-4BE2-9A30-D4DE43DCD0C6}"/>
              </a:ext>
            </a:extLst>
          </p:cNvPr>
          <p:cNvSpPr>
            <a:spLocks noGrp="1"/>
          </p:cNvSpPr>
          <p:nvPr>
            <p:ph type="title"/>
          </p:nvPr>
        </p:nvSpPr>
        <p:spPr/>
        <p:txBody>
          <a:bodyPr/>
          <a:lstStyle/>
          <a:p>
            <a:r>
              <a:rPr lang="sv-SE" err="1"/>
              <a:t>Hazardous</a:t>
            </a:r>
            <a:r>
              <a:rPr lang="sv-SE"/>
              <a:t> </a:t>
            </a:r>
            <a:r>
              <a:rPr lang="sv-SE" err="1"/>
              <a:t>waste</a:t>
            </a:r>
            <a:endParaRPr lang="sv-SE"/>
          </a:p>
        </p:txBody>
      </p:sp>
    </p:spTree>
    <p:extLst>
      <p:ext uri="{BB962C8B-B14F-4D97-AF65-F5344CB8AC3E}">
        <p14:creationId xmlns:p14="http://schemas.microsoft.com/office/powerpoint/2010/main" val="3769486148"/>
      </p:ext>
    </p:extLst>
  </p:cSld>
  <p:clrMapOvr>
    <a:masterClrMapping/>
  </p:clrMapOvr>
</p:sld>
</file>

<file path=ppt/slides/slide1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8418D821-FF91-401E-AC91-97470418286A}"/>
              </a:ext>
            </a:extLst>
          </p:cNvPr>
          <p:cNvSpPr>
            <a:spLocks noGrp="1"/>
          </p:cNvSpPr>
          <p:nvPr>
            <p:ph type="dt" sz="half" idx="10"/>
          </p:nvPr>
        </p:nvSpPr>
        <p:spPr>
          <a:xfrm>
            <a:off x="3099600" y="5007023"/>
            <a:ext cx="752320" cy="189000"/>
          </a:xfrm>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D43A8173-AB44-4CD9-9CCC-D207132D11B5}"/>
              </a:ext>
            </a:extLst>
          </p:cNvPr>
          <p:cNvSpPr>
            <a:spLocks noGrp="1"/>
          </p:cNvSpPr>
          <p:nvPr>
            <p:ph type="ftr" sz="quarter" idx="11"/>
          </p:nvPr>
        </p:nvSpPr>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3EC2BEDC-7090-41D3-AADC-1629D90F677F}"/>
              </a:ext>
            </a:extLst>
          </p:cNvPr>
          <p:cNvSpPr>
            <a:spLocks noGrp="1"/>
          </p:cNvSpPr>
          <p:nvPr>
            <p:ph type="sldNum" sz="quarter" idx="12"/>
          </p:nvPr>
        </p:nvSpPr>
        <p:spPr>
          <a:xfrm>
            <a:off x="3837600" y="5007023"/>
            <a:ext cx="360000" cy="189000"/>
          </a:xfrm>
        </p:spPr>
        <p:txBody>
          <a:bodyPr/>
          <a:lstStyle/>
          <a:p>
            <a:fld id="{1844E2AD-2CA4-4022-8F3B-D585D66E2E30}" type="slidenum">
              <a:rPr lang="sv-SE" smtClean="0"/>
              <a:pPr/>
              <a:t>19</a:t>
            </a:fld>
            <a:endParaRPr lang="sv-SE"/>
          </a:p>
        </p:txBody>
      </p:sp>
      <p:sp>
        <p:nvSpPr>
          <p:cNvPr id="20" name="Rektangel 19">
            <a:extLst>
              <a:ext uri="{FF2B5EF4-FFF2-40B4-BE49-F238E27FC236}">
                <a16:creationId xmlns:a16="http://schemas.microsoft.com/office/drawing/2014/main" id="{CE23FED9-2E8F-44C2-8D55-D02508731421}"/>
              </a:ext>
            </a:extLst>
          </p:cNvPr>
          <p:cNvSpPr/>
          <p:nvPr/>
        </p:nvSpPr>
        <p:spPr>
          <a:xfrm>
            <a:off x="824400" y="4506203"/>
            <a:ext cx="7119514" cy="217247"/>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Valfri text</a:t>
            </a:r>
          </a:p>
        </p:txBody>
      </p:sp>
      <p:sp>
        <p:nvSpPr>
          <p:cNvPr id="19" name="Rektangel 18">
            <a:extLst>
              <a:ext uri="{FF2B5EF4-FFF2-40B4-BE49-F238E27FC236}">
                <a16:creationId xmlns:a16="http://schemas.microsoft.com/office/drawing/2014/main" id="{AD297443-2C18-4F28-96DF-3EB6755B1A8B}"/>
              </a:ext>
            </a:extLst>
          </p:cNvPr>
          <p:cNvSpPr/>
          <p:nvPr/>
        </p:nvSpPr>
        <p:spPr>
          <a:xfrm>
            <a:off x="824400" y="4347053"/>
            <a:ext cx="1515352" cy="1591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Referens: </a:t>
            </a:r>
            <a:r>
              <a:rPr lang="sv-SE" sz="1000" err="1">
                <a:solidFill>
                  <a:srgbClr val="0070C0"/>
                </a:solidFill>
              </a:rPr>
              <a:t>Reference</a:t>
            </a:r>
            <a:endParaRPr lang="sv-SE" sz="1000">
              <a:solidFill>
                <a:schemeClr val="tx1"/>
              </a:solidFill>
            </a:endParaRPr>
          </a:p>
        </p:txBody>
      </p:sp>
      <p:grpSp>
        <p:nvGrpSpPr>
          <p:cNvPr id="24" name="Grupp 23" descr="Inmatningsfältet för avfallsmängd är ifyllt med 100 kilo">
            <a:extLst>
              <a:ext uri="{FF2B5EF4-FFF2-40B4-BE49-F238E27FC236}">
                <a16:creationId xmlns:a16="http://schemas.microsoft.com/office/drawing/2014/main" id="{BBEF9CE3-88FE-470A-BE37-0FD7879DA3BE}"/>
              </a:ext>
            </a:extLst>
          </p:cNvPr>
          <p:cNvGrpSpPr/>
          <p:nvPr/>
        </p:nvGrpSpPr>
        <p:grpSpPr>
          <a:xfrm>
            <a:off x="824400" y="4074155"/>
            <a:ext cx="7125138" cy="253648"/>
            <a:chOff x="1766523" y="3145782"/>
            <a:chExt cx="7125138" cy="253648"/>
          </a:xfrm>
        </p:grpSpPr>
        <p:sp>
          <p:nvSpPr>
            <p:cNvPr id="25" name="Rektangel 24">
              <a:extLst>
                <a:ext uri="{FF2B5EF4-FFF2-40B4-BE49-F238E27FC236}">
                  <a16:creationId xmlns:a16="http://schemas.microsoft.com/office/drawing/2014/main" id="{753262F9-DE92-4000-9D22-0BC6397CD478}"/>
                </a:ext>
              </a:extLst>
            </p:cNvPr>
            <p:cNvSpPr/>
            <p:nvPr/>
          </p:nvSpPr>
          <p:spPr>
            <a:xfrm>
              <a:off x="8388424" y="3145782"/>
              <a:ext cx="501150" cy="253648"/>
            </a:xfrm>
            <a:prstGeom prst="rect">
              <a:avLst/>
            </a:prstGeom>
            <a:solidFill>
              <a:schemeClr val="bg1">
                <a:lumMod val="8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00">
                  <a:solidFill>
                    <a:schemeClr val="tx1">
                      <a:lumMod val="50000"/>
                      <a:lumOff val="50000"/>
                    </a:schemeClr>
                  </a:solidFill>
                </a:rPr>
                <a:t>KG</a:t>
              </a:r>
            </a:p>
          </p:txBody>
        </p:sp>
        <p:sp>
          <p:nvSpPr>
            <p:cNvPr id="26" name="Rektangel 25">
              <a:extLst>
                <a:ext uri="{FF2B5EF4-FFF2-40B4-BE49-F238E27FC236}">
                  <a16:creationId xmlns:a16="http://schemas.microsoft.com/office/drawing/2014/main" id="{13C5F01A-5FB1-4C2E-8A8D-857FB5D789B6}"/>
                </a:ext>
              </a:extLst>
            </p:cNvPr>
            <p:cNvSpPr/>
            <p:nvPr/>
          </p:nvSpPr>
          <p:spPr>
            <a:xfrm>
              <a:off x="1766523" y="3147811"/>
              <a:ext cx="7125138" cy="251619"/>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100</a:t>
              </a:r>
            </a:p>
          </p:txBody>
        </p:sp>
      </p:grpSp>
      <p:sp>
        <p:nvSpPr>
          <p:cNvPr id="12" name="Rektangel 11">
            <a:extLst>
              <a:ext uri="{FF2B5EF4-FFF2-40B4-BE49-F238E27FC236}">
                <a16:creationId xmlns:a16="http://schemas.microsoft.com/office/drawing/2014/main" id="{BB1FFB9A-26D7-4AF8-9131-D2AE1978691E}"/>
              </a:ext>
            </a:extLst>
          </p:cNvPr>
          <p:cNvSpPr/>
          <p:nvPr/>
        </p:nvSpPr>
        <p:spPr>
          <a:xfrm>
            <a:off x="824400" y="3896222"/>
            <a:ext cx="2955512" cy="15755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Avfallsmängd (kg):</a:t>
            </a:r>
            <a:r>
              <a:rPr lang="sv-SE" sz="1000" dirty="0">
                <a:solidFill>
                  <a:srgbClr val="C00000"/>
                </a:solidFill>
              </a:rPr>
              <a:t>*</a:t>
            </a:r>
            <a:r>
              <a:rPr lang="sv-SE" sz="1000" dirty="0">
                <a:solidFill>
                  <a:schemeClr val="tx1"/>
                </a:solidFill>
              </a:rPr>
              <a:t> </a:t>
            </a:r>
            <a:r>
              <a:rPr lang="sv-SE" sz="1000" dirty="0" err="1">
                <a:solidFill>
                  <a:srgbClr val="0070C0"/>
                </a:solidFill>
              </a:rPr>
              <a:t>Amount</a:t>
            </a:r>
            <a:r>
              <a:rPr lang="sv-SE" sz="1000" dirty="0">
                <a:solidFill>
                  <a:srgbClr val="0070C0"/>
                </a:solidFill>
              </a:rPr>
              <a:t> </a:t>
            </a:r>
            <a:r>
              <a:rPr lang="sv-SE" sz="1000" dirty="0" err="1">
                <a:solidFill>
                  <a:srgbClr val="0070C0"/>
                </a:solidFill>
              </a:rPr>
              <a:t>of</a:t>
            </a:r>
            <a:r>
              <a:rPr lang="sv-SE" sz="1000" dirty="0">
                <a:solidFill>
                  <a:srgbClr val="0070C0"/>
                </a:solidFill>
              </a:rPr>
              <a:t> </a:t>
            </a:r>
            <a:r>
              <a:rPr lang="sv-SE" sz="1000" dirty="0" err="1">
                <a:solidFill>
                  <a:srgbClr val="0070C0"/>
                </a:solidFill>
              </a:rPr>
              <a:t>waste</a:t>
            </a:r>
            <a:r>
              <a:rPr lang="sv-SE" sz="1000" dirty="0">
                <a:solidFill>
                  <a:srgbClr val="0070C0"/>
                </a:solidFill>
              </a:rPr>
              <a:t> in kilogram</a:t>
            </a:r>
          </a:p>
        </p:txBody>
      </p:sp>
      <p:grpSp>
        <p:nvGrpSpPr>
          <p:cNvPr id="21" name="Grupp 20" descr="Inmatningsfältet är ifyllt med avfallstypen 080111 Färg- och lackavfall som innehåller organiska lösningsmedel eller andra farliga ämnen">
            <a:extLst>
              <a:ext uri="{FF2B5EF4-FFF2-40B4-BE49-F238E27FC236}">
                <a16:creationId xmlns:a16="http://schemas.microsoft.com/office/drawing/2014/main" id="{41160F09-EC80-4E9E-A6DA-63E96ABC9D94}"/>
              </a:ext>
            </a:extLst>
          </p:cNvPr>
          <p:cNvGrpSpPr/>
          <p:nvPr/>
        </p:nvGrpSpPr>
        <p:grpSpPr>
          <a:xfrm>
            <a:off x="824400" y="3620505"/>
            <a:ext cx="7119515" cy="237626"/>
            <a:chOff x="1717920" y="2694158"/>
            <a:chExt cx="7119515" cy="237626"/>
          </a:xfrm>
        </p:grpSpPr>
        <p:sp>
          <p:nvSpPr>
            <p:cNvPr id="22" name="Rektangel 21">
              <a:extLst>
                <a:ext uri="{FF2B5EF4-FFF2-40B4-BE49-F238E27FC236}">
                  <a16:creationId xmlns:a16="http://schemas.microsoft.com/office/drawing/2014/main" id="{58BF11DC-6837-4A15-BF07-5EC2875586EC}"/>
                </a:ext>
              </a:extLst>
            </p:cNvPr>
            <p:cNvSpPr/>
            <p:nvPr/>
          </p:nvSpPr>
          <p:spPr>
            <a:xfrm>
              <a:off x="1717920" y="2694158"/>
              <a:ext cx="7119515" cy="237626"/>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080111 Färg- och lackavfall som innehåller organiska lösningsmedel eller andra farliga ämnen</a:t>
              </a:r>
            </a:p>
          </p:txBody>
        </p:sp>
        <p:sp>
          <p:nvSpPr>
            <p:cNvPr id="23" name="Bakåt eller föregående 22">
              <a:hlinkClick r:id="" action="ppaction://noaction" highlightClick="1"/>
              <a:extLst>
                <a:ext uri="{FF2B5EF4-FFF2-40B4-BE49-F238E27FC236}">
                  <a16:creationId xmlns:a16="http://schemas.microsoft.com/office/drawing/2014/main" id="{6FF7A085-E135-4293-B6E7-16B80CF4BFA0}"/>
                </a:ext>
              </a:extLst>
            </p:cNvPr>
            <p:cNvSpPr/>
            <p:nvPr/>
          </p:nvSpPr>
          <p:spPr>
            <a:xfrm rot="16200000">
              <a:off x="8587888" y="2685170"/>
              <a:ext cx="236566" cy="256661"/>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31" name="Rektangulär pratbubbla 8">
            <a:extLst>
              <a:ext uri="{FF2B5EF4-FFF2-40B4-BE49-F238E27FC236}">
                <a16:creationId xmlns:a16="http://schemas.microsoft.com/office/drawing/2014/main" id="{FDD7DC87-C266-4DD1-8ED9-BD79109812B4}"/>
              </a:ext>
            </a:extLst>
          </p:cNvPr>
          <p:cNvSpPr/>
          <p:nvPr/>
        </p:nvSpPr>
        <p:spPr>
          <a:xfrm>
            <a:off x="2415969" y="3557728"/>
            <a:ext cx="1923771" cy="593798"/>
          </a:xfrm>
          <a:prstGeom prst="wedgeRectCallout">
            <a:avLst>
              <a:gd name="adj1" fmla="val -66245"/>
              <a:gd name="adj2" fmla="val 87369"/>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800" dirty="0">
                <a:solidFill>
                  <a:schemeClr val="tx1"/>
                </a:solidFill>
              </a:rPr>
              <a:t>Here, the waste producer can e.g. enter his/her own code for the waste, Free comment</a:t>
            </a:r>
          </a:p>
        </p:txBody>
      </p:sp>
      <p:sp>
        <p:nvSpPr>
          <p:cNvPr id="11" name="Rektangel 10">
            <a:extLst>
              <a:ext uri="{FF2B5EF4-FFF2-40B4-BE49-F238E27FC236}">
                <a16:creationId xmlns:a16="http://schemas.microsoft.com/office/drawing/2014/main" id="{11C75B56-E3CF-417C-A5FA-B229F0ACA184}"/>
              </a:ext>
            </a:extLst>
          </p:cNvPr>
          <p:cNvSpPr/>
          <p:nvPr/>
        </p:nvSpPr>
        <p:spPr>
          <a:xfrm>
            <a:off x="824399" y="3451237"/>
            <a:ext cx="3515341" cy="14608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 </a:t>
            </a:r>
            <a:r>
              <a:rPr lang="sv-SE" sz="1000" dirty="0">
                <a:solidFill>
                  <a:srgbClr val="C00000"/>
                </a:solidFill>
              </a:rPr>
              <a:t>*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six</a:t>
            </a:r>
            <a:r>
              <a:rPr lang="sv-SE" sz="1000" dirty="0">
                <a:solidFill>
                  <a:srgbClr val="0070C0"/>
                </a:solidFill>
              </a:rPr>
              <a:t> </a:t>
            </a:r>
            <a:r>
              <a:rPr lang="sv-SE" sz="1000" dirty="0" err="1">
                <a:solidFill>
                  <a:srgbClr val="0070C0"/>
                </a:solidFill>
              </a:rPr>
              <a:t>digit</a:t>
            </a:r>
            <a:r>
              <a:rPr lang="sv-SE" sz="1000" dirty="0">
                <a:solidFill>
                  <a:srgbClr val="0070C0"/>
                </a:solidFill>
              </a:rPr>
              <a:t> </a:t>
            </a:r>
            <a:r>
              <a:rPr lang="sv-SE" sz="1000" dirty="0" err="1">
                <a:solidFill>
                  <a:srgbClr val="0070C0"/>
                </a:solidFill>
              </a:rPr>
              <a:t>code</a:t>
            </a:r>
            <a:endParaRPr lang="sv-SE" sz="1000" dirty="0">
              <a:solidFill>
                <a:srgbClr val="0070C0"/>
              </a:solidFill>
            </a:endParaRPr>
          </a:p>
        </p:txBody>
      </p:sp>
      <p:grpSp>
        <p:nvGrpSpPr>
          <p:cNvPr id="16" name="Grupp 15" descr="Inmatningsfältet är ifyllt med avfallstypen 0801 Avfall från tillverkning, formulering, distribution, osv">
            <a:extLst>
              <a:ext uri="{FF2B5EF4-FFF2-40B4-BE49-F238E27FC236}">
                <a16:creationId xmlns:a16="http://schemas.microsoft.com/office/drawing/2014/main" id="{94B1CAE7-9B85-481C-9DD6-61FB1B87E28C}"/>
              </a:ext>
            </a:extLst>
          </p:cNvPr>
          <p:cNvGrpSpPr/>
          <p:nvPr/>
        </p:nvGrpSpPr>
        <p:grpSpPr>
          <a:xfrm>
            <a:off x="824400" y="3138041"/>
            <a:ext cx="7106483" cy="251619"/>
            <a:chOff x="1800828" y="3213161"/>
            <a:chExt cx="8801276" cy="265232"/>
          </a:xfrm>
        </p:grpSpPr>
        <p:sp>
          <p:nvSpPr>
            <p:cNvPr id="17" name="Rektangel 16">
              <a:extLst>
                <a:ext uri="{FF2B5EF4-FFF2-40B4-BE49-F238E27FC236}">
                  <a16:creationId xmlns:a16="http://schemas.microsoft.com/office/drawing/2014/main" id="{1586EE3A-3AB0-40BD-8045-84107D5B5CCD}"/>
                </a:ext>
              </a:extLst>
            </p:cNvPr>
            <p:cNvSpPr/>
            <p:nvPr/>
          </p:nvSpPr>
          <p:spPr>
            <a:xfrm>
              <a:off x="1800828" y="3213162"/>
              <a:ext cx="8801276" cy="265231"/>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0801 Avfall från tillverkning, formulering, distribution, användning och borttagning av färg och lack</a:t>
              </a:r>
            </a:p>
          </p:txBody>
        </p:sp>
        <p:sp>
          <p:nvSpPr>
            <p:cNvPr id="18" name="Bakåt eller föregående 17">
              <a:hlinkClick r:id="" action="ppaction://noaction" highlightClick="1"/>
              <a:extLst>
                <a:ext uri="{FF2B5EF4-FFF2-40B4-BE49-F238E27FC236}">
                  <a16:creationId xmlns:a16="http://schemas.microsoft.com/office/drawing/2014/main" id="{C536C0B4-60E5-4546-8FC2-2910AE6BB00B}"/>
                </a:ext>
              </a:extLst>
            </p:cNvPr>
            <p:cNvSpPr/>
            <p:nvPr/>
          </p:nvSpPr>
          <p:spPr>
            <a:xfrm rot="16200000">
              <a:off x="10316806" y="3193093"/>
              <a:ext cx="265230" cy="305366"/>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10" name="Rektangel 9">
            <a:extLst>
              <a:ext uri="{FF2B5EF4-FFF2-40B4-BE49-F238E27FC236}">
                <a16:creationId xmlns:a16="http://schemas.microsoft.com/office/drawing/2014/main" id="{B559AFF3-FEB2-4DE0-8A27-E597DBE2363C}"/>
              </a:ext>
            </a:extLst>
          </p:cNvPr>
          <p:cNvSpPr/>
          <p:nvPr/>
        </p:nvSpPr>
        <p:spPr>
          <a:xfrm>
            <a:off x="838720" y="2863825"/>
            <a:ext cx="4514116" cy="251618"/>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 undergrupp: </a:t>
            </a:r>
            <a:r>
              <a:rPr lang="sv-SE" sz="1000" dirty="0">
                <a:solidFill>
                  <a:srgbClr val="C00000"/>
                </a:solidFill>
              </a:rPr>
              <a:t>*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sub</a:t>
            </a:r>
            <a:r>
              <a:rPr lang="sv-SE" sz="1000" dirty="0">
                <a:solidFill>
                  <a:srgbClr val="0070C0"/>
                </a:solidFill>
              </a:rPr>
              <a:t> </a:t>
            </a:r>
            <a:r>
              <a:rPr lang="sv-SE" sz="1000" dirty="0" err="1">
                <a:solidFill>
                  <a:srgbClr val="0070C0"/>
                </a:solidFill>
              </a:rPr>
              <a:t>group</a:t>
            </a:r>
            <a:r>
              <a:rPr lang="sv-SE" sz="1000" dirty="0">
                <a:solidFill>
                  <a:srgbClr val="0070C0"/>
                </a:solidFill>
              </a:rPr>
              <a:t> </a:t>
            </a:r>
            <a:endParaRPr lang="sv-SE" sz="1000" dirty="0">
              <a:solidFill>
                <a:srgbClr val="C00000"/>
              </a:solidFill>
            </a:endParaRPr>
          </a:p>
        </p:txBody>
      </p:sp>
      <p:grpSp>
        <p:nvGrpSpPr>
          <p:cNvPr id="13" name="Grupp 12" descr="Inmatningsfältet är ifyllt med 08 Avfall från tillverksning, formulering, distribution, osv">
            <a:extLst>
              <a:ext uri="{FF2B5EF4-FFF2-40B4-BE49-F238E27FC236}">
                <a16:creationId xmlns:a16="http://schemas.microsoft.com/office/drawing/2014/main" id="{79C54EE0-CF7E-4CD6-A183-2888872BB055}"/>
              </a:ext>
            </a:extLst>
          </p:cNvPr>
          <p:cNvGrpSpPr/>
          <p:nvPr/>
        </p:nvGrpSpPr>
        <p:grpSpPr>
          <a:xfrm>
            <a:off x="811700" y="2596130"/>
            <a:ext cx="7125138" cy="258027"/>
            <a:chOff x="1700484" y="2220223"/>
            <a:chExt cx="7125138" cy="252040"/>
          </a:xfrm>
        </p:grpSpPr>
        <p:sp>
          <p:nvSpPr>
            <p:cNvPr id="14" name="Rektangel 13">
              <a:extLst>
                <a:ext uri="{FF2B5EF4-FFF2-40B4-BE49-F238E27FC236}">
                  <a16:creationId xmlns:a16="http://schemas.microsoft.com/office/drawing/2014/main" id="{6197AF7D-6126-4BE0-8028-A7B2BD22D4CD}"/>
                </a:ext>
              </a:extLst>
            </p:cNvPr>
            <p:cNvSpPr/>
            <p:nvPr/>
          </p:nvSpPr>
          <p:spPr>
            <a:xfrm>
              <a:off x="1700484" y="2220223"/>
              <a:ext cx="7119516" cy="25204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08 Avfall från tillverkning, formulering, distribution och användning av ytbeläggningar (färg, lack och porslinsemalj), lim, …</a:t>
              </a:r>
            </a:p>
          </p:txBody>
        </p:sp>
        <p:sp>
          <p:nvSpPr>
            <p:cNvPr id="15" name="Bakåt eller föregående 14">
              <a:hlinkClick r:id="" action="ppaction://noaction" highlightClick="1"/>
              <a:extLst>
                <a:ext uri="{FF2B5EF4-FFF2-40B4-BE49-F238E27FC236}">
                  <a16:creationId xmlns:a16="http://schemas.microsoft.com/office/drawing/2014/main" id="{594C1BC5-60F5-413D-A511-97F3F5E55944}"/>
                </a:ext>
              </a:extLst>
            </p:cNvPr>
            <p:cNvSpPr/>
            <p:nvPr/>
          </p:nvSpPr>
          <p:spPr>
            <a:xfrm rot="16200000">
              <a:off x="8580955" y="2227596"/>
              <a:ext cx="252040" cy="237294"/>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32" name="Rektangulär pratbubbla 8">
            <a:extLst>
              <a:ext uri="{FF2B5EF4-FFF2-40B4-BE49-F238E27FC236}">
                <a16:creationId xmlns:a16="http://schemas.microsoft.com/office/drawing/2014/main" id="{AF9D6DF9-D2EF-4756-BF66-43B102B6B071}"/>
              </a:ext>
            </a:extLst>
          </p:cNvPr>
          <p:cNvSpPr/>
          <p:nvPr/>
        </p:nvSpPr>
        <p:spPr>
          <a:xfrm>
            <a:off x="6166624" y="1811038"/>
            <a:ext cx="1847400" cy="517669"/>
          </a:xfrm>
          <a:prstGeom prst="wedgeRectCallout">
            <a:avLst>
              <a:gd name="adj1" fmla="val -48091"/>
              <a:gd name="adj2" fmla="val 92474"/>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800" dirty="0">
                <a:solidFill>
                  <a:schemeClr val="tx1"/>
                </a:solidFill>
              </a:rPr>
              <a:t>The waste classification codes are from the Waste Regulation (2020: 614)  </a:t>
            </a:r>
            <a:r>
              <a:rPr lang="sv-SE" sz="800" dirty="0">
                <a:solidFill>
                  <a:schemeClr val="tx1"/>
                </a:solidFill>
                <a:hlinkClick r:id="rId3"/>
              </a:rPr>
              <a:t>Read an </a:t>
            </a:r>
            <a:r>
              <a:rPr lang="sv-SE" sz="800" dirty="0" err="1">
                <a:solidFill>
                  <a:schemeClr val="tx1"/>
                </a:solidFill>
                <a:hlinkClick r:id="rId3"/>
              </a:rPr>
              <a:t>introduction</a:t>
            </a:r>
            <a:r>
              <a:rPr lang="sv-SE" sz="800" dirty="0">
                <a:solidFill>
                  <a:schemeClr val="tx1"/>
                </a:solidFill>
                <a:hlinkClick r:id="rId3"/>
              </a:rPr>
              <a:t> to </a:t>
            </a:r>
            <a:r>
              <a:rPr lang="sv-SE" sz="800" dirty="0" err="1">
                <a:solidFill>
                  <a:schemeClr val="tx1"/>
                </a:solidFill>
                <a:hlinkClick r:id="rId3"/>
              </a:rPr>
              <a:t>waste</a:t>
            </a:r>
            <a:r>
              <a:rPr lang="sv-SE" sz="800" dirty="0">
                <a:solidFill>
                  <a:schemeClr val="tx1"/>
                </a:solidFill>
                <a:hlinkClick r:id="rId3"/>
              </a:rPr>
              <a:t> </a:t>
            </a:r>
            <a:r>
              <a:rPr lang="sv-SE" sz="800" dirty="0" err="1">
                <a:solidFill>
                  <a:schemeClr val="tx1"/>
                </a:solidFill>
                <a:hlinkClick r:id="rId3"/>
              </a:rPr>
              <a:t>classification</a:t>
            </a:r>
            <a:endParaRPr lang="sv-SE" sz="800" dirty="0">
              <a:solidFill>
                <a:schemeClr val="tx1"/>
              </a:solidFill>
            </a:endParaRPr>
          </a:p>
        </p:txBody>
      </p:sp>
      <p:sp>
        <p:nvSpPr>
          <p:cNvPr id="9" name="Rektangel 8">
            <a:extLst>
              <a:ext uri="{FF2B5EF4-FFF2-40B4-BE49-F238E27FC236}">
                <a16:creationId xmlns:a16="http://schemas.microsoft.com/office/drawing/2014/main" id="{5E7BE952-0148-414E-97DB-F31514030E22}"/>
              </a:ext>
            </a:extLst>
          </p:cNvPr>
          <p:cNvSpPr/>
          <p:nvPr/>
        </p:nvSpPr>
        <p:spPr>
          <a:xfrm>
            <a:off x="848646" y="2321112"/>
            <a:ext cx="3795362" cy="17863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 huvudgrupp: </a:t>
            </a:r>
            <a:r>
              <a:rPr lang="sv-SE" sz="1000" dirty="0">
                <a:solidFill>
                  <a:srgbClr val="C00000"/>
                </a:solidFill>
              </a:rPr>
              <a:t>*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main</a:t>
            </a:r>
            <a:r>
              <a:rPr lang="sv-SE" sz="1000" dirty="0">
                <a:solidFill>
                  <a:srgbClr val="0070C0"/>
                </a:solidFill>
              </a:rPr>
              <a:t> </a:t>
            </a:r>
            <a:r>
              <a:rPr lang="sv-SE" sz="1000" dirty="0" err="1">
                <a:solidFill>
                  <a:srgbClr val="0070C0"/>
                </a:solidFill>
              </a:rPr>
              <a:t>group</a:t>
            </a:r>
            <a:r>
              <a:rPr lang="sv-SE" sz="1000" dirty="0">
                <a:solidFill>
                  <a:srgbClr val="0070C0"/>
                </a:solidFill>
              </a:rPr>
              <a:t> </a:t>
            </a:r>
          </a:p>
        </p:txBody>
      </p:sp>
      <p:sp>
        <p:nvSpPr>
          <p:cNvPr id="8" name="Rektangel 7">
            <a:extLst>
              <a:ext uri="{FF2B5EF4-FFF2-40B4-BE49-F238E27FC236}">
                <a16:creationId xmlns:a16="http://schemas.microsoft.com/office/drawing/2014/main" id="{DF7ECD00-107E-4514-B1E9-BA1DF01889D7}"/>
              </a:ext>
            </a:extLst>
          </p:cNvPr>
          <p:cNvSpPr/>
          <p:nvPr/>
        </p:nvSpPr>
        <p:spPr>
          <a:xfrm>
            <a:off x="813866" y="2087034"/>
            <a:ext cx="3525874" cy="181862"/>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200">
                <a:solidFill>
                  <a:schemeClr val="tx1"/>
                </a:solidFill>
              </a:rPr>
              <a:t>Farligt avfall, avfall </a:t>
            </a:r>
            <a:r>
              <a:rPr lang="sv-SE" sz="1200" err="1">
                <a:solidFill>
                  <a:srgbClr val="0070C0"/>
                </a:solidFill>
              </a:rPr>
              <a:t>Hazardous</a:t>
            </a:r>
            <a:r>
              <a:rPr lang="sv-SE" sz="1200">
                <a:solidFill>
                  <a:srgbClr val="0070C0"/>
                </a:solidFill>
              </a:rPr>
              <a:t> </a:t>
            </a:r>
            <a:r>
              <a:rPr lang="sv-SE" sz="1200" err="1">
                <a:solidFill>
                  <a:srgbClr val="0070C0"/>
                </a:solidFill>
              </a:rPr>
              <a:t>waste</a:t>
            </a:r>
            <a:r>
              <a:rPr lang="sv-SE" sz="1200">
                <a:solidFill>
                  <a:srgbClr val="0070C0"/>
                </a:solidFill>
              </a:rPr>
              <a:t>, </a:t>
            </a:r>
            <a:r>
              <a:rPr lang="sv-SE" sz="1200" err="1">
                <a:solidFill>
                  <a:srgbClr val="0070C0"/>
                </a:solidFill>
              </a:rPr>
              <a:t>waste</a:t>
            </a:r>
            <a:endParaRPr lang="sv-SE" sz="1200">
              <a:solidFill>
                <a:schemeClr val="tx1"/>
              </a:solidFill>
            </a:endParaRPr>
          </a:p>
        </p:txBody>
      </p:sp>
      <p:pic>
        <p:nvPicPr>
          <p:cNvPr id="7" name="Bildobjekt 6" descr="Screenshot of e-service navigation with Hazardous waste step activated. The steps before are Start, Contact information and Transport information. The following steps are: Summary and Ready.">
            <a:extLst>
              <a:ext uri="{FF2B5EF4-FFF2-40B4-BE49-F238E27FC236}">
                <a16:creationId xmlns:a16="http://schemas.microsoft.com/office/drawing/2014/main" id="{B6599C6B-DEA8-42D0-BA9B-C1540F9B2AF8}"/>
              </a:ext>
            </a:extLst>
          </p:cNvPr>
          <p:cNvPicPr>
            <a:picLocks noChangeAspect="1"/>
          </p:cNvPicPr>
          <p:nvPr/>
        </p:nvPicPr>
        <p:blipFill>
          <a:blip r:embed="rId4"/>
          <a:stretch>
            <a:fillRect/>
          </a:stretch>
        </p:blipFill>
        <p:spPr>
          <a:xfrm>
            <a:off x="867990" y="1496968"/>
            <a:ext cx="4959748" cy="392195"/>
          </a:xfrm>
          <a:prstGeom prst="rect">
            <a:avLst/>
          </a:prstGeom>
        </p:spPr>
      </p:pic>
      <p:sp>
        <p:nvSpPr>
          <p:cNvPr id="2" name="Rubrik 1">
            <a:extLst>
              <a:ext uri="{FF2B5EF4-FFF2-40B4-BE49-F238E27FC236}">
                <a16:creationId xmlns:a16="http://schemas.microsoft.com/office/drawing/2014/main" id="{6D9C6293-DDDE-4A1E-B92D-1EC283F382BD}"/>
              </a:ext>
            </a:extLst>
          </p:cNvPr>
          <p:cNvSpPr>
            <a:spLocks noGrp="1"/>
          </p:cNvSpPr>
          <p:nvPr>
            <p:ph type="title"/>
          </p:nvPr>
        </p:nvSpPr>
        <p:spPr>
          <a:xfrm>
            <a:off x="824400" y="528673"/>
            <a:ext cx="7344000" cy="931466"/>
          </a:xfrm>
        </p:spPr>
        <p:txBody>
          <a:bodyPr/>
          <a:lstStyle/>
          <a:p>
            <a:r>
              <a:rPr lang="en-US" dirty="0"/>
              <a:t>Example of hazardous waste details</a:t>
            </a:r>
          </a:p>
        </p:txBody>
      </p:sp>
    </p:spTree>
    <p:extLst>
      <p:ext uri="{BB962C8B-B14F-4D97-AF65-F5344CB8AC3E}">
        <p14:creationId xmlns:p14="http://schemas.microsoft.com/office/powerpoint/2010/main" val="1660831285"/>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32"/>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31" grpId="0" animBg="1"/>
      <p:bldP spid="32" grpId="0" animBg="1"/>
    </p:bldLst>
  </p:timing>
</p:sld>
</file>

<file path=ppt/slides/slide2.xml><?xml version="1.0" encoding="utf-8"?>
<p:sld xmlns:a="http://schemas.openxmlformats.org/drawingml/2006/main" xmlns:r="http://schemas.openxmlformats.org/officeDocument/2006/relationships" xmlns:p="http://schemas.openxmlformats.org/presentationml/2006/main" show="0">
  <p:cSld>
    <p:spTree>
      <p:nvGrpSpPr>
        <p:cNvPr id="1" name=""/>
        <p:cNvGrpSpPr/>
        <p:nvPr/>
      </p:nvGrpSpPr>
      <p:grpSpPr>
        <a:xfrm>
          <a:off x="0" y="0"/>
          <a:ext cx="0" cy="0"/>
          <a:chOff x="0" y="0"/>
          <a:chExt cx="0" cy="0"/>
        </a:xfrm>
      </p:grpSpPr>
      <p:sp>
        <p:nvSpPr>
          <p:cNvPr id="2" name="Rubrik 1">
            <a:extLst>
              <a:ext uri="{FF2B5EF4-FFF2-40B4-BE49-F238E27FC236}">
                <a16:creationId xmlns:a16="http://schemas.microsoft.com/office/drawing/2014/main" id="{CF3D9259-DD12-4E40-B308-D4E3FE88E692}"/>
              </a:ext>
            </a:extLst>
          </p:cNvPr>
          <p:cNvSpPr>
            <a:spLocks noGrp="1"/>
          </p:cNvSpPr>
          <p:nvPr>
            <p:ph type="title"/>
          </p:nvPr>
        </p:nvSpPr>
        <p:spPr>
          <a:xfrm>
            <a:off x="824400" y="464400"/>
            <a:ext cx="7344000" cy="667190"/>
          </a:xfrm>
        </p:spPr>
        <p:txBody>
          <a:bodyPr/>
          <a:lstStyle/>
          <a:p>
            <a:r>
              <a:rPr lang="sv-SE"/>
              <a:t>Copyright </a:t>
            </a:r>
            <a:r>
              <a:rPr lang="sv-SE" err="1"/>
              <a:t>notice</a:t>
            </a:r>
            <a:r>
              <a:rPr lang="sv-SE"/>
              <a:t> to </a:t>
            </a:r>
            <a:r>
              <a:rPr lang="sv-SE" err="1"/>
              <a:t>imagery</a:t>
            </a:r>
            <a:endParaRPr lang="en-US"/>
          </a:p>
        </p:txBody>
      </p:sp>
      <p:sp>
        <p:nvSpPr>
          <p:cNvPr id="3" name="Platshållare för innehåll 2">
            <a:extLst>
              <a:ext uri="{FF2B5EF4-FFF2-40B4-BE49-F238E27FC236}">
                <a16:creationId xmlns:a16="http://schemas.microsoft.com/office/drawing/2014/main" id="{F2C6632B-D3EB-4E56-A0BE-0A9E9D80DFE5}"/>
              </a:ext>
            </a:extLst>
          </p:cNvPr>
          <p:cNvSpPr>
            <a:spLocks noGrp="1"/>
          </p:cNvSpPr>
          <p:nvPr>
            <p:ph idx="1"/>
          </p:nvPr>
        </p:nvSpPr>
        <p:spPr/>
        <p:txBody>
          <a:bodyPr/>
          <a:lstStyle/>
          <a:p>
            <a:pPr>
              <a:spcBef>
                <a:spcPts val="0"/>
              </a:spcBef>
              <a:defRPr/>
            </a:pPr>
            <a:r>
              <a:rPr lang="sv-SE" dirty="0" err="1"/>
              <a:t>Photographic</a:t>
            </a:r>
            <a:r>
              <a:rPr lang="sv-SE" dirty="0"/>
              <a:t> </a:t>
            </a:r>
            <a:r>
              <a:rPr lang="sv-SE" dirty="0" err="1"/>
              <a:t>imagery</a:t>
            </a:r>
            <a:r>
              <a:rPr lang="sv-SE" dirty="0"/>
              <a:t> in </a:t>
            </a:r>
            <a:r>
              <a:rPr lang="sv-SE" dirty="0" err="1"/>
              <a:t>this</a:t>
            </a:r>
            <a:r>
              <a:rPr lang="sv-SE" dirty="0"/>
              <a:t> presentation </a:t>
            </a:r>
            <a:r>
              <a:rPr lang="sv-SE" dirty="0" err="1"/>
              <a:t>cannot</a:t>
            </a:r>
            <a:r>
              <a:rPr lang="sv-SE" dirty="0"/>
              <a:t> be </a:t>
            </a:r>
            <a:r>
              <a:rPr lang="sv-SE" dirty="0" err="1"/>
              <a:t>copied</a:t>
            </a:r>
            <a:r>
              <a:rPr lang="sv-SE" dirty="0"/>
              <a:t> to or </a:t>
            </a:r>
            <a:r>
              <a:rPr lang="sv-SE" dirty="0" err="1"/>
              <a:t>used</a:t>
            </a:r>
            <a:r>
              <a:rPr lang="sv-SE" dirty="0"/>
              <a:t> in </a:t>
            </a:r>
            <a:r>
              <a:rPr lang="sv-SE" dirty="0" err="1"/>
              <a:t>other</a:t>
            </a:r>
            <a:r>
              <a:rPr lang="sv-SE" dirty="0"/>
              <a:t> presentations.</a:t>
            </a:r>
          </a:p>
          <a:p>
            <a:r>
              <a:rPr lang="en-US" dirty="0"/>
              <a:t>The copyright only applies to this presentation.</a:t>
            </a:r>
          </a:p>
        </p:txBody>
      </p:sp>
      <p:sp>
        <p:nvSpPr>
          <p:cNvPr id="4" name="Platshållare för datum 3">
            <a:extLst>
              <a:ext uri="{FF2B5EF4-FFF2-40B4-BE49-F238E27FC236}">
                <a16:creationId xmlns:a16="http://schemas.microsoft.com/office/drawing/2014/main" id="{F3BFB288-C405-461F-9323-5ABFE47205E1}"/>
              </a:ext>
            </a:extLst>
          </p:cNvPr>
          <p:cNvSpPr>
            <a:spLocks noGrp="1"/>
          </p:cNvSpPr>
          <p:nvPr>
            <p:ph type="dt" sz="half" idx="10"/>
          </p:nvPr>
        </p:nvSpPr>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CAEF4565-537A-46A7-9B9F-CF96A7BEEDC0}"/>
              </a:ext>
            </a:extLst>
          </p:cNvPr>
          <p:cNvSpPr>
            <a:spLocks noGrp="1"/>
          </p:cNvSpPr>
          <p:nvPr>
            <p:ph type="ftr" sz="quarter" idx="11"/>
          </p:nvPr>
        </p:nvSpPr>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48FEFB57-BB45-44A9-80EB-BDA44E7CE9E6}"/>
              </a:ext>
            </a:extLst>
          </p:cNvPr>
          <p:cNvSpPr>
            <a:spLocks noGrp="1"/>
          </p:cNvSpPr>
          <p:nvPr>
            <p:ph type="sldNum" sz="quarter" idx="12"/>
          </p:nvPr>
        </p:nvSpPr>
        <p:spPr/>
        <p:txBody>
          <a:bodyPr/>
          <a:lstStyle/>
          <a:p>
            <a:fld id="{1844E2AD-2CA4-4022-8F3B-D585D66E2E30}" type="slidenum">
              <a:rPr lang="sv-SE" smtClean="0"/>
              <a:pPr/>
              <a:t>2</a:t>
            </a:fld>
            <a:endParaRPr lang="sv-SE"/>
          </a:p>
        </p:txBody>
      </p:sp>
    </p:spTree>
    <p:extLst>
      <p:ext uri="{BB962C8B-B14F-4D97-AF65-F5344CB8AC3E}">
        <p14:creationId xmlns:p14="http://schemas.microsoft.com/office/powerpoint/2010/main" val="1118752469"/>
      </p:ext>
    </p:extLst>
  </p:cSld>
  <p:clrMapOvr>
    <a:masterClrMapping/>
  </p:clrMapOvr>
</p:sld>
</file>

<file path=ppt/slides/slide20.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50377CA6-9294-4E76-B704-169F58C85B51}"/>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B109AA50-E234-498C-88DD-A85AE2F6AB70}"/>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descr="Screenshot of the e-service form where the waste producer provides information about the hazardous waste. Button to clear data is visible as well as button to Add more information about more waste.">
            <a:extLst>
              <a:ext uri="{FF2B5EF4-FFF2-40B4-BE49-F238E27FC236}">
                <a16:creationId xmlns:a16="http://schemas.microsoft.com/office/drawing/2014/main" id="{568A982C-5D0B-4C78-BE51-0E9BFD62F1C4}"/>
              </a:ext>
            </a:extLst>
          </p:cNvPr>
          <p:cNvSpPr>
            <a:spLocks noGrp="1"/>
          </p:cNvSpPr>
          <p:nvPr>
            <p:ph type="sldNum" sz="quarter" idx="12"/>
          </p:nvPr>
        </p:nvSpPr>
        <p:spPr/>
        <p:txBody>
          <a:bodyPr/>
          <a:lstStyle/>
          <a:p>
            <a:fld id="{1844E2AD-2CA4-4022-8F3B-D585D66E2E30}" type="slidenum">
              <a:rPr lang="sv-SE" smtClean="0"/>
              <a:pPr/>
              <a:t>20</a:t>
            </a:fld>
            <a:endParaRPr lang="sv-SE"/>
          </a:p>
        </p:txBody>
      </p:sp>
      <p:pic>
        <p:nvPicPr>
          <p:cNvPr id="15" name="Platshållare för bild 14" descr="Screenshot of the e-service form where waste collector can add more hazardous waste. Button to clear data is visible as well as a button &quot;Add after&quot; to add more waste, ">
            <a:extLst>
              <a:ext uri="{FF2B5EF4-FFF2-40B4-BE49-F238E27FC236}">
                <a16:creationId xmlns:a16="http://schemas.microsoft.com/office/drawing/2014/main" id="{612897D9-9A03-4BDA-A19F-04B3E86D3CE2}"/>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77" r="77"/>
          <a:stretch>
            <a:fillRect/>
          </a:stretch>
        </p:blipFill>
        <p:spPr/>
      </p:pic>
      <p:sp>
        <p:nvSpPr>
          <p:cNvPr id="7" name="Platshållare för text 6">
            <a:extLst>
              <a:ext uri="{FF2B5EF4-FFF2-40B4-BE49-F238E27FC236}">
                <a16:creationId xmlns:a16="http://schemas.microsoft.com/office/drawing/2014/main" id="{44A708AF-15D1-4FCF-904D-BE9B29A1079F}"/>
              </a:ext>
            </a:extLst>
          </p:cNvPr>
          <p:cNvSpPr>
            <a:spLocks noGrp="1"/>
          </p:cNvSpPr>
          <p:nvPr>
            <p:ph type="body" sz="quarter" idx="14"/>
          </p:nvPr>
        </p:nvSpPr>
        <p:spPr>
          <a:xfrm>
            <a:off x="4978802" y="1585045"/>
            <a:ext cx="3150314" cy="2808000"/>
          </a:xfrm>
        </p:spPr>
        <p:txBody>
          <a:bodyPr/>
          <a:lstStyle/>
          <a:p>
            <a:pPr marL="0" indent="0">
              <a:buNone/>
            </a:pPr>
            <a:r>
              <a:rPr lang="en-US" dirty="0"/>
              <a:t>Select “</a:t>
            </a:r>
            <a:r>
              <a:rPr lang="en-US" dirty="0" err="1"/>
              <a:t>Lägg</a:t>
            </a:r>
            <a:r>
              <a:rPr lang="en-US" dirty="0"/>
              <a:t> till </a:t>
            </a:r>
            <a:r>
              <a:rPr lang="en-US" dirty="0" err="1"/>
              <a:t>efter</a:t>
            </a:r>
            <a:r>
              <a:rPr lang="en-US" dirty="0"/>
              <a:t>“ to add information about other hazardous waste that is transported at the same time.</a:t>
            </a:r>
          </a:p>
        </p:txBody>
      </p:sp>
      <p:sp>
        <p:nvSpPr>
          <p:cNvPr id="2" name="Rubrik 1">
            <a:extLst>
              <a:ext uri="{FF2B5EF4-FFF2-40B4-BE49-F238E27FC236}">
                <a16:creationId xmlns:a16="http://schemas.microsoft.com/office/drawing/2014/main" id="{40E6F01B-EEE1-4EA1-9D74-23B85D1B6F25}"/>
              </a:ext>
            </a:extLst>
          </p:cNvPr>
          <p:cNvSpPr>
            <a:spLocks noGrp="1"/>
          </p:cNvSpPr>
          <p:nvPr>
            <p:ph type="title"/>
          </p:nvPr>
        </p:nvSpPr>
        <p:spPr>
          <a:xfrm>
            <a:off x="824400" y="464400"/>
            <a:ext cx="8136000" cy="667190"/>
          </a:xfrm>
        </p:spPr>
        <p:txBody>
          <a:bodyPr/>
          <a:lstStyle/>
          <a:p>
            <a:r>
              <a:rPr lang="sv-SE" dirty="0" err="1"/>
              <a:t>Add</a:t>
            </a:r>
            <a:r>
              <a:rPr lang="sv-SE" dirty="0"/>
              <a:t> </a:t>
            </a:r>
            <a:r>
              <a:rPr lang="sv-SE" dirty="0" err="1"/>
              <a:t>more</a:t>
            </a:r>
            <a:r>
              <a:rPr lang="sv-SE" dirty="0"/>
              <a:t> </a:t>
            </a:r>
            <a:r>
              <a:rPr lang="sv-SE" dirty="0" err="1"/>
              <a:t>hazardous</a:t>
            </a:r>
            <a:r>
              <a:rPr lang="sv-SE" dirty="0"/>
              <a:t> </a:t>
            </a:r>
            <a:r>
              <a:rPr lang="sv-SE" dirty="0" err="1"/>
              <a:t>waste</a:t>
            </a:r>
            <a:endParaRPr lang="en-US" dirty="0"/>
          </a:p>
        </p:txBody>
      </p:sp>
    </p:spTree>
    <p:extLst>
      <p:ext uri="{BB962C8B-B14F-4D97-AF65-F5344CB8AC3E}">
        <p14:creationId xmlns:p14="http://schemas.microsoft.com/office/powerpoint/2010/main" val="3110583444"/>
      </p:ext>
    </p:extLst>
  </p:cSld>
  <p:clrMapOvr>
    <a:masterClrMapping/>
  </p:clrMapOvr>
</p:sld>
</file>

<file path=ppt/slides/slide21.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9DAE69DE-25BD-428C-95F1-25AC11F7683A}"/>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323186FE-F326-4D8A-A485-6428B3B6E82D}"/>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00A1BECA-BD17-49F2-B229-459F767563A0}"/>
              </a:ext>
            </a:extLst>
          </p:cNvPr>
          <p:cNvSpPr>
            <a:spLocks noGrp="1"/>
          </p:cNvSpPr>
          <p:nvPr>
            <p:ph type="sldNum" sz="quarter" idx="12"/>
          </p:nvPr>
        </p:nvSpPr>
        <p:spPr/>
        <p:txBody>
          <a:bodyPr/>
          <a:lstStyle/>
          <a:p>
            <a:fld id="{1844E2AD-2CA4-4022-8F3B-D585D66E2E30}" type="slidenum">
              <a:rPr lang="sv-SE" smtClean="0"/>
              <a:pPr/>
              <a:t>21</a:t>
            </a:fld>
            <a:endParaRPr lang="sv-SE"/>
          </a:p>
        </p:txBody>
      </p:sp>
      <p:sp>
        <p:nvSpPr>
          <p:cNvPr id="2" name="Rubrik 1">
            <a:extLst>
              <a:ext uri="{FF2B5EF4-FFF2-40B4-BE49-F238E27FC236}">
                <a16:creationId xmlns:a16="http://schemas.microsoft.com/office/drawing/2014/main" id="{B05CEB8F-E62C-45DB-A0CA-3CB9826653A1}"/>
              </a:ext>
            </a:extLst>
          </p:cNvPr>
          <p:cNvSpPr>
            <a:spLocks noGrp="1"/>
          </p:cNvSpPr>
          <p:nvPr>
            <p:ph type="title"/>
          </p:nvPr>
        </p:nvSpPr>
        <p:spPr/>
        <p:txBody>
          <a:bodyPr/>
          <a:lstStyle/>
          <a:p>
            <a:r>
              <a:rPr lang="sv-SE"/>
              <a:t>Step 6</a:t>
            </a:r>
            <a:br>
              <a:rPr lang="sv-SE"/>
            </a:br>
            <a:r>
              <a:rPr lang="sv-SE" err="1"/>
              <a:t>summary</a:t>
            </a:r>
            <a:r>
              <a:rPr lang="sv-SE"/>
              <a:t> &amp; </a:t>
            </a:r>
            <a:r>
              <a:rPr lang="sv-SE" err="1"/>
              <a:t>review</a:t>
            </a:r>
            <a:endParaRPr lang="sv-SE"/>
          </a:p>
        </p:txBody>
      </p:sp>
    </p:spTree>
    <p:extLst>
      <p:ext uri="{BB962C8B-B14F-4D97-AF65-F5344CB8AC3E}">
        <p14:creationId xmlns:p14="http://schemas.microsoft.com/office/powerpoint/2010/main" val="867636931"/>
      </p:ext>
    </p:extLst>
  </p:cSld>
  <p:clrMapOvr>
    <a:masterClrMapping/>
  </p:clrMapOvr>
</p:sld>
</file>

<file path=ppt/slides/slide22.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29ED2853-FFAB-410C-AC49-DB849CDE25AD}"/>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8CC5D3ED-3104-4EBF-AB36-ED689327E153}"/>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97023E4E-30B4-4520-95C1-EE8F41C7815D}"/>
              </a:ext>
            </a:extLst>
          </p:cNvPr>
          <p:cNvSpPr>
            <a:spLocks noGrp="1"/>
          </p:cNvSpPr>
          <p:nvPr>
            <p:ph type="sldNum" sz="quarter" idx="12"/>
          </p:nvPr>
        </p:nvSpPr>
        <p:spPr/>
        <p:txBody>
          <a:bodyPr/>
          <a:lstStyle/>
          <a:p>
            <a:fld id="{1844E2AD-2CA4-4022-8F3B-D585D66E2E30}" type="slidenum">
              <a:rPr lang="sv-SE" smtClean="0"/>
              <a:pPr/>
              <a:t>22</a:t>
            </a:fld>
            <a:endParaRPr lang="sv-SE"/>
          </a:p>
        </p:txBody>
      </p:sp>
      <p:pic>
        <p:nvPicPr>
          <p:cNvPr id="10" name="Platshållare för bild 9" descr="Screenshot of the steps of the e-service: Summary with all entered details and visible button to &quot;Change details on the page&quot;.">
            <a:extLst>
              <a:ext uri="{FF2B5EF4-FFF2-40B4-BE49-F238E27FC236}">
                <a16:creationId xmlns:a16="http://schemas.microsoft.com/office/drawing/2014/main" id="{0FF11B7D-7A9D-4CA0-B755-1CDA214EA991}"/>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565" b="565"/>
          <a:stretch>
            <a:fillRect/>
          </a:stretch>
        </p:blipFill>
        <p:spPr/>
      </p:pic>
      <p:sp>
        <p:nvSpPr>
          <p:cNvPr id="7" name="Platshållare för text 6">
            <a:extLst>
              <a:ext uri="{FF2B5EF4-FFF2-40B4-BE49-F238E27FC236}">
                <a16:creationId xmlns:a16="http://schemas.microsoft.com/office/drawing/2014/main" id="{004A39AC-7E45-4C2E-BBE6-70F51A8FB928}"/>
              </a:ext>
            </a:extLst>
          </p:cNvPr>
          <p:cNvSpPr>
            <a:spLocks noGrp="1"/>
          </p:cNvSpPr>
          <p:nvPr>
            <p:ph type="body" sz="quarter" idx="14"/>
          </p:nvPr>
        </p:nvSpPr>
        <p:spPr/>
        <p:txBody>
          <a:bodyPr/>
          <a:lstStyle/>
          <a:p>
            <a:r>
              <a:rPr lang="en-US" dirty="0"/>
              <a:t>Review the information.</a:t>
            </a:r>
          </a:p>
          <a:p>
            <a:r>
              <a:rPr lang="en-US" dirty="0"/>
              <a:t>You can reach different sections to change details by selecting “</a:t>
            </a:r>
            <a:r>
              <a:rPr lang="en-US" dirty="0" err="1"/>
              <a:t>Ändra</a:t>
            </a:r>
            <a:r>
              <a:rPr lang="en-US" dirty="0"/>
              <a:t> </a:t>
            </a:r>
            <a:r>
              <a:rPr lang="en-US" dirty="0" err="1"/>
              <a:t>sidans</a:t>
            </a:r>
            <a:r>
              <a:rPr lang="en-US" dirty="0"/>
              <a:t> </a:t>
            </a:r>
            <a:r>
              <a:rPr lang="en-US" dirty="0" err="1"/>
              <a:t>uppgifter</a:t>
            </a:r>
            <a:r>
              <a:rPr lang="en-US" dirty="0"/>
              <a:t>”.</a:t>
            </a:r>
          </a:p>
          <a:p>
            <a:r>
              <a:rPr lang="en-US" dirty="0"/>
              <a:t>After changing details in a previous section, you can go directly to this summary.</a:t>
            </a:r>
          </a:p>
          <a:p>
            <a:endParaRPr lang="sv-SE" dirty="0"/>
          </a:p>
        </p:txBody>
      </p:sp>
      <p:sp>
        <p:nvSpPr>
          <p:cNvPr id="2" name="Rubrik 1">
            <a:extLst>
              <a:ext uri="{FF2B5EF4-FFF2-40B4-BE49-F238E27FC236}">
                <a16:creationId xmlns:a16="http://schemas.microsoft.com/office/drawing/2014/main" id="{32FBF524-336F-43CD-80E6-6382140E4C93}"/>
              </a:ext>
            </a:extLst>
          </p:cNvPr>
          <p:cNvSpPr>
            <a:spLocks noGrp="1"/>
          </p:cNvSpPr>
          <p:nvPr>
            <p:ph type="title"/>
          </p:nvPr>
        </p:nvSpPr>
        <p:spPr/>
        <p:txBody>
          <a:bodyPr/>
          <a:lstStyle/>
          <a:p>
            <a:r>
              <a:rPr lang="sv-SE" err="1"/>
              <a:t>Summary</a:t>
            </a:r>
            <a:endParaRPr lang="sv-SE"/>
          </a:p>
        </p:txBody>
      </p:sp>
    </p:spTree>
    <p:extLst>
      <p:ext uri="{BB962C8B-B14F-4D97-AF65-F5344CB8AC3E}">
        <p14:creationId xmlns:p14="http://schemas.microsoft.com/office/powerpoint/2010/main" val="1158175688"/>
      </p:ext>
    </p:extLst>
  </p:cSld>
  <p:clrMapOvr>
    <a:masterClrMapping/>
  </p:clrMapOvr>
</p:sld>
</file>

<file path=ppt/slides/slide2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D92088D9-B00B-4C1B-A633-F3DA51A1DFEE}"/>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463DD76C-EF6D-464F-A792-2AAB89C68735}"/>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A775A755-D161-4291-ABEB-CCE7A2BE3DFF}"/>
              </a:ext>
            </a:extLst>
          </p:cNvPr>
          <p:cNvSpPr>
            <a:spLocks noGrp="1"/>
          </p:cNvSpPr>
          <p:nvPr>
            <p:ph type="sldNum" sz="quarter" idx="12"/>
          </p:nvPr>
        </p:nvSpPr>
        <p:spPr/>
        <p:txBody>
          <a:bodyPr/>
          <a:lstStyle/>
          <a:p>
            <a:fld id="{1844E2AD-2CA4-4022-8F3B-D585D66E2E30}" type="slidenum">
              <a:rPr lang="sv-SE" smtClean="0"/>
              <a:pPr/>
              <a:t>23</a:t>
            </a:fld>
            <a:endParaRPr lang="sv-SE"/>
          </a:p>
        </p:txBody>
      </p:sp>
      <p:sp>
        <p:nvSpPr>
          <p:cNvPr id="2" name="Rubrik 1">
            <a:extLst>
              <a:ext uri="{FF2B5EF4-FFF2-40B4-BE49-F238E27FC236}">
                <a16:creationId xmlns:a16="http://schemas.microsoft.com/office/drawing/2014/main" id="{D51CE25A-F2B6-4EDB-A3B1-602C1D795F0D}"/>
              </a:ext>
            </a:extLst>
          </p:cNvPr>
          <p:cNvSpPr>
            <a:spLocks noGrp="1"/>
          </p:cNvSpPr>
          <p:nvPr>
            <p:ph type="title"/>
          </p:nvPr>
        </p:nvSpPr>
        <p:spPr/>
        <p:txBody>
          <a:bodyPr/>
          <a:lstStyle/>
          <a:p>
            <a:r>
              <a:rPr lang="sv-SE" dirty="0"/>
              <a:t>Step 7</a:t>
            </a:r>
            <a:br>
              <a:rPr lang="sv-SE" dirty="0"/>
            </a:br>
            <a:r>
              <a:rPr lang="sv-SE"/>
              <a:t>almost </a:t>
            </a:r>
            <a:r>
              <a:rPr lang="sv-SE" dirty="0" err="1"/>
              <a:t>done</a:t>
            </a:r>
            <a:r>
              <a:rPr lang="sv-SE" dirty="0"/>
              <a:t>!</a:t>
            </a:r>
          </a:p>
        </p:txBody>
      </p:sp>
    </p:spTree>
    <p:extLst>
      <p:ext uri="{BB962C8B-B14F-4D97-AF65-F5344CB8AC3E}">
        <p14:creationId xmlns:p14="http://schemas.microsoft.com/office/powerpoint/2010/main" val="1744381406"/>
      </p:ext>
    </p:extLst>
  </p:cSld>
  <p:clrMapOvr>
    <a:masterClrMapping/>
  </p:clrMapOvr>
</p:sld>
</file>

<file path=ppt/slides/slide2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43D0B11B-EB86-481F-9FBF-4FB9B0D55984}"/>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3FC86E77-F9D6-4C72-B250-4F45560860F8}"/>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F87CF2C6-D7CF-40A7-B0CC-90751FA31D2A}"/>
              </a:ext>
            </a:extLst>
          </p:cNvPr>
          <p:cNvSpPr>
            <a:spLocks noGrp="1"/>
          </p:cNvSpPr>
          <p:nvPr>
            <p:ph type="sldNum" sz="quarter" idx="12"/>
          </p:nvPr>
        </p:nvSpPr>
        <p:spPr/>
        <p:txBody>
          <a:bodyPr/>
          <a:lstStyle/>
          <a:p>
            <a:fld id="{1844E2AD-2CA4-4022-8F3B-D585D66E2E30}" type="slidenum">
              <a:rPr lang="sv-SE" smtClean="0"/>
              <a:pPr/>
              <a:t>24</a:t>
            </a:fld>
            <a:endParaRPr lang="sv-SE"/>
          </a:p>
        </p:txBody>
      </p:sp>
      <p:pic>
        <p:nvPicPr>
          <p:cNvPr id="11" name="Platshållare för bild 10" descr="Screenshot of the e-service's confirmation that the registration has been submitted. Ready is enabled in a visual navigation.">
            <a:extLst>
              <a:ext uri="{FF2B5EF4-FFF2-40B4-BE49-F238E27FC236}">
                <a16:creationId xmlns:a16="http://schemas.microsoft.com/office/drawing/2014/main" id="{6FD94798-AA31-4D68-9CD4-22FE2D175125}"/>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t="78" b="78"/>
          <a:stretch>
            <a:fillRect/>
          </a:stretch>
        </p:blipFill>
        <p:spPr/>
      </p:pic>
      <p:sp>
        <p:nvSpPr>
          <p:cNvPr id="7" name="Platshållare för text 6">
            <a:extLst>
              <a:ext uri="{FF2B5EF4-FFF2-40B4-BE49-F238E27FC236}">
                <a16:creationId xmlns:a16="http://schemas.microsoft.com/office/drawing/2014/main" id="{629B9EFA-C842-4BA8-B60C-91ECEBABA025}"/>
              </a:ext>
            </a:extLst>
          </p:cNvPr>
          <p:cNvSpPr>
            <a:spLocks noGrp="1"/>
          </p:cNvSpPr>
          <p:nvPr>
            <p:ph type="body" sz="quarter" idx="14"/>
          </p:nvPr>
        </p:nvSpPr>
        <p:spPr/>
        <p:txBody>
          <a:bodyPr/>
          <a:lstStyle/>
          <a:p>
            <a:r>
              <a:rPr lang="en-US" sz="1800" dirty="0"/>
              <a:t>Thank you for your registration</a:t>
            </a:r>
          </a:p>
          <a:p>
            <a:r>
              <a:rPr lang="en-US" sz="1800" dirty="0"/>
              <a:t>Keep the registration ID, </a:t>
            </a:r>
            <a:r>
              <a:rPr lang="en-US" sz="1800" dirty="0" err="1"/>
              <a:t>AvfallsID</a:t>
            </a:r>
            <a:r>
              <a:rPr lang="en-US" sz="1800" dirty="0"/>
              <a:t> (found in the pdf file), to be able to revise the registration later.</a:t>
            </a:r>
          </a:p>
          <a:p>
            <a:r>
              <a:rPr lang="en-US" sz="1800" dirty="0"/>
              <a:t>Log out of the e-service</a:t>
            </a:r>
          </a:p>
          <a:p>
            <a:endParaRPr lang="en-US" sz="1800" dirty="0"/>
          </a:p>
          <a:p>
            <a:pPr marL="0" indent="0">
              <a:buNone/>
            </a:pPr>
            <a:r>
              <a:rPr lang="en-US" sz="1200" dirty="0"/>
              <a:t>What happens next? When the carrier has reached the destination site, the waste is checked and measured at the facility. Sometimes analytical samples are taken to find out the components. Thereafter, the waste is treated in </a:t>
            </a:r>
            <a:r>
              <a:rPr lang="en-US" sz="1200"/>
              <a:t>accordance to </a:t>
            </a:r>
            <a:r>
              <a:rPr lang="en-US" sz="1200" dirty="0"/>
              <a:t>relevant methods.</a:t>
            </a:r>
          </a:p>
          <a:p>
            <a:pPr marL="0" indent="0">
              <a:buNone/>
            </a:pPr>
            <a:endParaRPr lang="sv-SE" sz="1800" dirty="0"/>
          </a:p>
        </p:txBody>
      </p:sp>
      <p:sp>
        <p:nvSpPr>
          <p:cNvPr id="2" name="Rubrik 1">
            <a:extLst>
              <a:ext uri="{FF2B5EF4-FFF2-40B4-BE49-F238E27FC236}">
                <a16:creationId xmlns:a16="http://schemas.microsoft.com/office/drawing/2014/main" id="{F4AF77A1-435B-4BF4-845F-BCBAC93FD6A2}"/>
              </a:ext>
            </a:extLst>
          </p:cNvPr>
          <p:cNvSpPr>
            <a:spLocks noGrp="1"/>
          </p:cNvSpPr>
          <p:nvPr>
            <p:ph type="title"/>
          </p:nvPr>
        </p:nvSpPr>
        <p:spPr/>
        <p:txBody>
          <a:bodyPr/>
          <a:lstStyle/>
          <a:p>
            <a:r>
              <a:rPr lang="en-US" dirty="0"/>
              <a:t>The note is submitted</a:t>
            </a:r>
          </a:p>
        </p:txBody>
      </p:sp>
    </p:spTree>
    <p:extLst>
      <p:ext uri="{BB962C8B-B14F-4D97-AF65-F5344CB8AC3E}">
        <p14:creationId xmlns:p14="http://schemas.microsoft.com/office/powerpoint/2010/main" val="1340289225"/>
      </p:ext>
    </p:extLst>
  </p:cSld>
  <p:clrMapOvr>
    <a:masterClrMapping/>
  </p:clrMapOvr>
</p:sld>
</file>

<file path=ppt/slides/slide2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C28CBC32-1B90-4C4B-90FF-3F1217D18F84}"/>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D322B783-21C2-4853-BD62-0C72E130199C}"/>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F8F58FCA-9E44-4B84-9D74-F2ABC794FB6F}"/>
              </a:ext>
            </a:extLst>
          </p:cNvPr>
          <p:cNvSpPr>
            <a:spLocks noGrp="1"/>
          </p:cNvSpPr>
          <p:nvPr>
            <p:ph type="sldNum" sz="quarter" idx="12"/>
          </p:nvPr>
        </p:nvSpPr>
        <p:spPr/>
        <p:txBody>
          <a:bodyPr/>
          <a:lstStyle/>
          <a:p>
            <a:fld id="{1844E2AD-2CA4-4022-8F3B-D585D66E2E30}" type="slidenum">
              <a:rPr lang="sv-SE" smtClean="0"/>
              <a:pPr/>
              <a:t>25</a:t>
            </a:fld>
            <a:endParaRPr lang="sv-SE"/>
          </a:p>
        </p:txBody>
      </p:sp>
      <p:sp>
        <p:nvSpPr>
          <p:cNvPr id="2" name="Rubrik 1">
            <a:extLst>
              <a:ext uri="{FF2B5EF4-FFF2-40B4-BE49-F238E27FC236}">
                <a16:creationId xmlns:a16="http://schemas.microsoft.com/office/drawing/2014/main" id="{13BAC78C-1A05-4C00-B6F2-6EB56D49B805}"/>
              </a:ext>
            </a:extLst>
          </p:cNvPr>
          <p:cNvSpPr>
            <a:spLocks noGrp="1"/>
          </p:cNvSpPr>
          <p:nvPr>
            <p:ph type="title"/>
          </p:nvPr>
        </p:nvSpPr>
        <p:spPr>
          <a:xfrm>
            <a:off x="722312" y="421115"/>
            <a:ext cx="8242176" cy="3780000"/>
          </a:xfrm>
        </p:spPr>
        <p:txBody>
          <a:bodyPr/>
          <a:lstStyle/>
          <a:p>
            <a:r>
              <a:rPr lang="en-US" sz="8000" dirty="0"/>
              <a:t>How do I change an earlier registration</a:t>
            </a:r>
            <a:r>
              <a:rPr lang="sv-SE" sz="8000" dirty="0"/>
              <a:t>?</a:t>
            </a:r>
          </a:p>
        </p:txBody>
      </p:sp>
    </p:spTree>
    <p:extLst>
      <p:ext uri="{BB962C8B-B14F-4D97-AF65-F5344CB8AC3E}">
        <p14:creationId xmlns:p14="http://schemas.microsoft.com/office/powerpoint/2010/main" val="496375512"/>
      </p:ext>
    </p:extLst>
  </p:cSld>
  <p:clrMapOvr>
    <a:masterClrMapping/>
  </p:clrMapOvr>
</p:sld>
</file>

<file path=ppt/slides/slide2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9F0275D6-DF83-42F6-9D3A-9127AEBA2FC4}"/>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CF93A526-BCC0-4CBB-8F37-AD7926046CA8}"/>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E7CB0642-AC46-42F7-B933-6616010DA63C}"/>
              </a:ext>
            </a:extLst>
          </p:cNvPr>
          <p:cNvSpPr>
            <a:spLocks noGrp="1"/>
          </p:cNvSpPr>
          <p:nvPr>
            <p:ph type="sldNum" sz="quarter" idx="12"/>
          </p:nvPr>
        </p:nvSpPr>
        <p:spPr/>
        <p:txBody>
          <a:bodyPr/>
          <a:lstStyle/>
          <a:p>
            <a:fld id="{1844E2AD-2CA4-4022-8F3B-D585D66E2E30}" type="slidenum">
              <a:rPr lang="sv-SE" smtClean="0"/>
              <a:pPr/>
              <a:t>26</a:t>
            </a:fld>
            <a:endParaRPr lang="sv-SE"/>
          </a:p>
        </p:txBody>
      </p:sp>
      <p:pic>
        <p:nvPicPr>
          <p:cNvPr id="10" name="Platshållare för bild 9" descr="Screenshot of the first step of the e-service: Start, where two questions are asked with yes-no answers. The Yes option is enabled for the question &quot;Should you change / replace a previously submitted document?">
            <a:extLst>
              <a:ext uri="{FF2B5EF4-FFF2-40B4-BE49-F238E27FC236}">
                <a16:creationId xmlns:a16="http://schemas.microsoft.com/office/drawing/2014/main" id="{2ABC6559-DB5E-4C6B-9279-3042E0D3BD14}"/>
              </a:ext>
            </a:extLst>
          </p:cNvPr>
          <p:cNvPicPr>
            <a:picLocks noGrp="1" noChangeAspect="1"/>
          </p:cNvPicPr>
          <p:nvPr>
            <p:ph type="pic" sz="quarter" idx="13"/>
          </p:nvPr>
        </p:nvPicPr>
        <p:blipFill>
          <a:blip r:embed="rId2">
            <a:extLst>
              <a:ext uri="{28A0092B-C50C-407E-A947-70E740481C1C}">
                <a14:useLocalDpi xmlns:a14="http://schemas.microsoft.com/office/drawing/2010/main" val="0"/>
              </a:ext>
            </a:extLst>
          </a:blip>
          <a:srcRect l="11374" r="11374"/>
          <a:stretch>
            <a:fillRect/>
          </a:stretch>
        </p:blipFill>
        <p:spPr/>
      </p:pic>
      <p:sp>
        <p:nvSpPr>
          <p:cNvPr id="7" name="Platshållare för text 6">
            <a:extLst>
              <a:ext uri="{FF2B5EF4-FFF2-40B4-BE49-F238E27FC236}">
                <a16:creationId xmlns:a16="http://schemas.microsoft.com/office/drawing/2014/main" id="{793213FD-CD3D-4EC6-B0E8-92240D72F06D}"/>
              </a:ext>
            </a:extLst>
          </p:cNvPr>
          <p:cNvSpPr>
            <a:spLocks noGrp="1"/>
          </p:cNvSpPr>
          <p:nvPr>
            <p:ph type="body" sz="quarter" idx="14"/>
          </p:nvPr>
        </p:nvSpPr>
        <p:spPr>
          <a:xfrm>
            <a:off x="4319999" y="1452600"/>
            <a:ext cx="3758875" cy="3393900"/>
          </a:xfrm>
        </p:spPr>
        <p:txBody>
          <a:bodyPr/>
          <a:lstStyle/>
          <a:p>
            <a:pPr marL="0" indent="0">
              <a:buNone/>
            </a:pPr>
            <a:r>
              <a:rPr lang="en-US" sz="1800" dirty="0"/>
              <a:t>You can edit a submitted note by replacing it. To succeed you need to know the note’s registration ID (</a:t>
            </a:r>
            <a:r>
              <a:rPr lang="en-US" sz="1800" dirty="0" err="1"/>
              <a:t>avfallsID</a:t>
            </a:r>
            <a:r>
              <a:rPr lang="en-US" sz="1800" dirty="0"/>
              <a:t>).</a:t>
            </a:r>
          </a:p>
          <a:p>
            <a:pPr marL="342900" indent="-342900">
              <a:buFont typeface="+mj-lt"/>
              <a:buAutoNum type="arabicPeriod"/>
            </a:pPr>
            <a:r>
              <a:rPr lang="en-US" sz="1600" dirty="0"/>
              <a:t>Select “ja“ (yes) at the Start question “Ska du </a:t>
            </a:r>
            <a:r>
              <a:rPr lang="en-US" sz="1600" dirty="0" err="1"/>
              <a:t>ändra</a:t>
            </a:r>
            <a:r>
              <a:rPr lang="en-US" sz="1600" dirty="0"/>
              <a:t>/</a:t>
            </a:r>
            <a:r>
              <a:rPr lang="en-US" sz="1600" dirty="0" err="1"/>
              <a:t>ersätta</a:t>
            </a:r>
            <a:r>
              <a:rPr lang="en-US" sz="1600" dirty="0"/>
              <a:t> </a:t>
            </a:r>
            <a:r>
              <a:rPr lang="en-US" sz="1600" dirty="0" err="1"/>
              <a:t>en</a:t>
            </a:r>
            <a:r>
              <a:rPr lang="en-US" sz="1600" dirty="0"/>
              <a:t> </a:t>
            </a:r>
            <a:r>
              <a:rPr lang="en-US" sz="1600" dirty="0" err="1"/>
              <a:t>tidigare</a:t>
            </a:r>
            <a:r>
              <a:rPr lang="en-US" sz="1600" dirty="0"/>
              <a:t> </a:t>
            </a:r>
            <a:r>
              <a:rPr lang="en-US" sz="1600" dirty="0" err="1"/>
              <a:t>inskickad</a:t>
            </a:r>
            <a:r>
              <a:rPr lang="en-US" sz="1600" dirty="0"/>
              <a:t> handling?” </a:t>
            </a:r>
          </a:p>
          <a:p>
            <a:pPr marL="342900" indent="-342900">
              <a:buFont typeface="+mj-lt"/>
              <a:buAutoNum type="arabicPeriod"/>
            </a:pPr>
            <a:r>
              <a:rPr lang="en-US" sz="1600" dirty="0"/>
              <a:t>Enter the former “</a:t>
            </a:r>
            <a:r>
              <a:rPr lang="en-US" sz="1600" dirty="0" err="1"/>
              <a:t>avfallsID</a:t>
            </a:r>
            <a:r>
              <a:rPr lang="en-US" sz="1600" dirty="0"/>
              <a:t>” and enter all correct details</a:t>
            </a:r>
          </a:p>
          <a:p>
            <a:pPr marL="342900" indent="-342900">
              <a:buFont typeface="+mj-lt"/>
              <a:buAutoNum type="arabicPeriod"/>
            </a:pPr>
            <a:r>
              <a:rPr lang="en-US" sz="1600" dirty="0"/>
              <a:t>The new note replaces the previous one and gets a new registration ID (</a:t>
            </a:r>
            <a:r>
              <a:rPr lang="en-US" sz="1600" dirty="0" err="1"/>
              <a:t>avfallsID</a:t>
            </a:r>
            <a:r>
              <a:rPr lang="en-US" sz="1600" dirty="0"/>
              <a:t>)</a:t>
            </a:r>
          </a:p>
          <a:p>
            <a:pPr marL="342900" indent="-342900">
              <a:buFont typeface="+mj-lt"/>
              <a:buAutoNum type="arabicPeriod"/>
            </a:pPr>
            <a:r>
              <a:rPr lang="en-US" sz="1600" dirty="0"/>
              <a:t>See example on next page.</a:t>
            </a:r>
          </a:p>
        </p:txBody>
      </p:sp>
      <p:sp>
        <p:nvSpPr>
          <p:cNvPr id="2" name="Rubrik 1">
            <a:extLst>
              <a:ext uri="{FF2B5EF4-FFF2-40B4-BE49-F238E27FC236}">
                <a16:creationId xmlns:a16="http://schemas.microsoft.com/office/drawing/2014/main" id="{8EFED33B-4A2D-4797-9C4E-22F3DAEC0ECF}"/>
              </a:ext>
            </a:extLst>
          </p:cNvPr>
          <p:cNvSpPr>
            <a:spLocks noGrp="1"/>
          </p:cNvSpPr>
          <p:nvPr>
            <p:ph type="title"/>
          </p:nvPr>
        </p:nvSpPr>
        <p:spPr/>
        <p:txBody>
          <a:bodyPr/>
          <a:lstStyle/>
          <a:p>
            <a:r>
              <a:rPr lang="sv-SE"/>
              <a:t>Start</a:t>
            </a:r>
          </a:p>
        </p:txBody>
      </p:sp>
    </p:spTree>
    <p:extLst>
      <p:ext uri="{BB962C8B-B14F-4D97-AF65-F5344CB8AC3E}">
        <p14:creationId xmlns:p14="http://schemas.microsoft.com/office/powerpoint/2010/main" val="1828284210"/>
      </p:ext>
    </p:extLst>
  </p:cSld>
  <p:clrMapOvr>
    <a:masterClrMapping/>
  </p:clrMapOvr>
</p:sld>
</file>

<file path=ppt/slides/slide2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4" name="Platshållare för datum 3">
            <a:extLst>
              <a:ext uri="{FF2B5EF4-FFF2-40B4-BE49-F238E27FC236}">
                <a16:creationId xmlns:a16="http://schemas.microsoft.com/office/drawing/2014/main" id="{08358876-4E7E-4117-A51B-6C001BB8B729}"/>
              </a:ext>
            </a:extLst>
          </p:cNvPr>
          <p:cNvSpPr>
            <a:spLocks noGrp="1"/>
          </p:cNvSpPr>
          <p:nvPr>
            <p:ph type="dt" sz="half" idx="10"/>
          </p:nvPr>
        </p:nvSpPr>
        <p:spPr/>
        <p:txBody>
          <a:bodyPr/>
          <a:lstStyle/>
          <a:p>
            <a:fld id="{31F8AAC4-2748-4E53-A84E-4A6AD65B6C1B}" type="datetime1">
              <a:rPr lang="sv-SE" smtClean="0"/>
              <a:t>2020-12-21</a:t>
            </a:fld>
            <a:endParaRPr lang="sv-SE"/>
          </a:p>
        </p:txBody>
      </p:sp>
      <p:sp>
        <p:nvSpPr>
          <p:cNvPr id="5" name="Platshållare för sidfot 4">
            <a:extLst>
              <a:ext uri="{FF2B5EF4-FFF2-40B4-BE49-F238E27FC236}">
                <a16:creationId xmlns:a16="http://schemas.microsoft.com/office/drawing/2014/main" id="{A91EC4FE-0E6A-4B03-A5DA-8E56922E0DC4}"/>
              </a:ext>
            </a:extLst>
          </p:cNvPr>
          <p:cNvSpPr>
            <a:spLocks noGrp="1"/>
          </p:cNvSpPr>
          <p:nvPr>
            <p:ph type="ftr" sz="quarter" idx="11"/>
          </p:nvPr>
        </p:nvSpPr>
        <p:spPr>
          <a:xfrm>
            <a:off x="92990" y="4845255"/>
            <a:ext cx="3038850" cy="189000"/>
          </a:xfrm>
        </p:spPr>
        <p:txBody>
          <a:bodyPr/>
          <a:lstStyle/>
          <a:p>
            <a:pPr algn="l"/>
            <a:r>
              <a:rPr lang="sv-SE"/>
              <a:t>Naturvårdsverket | Swedish Environmental Protection Agency</a:t>
            </a:r>
          </a:p>
        </p:txBody>
      </p:sp>
      <p:sp>
        <p:nvSpPr>
          <p:cNvPr id="6" name="Platshållare för bildnummer 5">
            <a:extLst>
              <a:ext uri="{FF2B5EF4-FFF2-40B4-BE49-F238E27FC236}">
                <a16:creationId xmlns:a16="http://schemas.microsoft.com/office/drawing/2014/main" id="{ABE6E33D-489F-4FBC-A7BF-59746D72A4A0}"/>
              </a:ext>
            </a:extLst>
          </p:cNvPr>
          <p:cNvSpPr>
            <a:spLocks noGrp="1"/>
          </p:cNvSpPr>
          <p:nvPr>
            <p:ph type="sldNum" sz="quarter" idx="12"/>
          </p:nvPr>
        </p:nvSpPr>
        <p:spPr/>
        <p:txBody>
          <a:bodyPr/>
          <a:lstStyle/>
          <a:p>
            <a:fld id="{1844E2AD-2CA4-4022-8F3B-D585D66E2E30}" type="slidenum">
              <a:rPr lang="sv-SE" smtClean="0"/>
              <a:pPr/>
              <a:t>27</a:t>
            </a:fld>
            <a:endParaRPr lang="sv-SE"/>
          </a:p>
        </p:txBody>
      </p:sp>
      <p:sp>
        <p:nvSpPr>
          <p:cNvPr id="20" name="Rektangel 19">
            <a:extLst>
              <a:ext uri="{FF2B5EF4-FFF2-40B4-BE49-F238E27FC236}">
                <a16:creationId xmlns:a16="http://schemas.microsoft.com/office/drawing/2014/main" id="{0E389D7A-37C8-4DAB-A868-64DDBF9F6870}"/>
              </a:ext>
            </a:extLst>
          </p:cNvPr>
          <p:cNvSpPr/>
          <p:nvPr/>
        </p:nvSpPr>
        <p:spPr>
          <a:xfrm>
            <a:off x="974209" y="4515966"/>
            <a:ext cx="7119514" cy="217247"/>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Valfri text</a:t>
            </a:r>
          </a:p>
        </p:txBody>
      </p:sp>
      <p:sp>
        <p:nvSpPr>
          <p:cNvPr id="19" name="Rektangel 18">
            <a:extLst>
              <a:ext uri="{FF2B5EF4-FFF2-40B4-BE49-F238E27FC236}">
                <a16:creationId xmlns:a16="http://schemas.microsoft.com/office/drawing/2014/main" id="{0C8C0A60-3048-4BE3-86AC-D28A2E48F089}"/>
              </a:ext>
            </a:extLst>
          </p:cNvPr>
          <p:cNvSpPr/>
          <p:nvPr/>
        </p:nvSpPr>
        <p:spPr>
          <a:xfrm>
            <a:off x="974209" y="4361790"/>
            <a:ext cx="1445973" cy="144016"/>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tx1"/>
                </a:solidFill>
              </a:rPr>
              <a:t>Referens: </a:t>
            </a:r>
            <a:r>
              <a:rPr lang="sv-SE" sz="1000" err="1">
                <a:solidFill>
                  <a:srgbClr val="0070C0"/>
                </a:solidFill>
              </a:rPr>
              <a:t>Reference</a:t>
            </a:r>
            <a:endParaRPr lang="sv-SE" sz="1000">
              <a:solidFill>
                <a:schemeClr val="tx1"/>
              </a:solidFill>
            </a:endParaRPr>
          </a:p>
        </p:txBody>
      </p:sp>
      <p:grpSp>
        <p:nvGrpSpPr>
          <p:cNvPr id="24" name="Grupp 23" descr="Inmatningsfält">
            <a:extLst>
              <a:ext uri="{FF2B5EF4-FFF2-40B4-BE49-F238E27FC236}">
                <a16:creationId xmlns:a16="http://schemas.microsoft.com/office/drawing/2014/main" id="{303537BB-BA3E-4628-B0C1-18C9FD701425}"/>
              </a:ext>
            </a:extLst>
          </p:cNvPr>
          <p:cNvGrpSpPr/>
          <p:nvPr/>
        </p:nvGrpSpPr>
        <p:grpSpPr>
          <a:xfrm>
            <a:off x="974209" y="4083918"/>
            <a:ext cx="7125138" cy="253648"/>
            <a:chOff x="1766523" y="3145782"/>
            <a:chExt cx="7125138" cy="253648"/>
          </a:xfrm>
        </p:grpSpPr>
        <p:sp>
          <p:nvSpPr>
            <p:cNvPr id="25" name="Rektangel 24">
              <a:extLst>
                <a:ext uri="{FF2B5EF4-FFF2-40B4-BE49-F238E27FC236}">
                  <a16:creationId xmlns:a16="http://schemas.microsoft.com/office/drawing/2014/main" id="{EFB824DC-47DC-471D-83B6-6A75B5B3F8F3}"/>
                </a:ext>
              </a:extLst>
            </p:cNvPr>
            <p:cNvSpPr/>
            <p:nvPr/>
          </p:nvSpPr>
          <p:spPr>
            <a:xfrm>
              <a:off x="8388424" y="3145782"/>
              <a:ext cx="501150" cy="253648"/>
            </a:xfrm>
            <a:prstGeom prst="rect">
              <a:avLst/>
            </a:prstGeom>
            <a:solidFill>
              <a:schemeClr val="bg1">
                <a:lumMod val="85000"/>
              </a:schemeClr>
            </a:solidFill>
            <a:ln w="12700">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r>
                <a:rPr lang="sv-SE" sz="1000">
                  <a:solidFill>
                    <a:schemeClr val="tx1">
                      <a:lumMod val="50000"/>
                      <a:lumOff val="50000"/>
                    </a:schemeClr>
                  </a:solidFill>
                </a:rPr>
                <a:t>KG</a:t>
              </a:r>
            </a:p>
          </p:txBody>
        </p:sp>
        <p:sp>
          <p:nvSpPr>
            <p:cNvPr id="26" name="Rektangel 25">
              <a:extLst>
                <a:ext uri="{FF2B5EF4-FFF2-40B4-BE49-F238E27FC236}">
                  <a16:creationId xmlns:a16="http://schemas.microsoft.com/office/drawing/2014/main" id="{08AE36F2-0E95-4EF8-86EA-ED5D0475077E}"/>
                </a:ext>
              </a:extLst>
            </p:cNvPr>
            <p:cNvSpPr/>
            <p:nvPr/>
          </p:nvSpPr>
          <p:spPr>
            <a:xfrm>
              <a:off x="1766523" y="3147811"/>
              <a:ext cx="7125138" cy="251619"/>
            </a:xfrm>
            <a:prstGeom prst="rect">
              <a:avLst/>
            </a:prstGeom>
            <a:no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100</a:t>
              </a:r>
            </a:p>
          </p:txBody>
        </p:sp>
      </p:grpSp>
      <p:sp>
        <p:nvSpPr>
          <p:cNvPr id="12" name="Rektangel 11">
            <a:extLst>
              <a:ext uri="{FF2B5EF4-FFF2-40B4-BE49-F238E27FC236}">
                <a16:creationId xmlns:a16="http://schemas.microsoft.com/office/drawing/2014/main" id="{1342AAB2-F086-4EB5-9C1B-A18E560C99DA}"/>
              </a:ext>
            </a:extLst>
          </p:cNvPr>
          <p:cNvSpPr/>
          <p:nvPr/>
        </p:nvSpPr>
        <p:spPr>
          <a:xfrm>
            <a:off x="974208" y="3867894"/>
            <a:ext cx="3038849" cy="213907"/>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Avfallsmängd (kg)</a:t>
            </a:r>
            <a:r>
              <a:rPr lang="sv-SE" sz="1000" dirty="0">
                <a:solidFill>
                  <a:srgbClr val="C00000"/>
                </a:solidFill>
              </a:rPr>
              <a:t>:* </a:t>
            </a:r>
            <a:r>
              <a:rPr lang="sv-SE" sz="1000" dirty="0" err="1">
                <a:solidFill>
                  <a:srgbClr val="0070C0"/>
                </a:solidFill>
              </a:rPr>
              <a:t>Amount</a:t>
            </a:r>
            <a:r>
              <a:rPr lang="sv-SE" sz="1000" dirty="0">
                <a:solidFill>
                  <a:srgbClr val="0070C0"/>
                </a:solidFill>
              </a:rPr>
              <a:t> </a:t>
            </a:r>
            <a:r>
              <a:rPr lang="sv-SE" sz="1000" dirty="0" err="1">
                <a:solidFill>
                  <a:srgbClr val="0070C0"/>
                </a:solidFill>
              </a:rPr>
              <a:t>of</a:t>
            </a:r>
            <a:r>
              <a:rPr lang="sv-SE" sz="1000" dirty="0">
                <a:solidFill>
                  <a:srgbClr val="0070C0"/>
                </a:solidFill>
              </a:rPr>
              <a:t> </a:t>
            </a:r>
            <a:r>
              <a:rPr lang="sv-SE" sz="1000" dirty="0" err="1">
                <a:solidFill>
                  <a:srgbClr val="0070C0"/>
                </a:solidFill>
              </a:rPr>
              <a:t>waste</a:t>
            </a:r>
            <a:r>
              <a:rPr lang="sv-SE" sz="1000">
                <a:solidFill>
                  <a:srgbClr val="0070C0"/>
                </a:solidFill>
              </a:rPr>
              <a:t> in kilogram</a:t>
            </a:r>
            <a:endParaRPr lang="sv-SE" sz="1000" dirty="0">
              <a:solidFill>
                <a:schemeClr val="tx1"/>
              </a:solidFill>
            </a:endParaRPr>
          </a:p>
        </p:txBody>
      </p:sp>
      <p:grpSp>
        <p:nvGrpSpPr>
          <p:cNvPr id="21" name="Grupp 20" descr="Inmatningsfält">
            <a:extLst>
              <a:ext uri="{FF2B5EF4-FFF2-40B4-BE49-F238E27FC236}">
                <a16:creationId xmlns:a16="http://schemas.microsoft.com/office/drawing/2014/main" id="{1FD00366-5D83-4A21-B745-960912C5C599}"/>
              </a:ext>
            </a:extLst>
          </p:cNvPr>
          <p:cNvGrpSpPr/>
          <p:nvPr/>
        </p:nvGrpSpPr>
        <p:grpSpPr>
          <a:xfrm>
            <a:off x="974209" y="3630268"/>
            <a:ext cx="7119515" cy="237626"/>
            <a:chOff x="1717920" y="2694158"/>
            <a:chExt cx="7119515" cy="237626"/>
          </a:xfrm>
        </p:grpSpPr>
        <p:sp>
          <p:nvSpPr>
            <p:cNvPr id="22" name="Rektangel 21">
              <a:extLst>
                <a:ext uri="{FF2B5EF4-FFF2-40B4-BE49-F238E27FC236}">
                  <a16:creationId xmlns:a16="http://schemas.microsoft.com/office/drawing/2014/main" id="{8F4D8DA0-6873-4772-9C8B-4C7AAA350C97}"/>
                </a:ext>
              </a:extLst>
            </p:cNvPr>
            <p:cNvSpPr/>
            <p:nvPr/>
          </p:nvSpPr>
          <p:spPr>
            <a:xfrm>
              <a:off x="1717920" y="2694158"/>
              <a:ext cx="7119515" cy="237626"/>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080111 Färg- och lackavfall som innehåller organiska lösningsmedel eller andra farliga ämnen</a:t>
              </a:r>
            </a:p>
          </p:txBody>
        </p:sp>
        <p:sp>
          <p:nvSpPr>
            <p:cNvPr id="23" name="Bakåt eller föregående 22">
              <a:hlinkClick r:id="" action="ppaction://noaction" highlightClick="1"/>
              <a:extLst>
                <a:ext uri="{FF2B5EF4-FFF2-40B4-BE49-F238E27FC236}">
                  <a16:creationId xmlns:a16="http://schemas.microsoft.com/office/drawing/2014/main" id="{DDCBB2A5-1F91-43DB-9C53-52B10418F941}"/>
                </a:ext>
              </a:extLst>
            </p:cNvPr>
            <p:cNvSpPr/>
            <p:nvPr/>
          </p:nvSpPr>
          <p:spPr>
            <a:xfrm rot="16200000">
              <a:off x="8587888" y="2685170"/>
              <a:ext cx="236566" cy="256661"/>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29" name="Rektangulär pratbubbla 8">
            <a:extLst>
              <a:ext uri="{FF2B5EF4-FFF2-40B4-BE49-F238E27FC236}">
                <a16:creationId xmlns:a16="http://schemas.microsoft.com/office/drawing/2014/main" id="{05A23B71-6EC0-4749-AB21-B6EF7EB3FA2D}"/>
              </a:ext>
            </a:extLst>
          </p:cNvPr>
          <p:cNvSpPr/>
          <p:nvPr/>
        </p:nvSpPr>
        <p:spPr>
          <a:xfrm>
            <a:off x="2858100" y="3659252"/>
            <a:ext cx="1952439" cy="515247"/>
          </a:xfrm>
          <a:prstGeom prst="wedgeRectCallout">
            <a:avLst>
              <a:gd name="adj1" fmla="val -66245"/>
              <a:gd name="adj2" fmla="val 87369"/>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800" dirty="0">
                <a:solidFill>
                  <a:schemeClr val="tx1"/>
                </a:solidFill>
              </a:rPr>
              <a:t>Here, the waste producer can e.g. enter his/her own code for the waste, Free comment</a:t>
            </a:r>
          </a:p>
        </p:txBody>
      </p:sp>
      <p:sp>
        <p:nvSpPr>
          <p:cNvPr id="11" name="Rektangel 10">
            <a:extLst>
              <a:ext uri="{FF2B5EF4-FFF2-40B4-BE49-F238E27FC236}">
                <a16:creationId xmlns:a16="http://schemas.microsoft.com/office/drawing/2014/main" id="{95349CA9-E8DB-4DAA-A2ED-62065D4EBC65}"/>
              </a:ext>
            </a:extLst>
          </p:cNvPr>
          <p:cNvSpPr/>
          <p:nvPr/>
        </p:nvSpPr>
        <p:spPr>
          <a:xfrm>
            <a:off x="974209" y="3451868"/>
            <a:ext cx="3977935" cy="16604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a:t>
            </a:r>
            <a:r>
              <a:rPr lang="sv-SE" sz="1000" dirty="0">
                <a:solidFill>
                  <a:srgbClr val="C00000"/>
                </a:solidFill>
              </a:rPr>
              <a:t> *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six</a:t>
            </a:r>
            <a:r>
              <a:rPr lang="sv-SE" sz="1000" dirty="0">
                <a:solidFill>
                  <a:srgbClr val="0070C0"/>
                </a:solidFill>
              </a:rPr>
              <a:t> </a:t>
            </a:r>
            <a:r>
              <a:rPr lang="sv-SE" sz="1000" dirty="0" err="1">
                <a:solidFill>
                  <a:srgbClr val="0070C0"/>
                </a:solidFill>
              </a:rPr>
              <a:t>digit</a:t>
            </a:r>
            <a:r>
              <a:rPr lang="sv-SE" sz="1000" dirty="0">
                <a:solidFill>
                  <a:srgbClr val="0070C0"/>
                </a:solidFill>
              </a:rPr>
              <a:t> </a:t>
            </a:r>
            <a:r>
              <a:rPr lang="sv-SE" sz="1000" dirty="0" err="1">
                <a:solidFill>
                  <a:srgbClr val="0070C0"/>
                </a:solidFill>
              </a:rPr>
              <a:t>code</a:t>
            </a:r>
            <a:endParaRPr lang="sv-SE" sz="1000" dirty="0">
              <a:solidFill>
                <a:srgbClr val="C00000"/>
              </a:solidFill>
            </a:endParaRPr>
          </a:p>
        </p:txBody>
      </p:sp>
      <p:grpSp>
        <p:nvGrpSpPr>
          <p:cNvPr id="16" name="Grupp 15" descr="inmatningsfält">
            <a:extLst>
              <a:ext uri="{FF2B5EF4-FFF2-40B4-BE49-F238E27FC236}">
                <a16:creationId xmlns:a16="http://schemas.microsoft.com/office/drawing/2014/main" id="{342D8152-8A16-463D-AC45-31F127321276}"/>
              </a:ext>
            </a:extLst>
          </p:cNvPr>
          <p:cNvGrpSpPr/>
          <p:nvPr/>
        </p:nvGrpSpPr>
        <p:grpSpPr>
          <a:xfrm>
            <a:off x="974209" y="3147814"/>
            <a:ext cx="7119516" cy="252041"/>
            <a:chOff x="1800828" y="3251100"/>
            <a:chExt cx="8817416" cy="265676"/>
          </a:xfrm>
        </p:grpSpPr>
        <p:sp>
          <p:nvSpPr>
            <p:cNvPr id="17" name="Rektangel 16">
              <a:extLst>
                <a:ext uri="{FF2B5EF4-FFF2-40B4-BE49-F238E27FC236}">
                  <a16:creationId xmlns:a16="http://schemas.microsoft.com/office/drawing/2014/main" id="{C396E6F2-0529-410A-BAA5-3B4EC4F652BA}"/>
                </a:ext>
              </a:extLst>
            </p:cNvPr>
            <p:cNvSpPr/>
            <p:nvPr/>
          </p:nvSpPr>
          <p:spPr>
            <a:xfrm>
              <a:off x="1800828" y="3251545"/>
              <a:ext cx="8801276" cy="265231"/>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0801 Avfall från tillverkning, formulering, distribution, användning och borttagning av färg och lack</a:t>
              </a:r>
            </a:p>
          </p:txBody>
        </p:sp>
        <p:sp>
          <p:nvSpPr>
            <p:cNvPr id="18" name="Bakåt eller föregående 17">
              <a:hlinkClick r:id="" action="ppaction://noaction" highlightClick="1"/>
              <a:extLst>
                <a:ext uri="{FF2B5EF4-FFF2-40B4-BE49-F238E27FC236}">
                  <a16:creationId xmlns:a16="http://schemas.microsoft.com/office/drawing/2014/main" id="{229B6F6C-B210-491C-93B0-12B1B6254790}"/>
                </a:ext>
              </a:extLst>
            </p:cNvPr>
            <p:cNvSpPr/>
            <p:nvPr/>
          </p:nvSpPr>
          <p:spPr>
            <a:xfrm rot="16200000">
              <a:off x="10332271" y="3230359"/>
              <a:ext cx="265231" cy="306714"/>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10" name="Rektangel 9">
            <a:extLst>
              <a:ext uri="{FF2B5EF4-FFF2-40B4-BE49-F238E27FC236}">
                <a16:creationId xmlns:a16="http://schemas.microsoft.com/office/drawing/2014/main" id="{883FCFD6-2CB2-4BF0-AE97-5757B6A24217}"/>
              </a:ext>
            </a:extLst>
          </p:cNvPr>
          <p:cNvSpPr/>
          <p:nvPr/>
        </p:nvSpPr>
        <p:spPr>
          <a:xfrm>
            <a:off x="974208" y="2949176"/>
            <a:ext cx="4450546" cy="1770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 undergrupp: </a:t>
            </a:r>
            <a:r>
              <a:rPr lang="sv-SE" sz="1000" dirty="0">
                <a:solidFill>
                  <a:srgbClr val="C00000"/>
                </a:solidFill>
              </a:rPr>
              <a:t>*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sub</a:t>
            </a:r>
            <a:r>
              <a:rPr lang="sv-SE" sz="1000" dirty="0">
                <a:solidFill>
                  <a:srgbClr val="0070C0"/>
                </a:solidFill>
              </a:rPr>
              <a:t> </a:t>
            </a:r>
            <a:r>
              <a:rPr lang="sv-SE" sz="1000" dirty="0" err="1">
                <a:solidFill>
                  <a:srgbClr val="0070C0"/>
                </a:solidFill>
              </a:rPr>
              <a:t>group</a:t>
            </a:r>
            <a:endParaRPr lang="sv-SE" sz="1000" dirty="0">
              <a:solidFill>
                <a:srgbClr val="C00000"/>
              </a:solidFill>
            </a:endParaRPr>
          </a:p>
        </p:txBody>
      </p:sp>
      <p:grpSp>
        <p:nvGrpSpPr>
          <p:cNvPr id="13" name="Grupp 12" descr="Inmatningsfält">
            <a:extLst>
              <a:ext uri="{FF2B5EF4-FFF2-40B4-BE49-F238E27FC236}">
                <a16:creationId xmlns:a16="http://schemas.microsoft.com/office/drawing/2014/main" id="{29D239AB-8329-4D7C-9C52-A467952C0EE6}"/>
              </a:ext>
            </a:extLst>
          </p:cNvPr>
          <p:cNvGrpSpPr/>
          <p:nvPr/>
        </p:nvGrpSpPr>
        <p:grpSpPr>
          <a:xfrm>
            <a:off x="975254" y="2643758"/>
            <a:ext cx="7125138" cy="252040"/>
            <a:chOff x="1700484" y="2220223"/>
            <a:chExt cx="7125138" cy="252040"/>
          </a:xfrm>
        </p:grpSpPr>
        <p:sp>
          <p:nvSpPr>
            <p:cNvPr id="14" name="Rektangel 13">
              <a:extLst>
                <a:ext uri="{FF2B5EF4-FFF2-40B4-BE49-F238E27FC236}">
                  <a16:creationId xmlns:a16="http://schemas.microsoft.com/office/drawing/2014/main" id="{F5150737-17D9-4429-BD97-A04D8ECE222D}"/>
                </a:ext>
              </a:extLst>
            </p:cNvPr>
            <p:cNvSpPr/>
            <p:nvPr/>
          </p:nvSpPr>
          <p:spPr>
            <a:xfrm>
              <a:off x="1700484" y="2220223"/>
              <a:ext cx="7119516" cy="252040"/>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08 Avfall från tillverkning, formulering, distribution och användning av ytbeläggningar (färg, lack och porslinsemalj), lim, …</a:t>
              </a:r>
            </a:p>
          </p:txBody>
        </p:sp>
        <p:sp>
          <p:nvSpPr>
            <p:cNvPr id="15" name="Bakåt eller föregående 14">
              <a:hlinkClick r:id="" action="ppaction://noaction" highlightClick="1"/>
              <a:extLst>
                <a:ext uri="{FF2B5EF4-FFF2-40B4-BE49-F238E27FC236}">
                  <a16:creationId xmlns:a16="http://schemas.microsoft.com/office/drawing/2014/main" id="{EF589C8D-D641-401E-9895-805FFEC20F9A}"/>
                </a:ext>
              </a:extLst>
            </p:cNvPr>
            <p:cNvSpPr/>
            <p:nvPr/>
          </p:nvSpPr>
          <p:spPr>
            <a:xfrm rot="16200000">
              <a:off x="8580955" y="2227596"/>
              <a:ext cx="252040" cy="237294"/>
            </a:xfrm>
            <a:prstGeom prst="actionButtonBackPrevious">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pPr algn="ctr"/>
              <a:endParaRPr lang="sv-SE" sz="1000"/>
            </a:p>
          </p:txBody>
        </p:sp>
      </p:grpSp>
      <p:sp>
        <p:nvSpPr>
          <p:cNvPr id="28" name="Rektangel 27">
            <a:extLst>
              <a:ext uri="{FF2B5EF4-FFF2-40B4-BE49-F238E27FC236}">
                <a16:creationId xmlns:a16="http://schemas.microsoft.com/office/drawing/2014/main" id="{757793D8-18BC-4537-9373-ABE5810612AA}"/>
              </a:ext>
            </a:extLst>
          </p:cNvPr>
          <p:cNvSpPr/>
          <p:nvPr/>
        </p:nvSpPr>
        <p:spPr>
          <a:xfrm>
            <a:off x="936789" y="2444786"/>
            <a:ext cx="4487965" cy="177034"/>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a:solidFill>
                  <a:schemeClr val="tx1"/>
                </a:solidFill>
              </a:rPr>
              <a:t>Avfallstyp, huvudgrupp: </a:t>
            </a:r>
            <a:r>
              <a:rPr lang="sv-SE" sz="1000" dirty="0">
                <a:solidFill>
                  <a:srgbClr val="C00000"/>
                </a:solidFill>
              </a:rPr>
              <a:t>* </a:t>
            </a:r>
            <a:r>
              <a:rPr lang="sv-SE" sz="1000" dirty="0">
                <a:solidFill>
                  <a:srgbClr val="0070C0"/>
                </a:solidFill>
              </a:rPr>
              <a:t>Waste </a:t>
            </a:r>
            <a:r>
              <a:rPr lang="sv-SE" sz="1000" dirty="0" err="1">
                <a:solidFill>
                  <a:srgbClr val="0070C0"/>
                </a:solidFill>
              </a:rPr>
              <a:t>classification</a:t>
            </a:r>
            <a:r>
              <a:rPr lang="sv-SE" sz="1000" dirty="0">
                <a:solidFill>
                  <a:srgbClr val="0070C0"/>
                </a:solidFill>
              </a:rPr>
              <a:t> </a:t>
            </a:r>
            <a:r>
              <a:rPr lang="sv-SE" sz="1000" dirty="0" err="1">
                <a:solidFill>
                  <a:srgbClr val="0070C0"/>
                </a:solidFill>
              </a:rPr>
              <a:t>code</a:t>
            </a:r>
            <a:r>
              <a:rPr lang="sv-SE" sz="1000" dirty="0">
                <a:solidFill>
                  <a:srgbClr val="0070C0"/>
                </a:solidFill>
              </a:rPr>
              <a:t>, </a:t>
            </a:r>
            <a:r>
              <a:rPr lang="sv-SE" sz="1000" dirty="0" err="1">
                <a:solidFill>
                  <a:srgbClr val="0070C0"/>
                </a:solidFill>
              </a:rPr>
              <a:t>main</a:t>
            </a:r>
            <a:r>
              <a:rPr lang="sv-SE" sz="1000" dirty="0">
                <a:solidFill>
                  <a:srgbClr val="0070C0"/>
                </a:solidFill>
              </a:rPr>
              <a:t> </a:t>
            </a:r>
            <a:r>
              <a:rPr lang="sv-SE" sz="1000" dirty="0" err="1">
                <a:solidFill>
                  <a:srgbClr val="0070C0"/>
                </a:solidFill>
              </a:rPr>
              <a:t>group</a:t>
            </a:r>
            <a:endParaRPr lang="sv-SE" sz="1000" dirty="0">
              <a:solidFill>
                <a:srgbClr val="C00000"/>
              </a:solidFill>
            </a:endParaRPr>
          </a:p>
        </p:txBody>
      </p:sp>
      <p:sp>
        <p:nvSpPr>
          <p:cNvPr id="27" name="Rektangel 26">
            <a:extLst>
              <a:ext uri="{FF2B5EF4-FFF2-40B4-BE49-F238E27FC236}">
                <a16:creationId xmlns:a16="http://schemas.microsoft.com/office/drawing/2014/main" id="{99012F31-5832-4EA8-B919-447823ECF36E}"/>
              </a:ext>
            </a:extLst>
          </p:cNvPr>
          <p:cNvSpPr/>
          <p:nvPr/>
        </p:nvSpPr>
        <p:spPr>
          <a:xfrm>
            <a:off x="974209" y="2156754"/>
            <a:ext cx="7123051" cy="252041"/>
          </a:xfrm>
          <a:prstGeom prst="rect">
            <a:avLst/>
          </a:prstGeom>
          <a:solidFill>
            <a:schemeClr val="bg1"/>
          </a:solidFill>
          <a:ln w="12700"/>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a:solidFill>
                  <a:schemeClr val="accent1">
                    <a:lumMod val="75000"/>
                  </a:schemeClr>
                </a:solidFill>
              </a:rPr>
              <a:t>055089d1-81c8-4217-9737-aea00685f1f7</a:t>
            </a:r>
          </a:p>
        </p:txBody>
      </p:sp>
      <p:sp>
        <p:nvSpPr>
          <p:cNvPr id="31" name="Rektangulär pratbubbla 8">
            <a:extLst>
              <a:ext uri="{FF2B5EF4-FFF2-40B4-BE49-F238E27FC236}">
                <a16:creationId xmlns:a16="http://schemas.microsoft.com/office/drawing/2014/main" id="{36A46812-7912-42B7-B2BD-9DF340D4B3D5}"/>
              </a:ext>
            </a:extLst>
          </p:cNvPr>
          <p:cNvSpPr/>
          <p:nvPr/>
        </p:nvSpPr>
        <p:spPr>
          <a:xfrm>
            <a:off x="6425019" y="1723397"/>
            <a:ext cx="1936834" cy="587786"/>
          </a:xfrm>
          <a:prstGeom prst="wedgeRectCallout">
            <a:avLst>
              <a:gd name="adj1" fmla="val -48091"/>
              <a:gd name="adj2" fmla="val 92474"/>
            </a:avLst>
          </a:prstGeom>
          <a:gradFill flip="none" rotWithShape="1">
            <a:gsLst>
              <a:gs pos="0">
                <a:schemeClr val="accent4">
                  <a:lumMod val="67000"/>
                </a:schemeClr>
              </a:gs>
              <a:gs pos="48000">
                <a:schemeClr val="accent4">
                  <a:lumMod val="97000"/>
                  <a:lumOff val="3000"/>
                </a:schemeClr>
              </a:gs>
              <a:gs pos="100000">
                <a:schemeClr val="accent4">
                  <a:lumMod val="60000"/>
                  <a:lumOff val="40000"/>
                </a:schemeClr>
              </a:gs>
            </a:gsLst>
            <a:lin ang="16200000" scaled="1"/>
            <a:tileRect/>
          </a:gradFill>
          <a:ln>
            <a:noFill/>
          </a:ln>
        </p:spPr>
        <p:style>
          <a:lnRef idx="0">
            <a:scrgbClr r="0" g="0" b="0"/>
          </a:lnRef>
          <a:fillRef idx="0">
            <a:scrgbClr r="0" g="0" b="0"/>
          </a:fillRef>
          <a:effectRef idx="0">
            <a:scrgbClr r="0" g="0" b="0"/>
          </a:effectRef>
          <a:fontRef idx="minor">
            <a:schemeClr val="lt1"/>
          </a:fontRef>
        </p:style>
        <p:txBody>
          <a:bodyPr rtlCol="0" anchor="ctr"/>
          <a:lstStyle/>
          <a:p>
            <a:r>
              <a:rPr lang="en-US" sz="800" dirty="0">
                <a:solidFill>
                  <a:schemeClr val="tx1"/>
                </a:solidFill>
              </a:rPr>
              <a:t>The waste classification codes are from the Waste Regulation (2020: 614) </a:t>
            </a:r>
            <a:r>
              <a:rPr lang="sv-SE" sz="800" dirty="0">
                <a:solidFill>
                  <a:schemeClr val="tx1"/>
                </a:solidFill>
                <a:hlinkClick r:id="rId2"/>
              </a:rPr>
              <a:t>Read an </a:t>
            </a:r>
            <a:r>
              <a:rPr lang="sv-SE" sz="800" dirty="0" err="1">
                <a:solidFill>
                  <a:schemeClr val="tx1"/>
                </a:solidFill>
                <a:hlinkClick r:id="rId2"/>
              </a:rPr>
              <a:t>introduction</a:t>
            </a:r>
            <a:r>
              <a:rPr lang="sv-SE" sz="800" dirty="0">
                <a:solidFill>
                  <a:schemeClr val="tx1"/>
                </a:solidFill>
                <a:hlinkClick r:id="rId2"/>
              </a:rPr>
              <a:t> to </a:t>
            </a:r>
            <a:r>
              <a:rPr lang="sv-SE" sz="800" dirty="0" err="1">
                <a:solidFill>
                  <a:schemeClr val="tx1"/>
                </a:solidFill>
                <a:hlinkClick r:id="rId2"/>
              </a:rPr>
              <a:t>waste</a:t>
            </a:r>
            <a:r>
              <a:rPr lang="sv-SE" sz="800" dirty="0">
                <a:solidFill>
                  <a:schemeClr val="tx1"/>
                </a:solidFill>
                <a:hlinkClick r:id="rId2"/>
              </a:rPr>
              <a:t> </a:t>
            </a:r>
            <a:r>
              <a:rPr lang="sv-SE" sz="800" dirty="0" err="1">
                <a:solidFill>
                  <a:schemeClr val="tx1"/>
                </a:solidFill>
                <a:hlinkClick r:id="rId2"/>
              </a:rPr>
              <a:t>classification</a:t>
            </a:r>
            <a:endParaRPr lang="sv-SE" sz="800" dirty="0">
              <a:solidFill>
                <a:schemeClr val="tx1"/>
              </a:solidFill>
            </a:endParaRPr>
          </a:p>
        </p:txBody>
      </p:sp>
      <p:sp>
        <p:nvSpPr>
          <p:cNvPr id="7" name="Rektangel 6">
            <a:extLst>
              <a:ext uri="{FF2B5EF4-FFF2-40B4-BE49-F238E27FC236}">
                <a16:creationId xmlns:a16="http://schemas.microsoft.com/office/drawing/2014/main" id="{BE189A35-8550-4A99-9E55-147E75E2A577}"/>
              </a:ext>
            </a:extLst>
          </p:cNvPr>
          <p:cNvSpPr/>
          <p:nvPr/>
        </p:nvSpPr>
        <p:spPr>
          <a:xfrm>
            <a:off x="974207" y="1875380"/>
            <a:ext cx="3836331" cy="264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000" dirty="0" err="1">
                <a:solidFill>
                  <a:schemeClr val="tx1"/>
                </a:solidFill>
              </a:rPr>
              <a:t>AvfallsId</a:t>
            </a:r>
            <a:r>
              <a:rPr lang="sv-SE" sz="1000" dirty="0">
                <a:solidFill>
                  <a:schemeClr val="tx1"/>
                </a:solidFill>
              </a:rPr>
              <a:t> som ska ändras</a:t>
            </a:r>
            <a:r>
              <a:rPr lang="sv-SE" sz="1000" dirty="0">
                <a:solidFill>
                  <a:srgbClr val="C00000"/>
                </a:solidFill>
              </a:rPr>
              <a:t>: *</a:t>
            </a:r>
            <a:r>
              <a:rPr lang="en-US" sz="1000" dirty="0">
                <a:solidFill>
                  <a:srgbClr val="0070C0"/>
                </a:solidFill>
              </a:rPr>
              <a:t> Registration ID to be replaced</a:t>
            </a:r>
          </a:p>
        </p:txBody>
      </p:sp>
      <p:sp>
        <p:nvSpPr>
          <p:cNvPr id="9" name="Rektangel 8">
            <a:extLst>
              <a:ext uri="{FF2B5EF4-FFF2-40B4-BE49-F238E27FC236}">
                <a16:creationId xmlns:a16="http://schemas.microsoft.com/office/drawing/2014/main" id="{0E4815E8-5C15-425A-87FF-825FB7FDA363}"/>
              </a:ext>
            </a:extLst>
          </p:cNvPr>
          <p:cNvSpPr/>
          <p:nvPr/>
        </p:nvSpPr>
        <p:spPr>
          <a:xfrm>
            <a:off x="919630" y="1650477"/>
            <a:ext cx="5001668" cy="264320"/>
          </a:xfrm>
          <a:prstGeom prst="rect">
            <a:avLst/>
          </a:prstGeom>
          <a:solidFill>
            <a:schemeClr val="bg1"/>
          </a:solidFill>
          <a:ln>
            <a:noFill/>
          </a:ln>
        </p:spPr>
        <p:style>
          <a:lnRef idx="2">
            <a:schemeClr val="accent1">
              <a:shade val="50000"/>
            </a:schemeClr>
          </a:lnRef>
          <a:fillRef idx="1">
            <a:schemeClr val="accent1"/>
          </a:fillRef>
          <a:effectRef idx="0">
            <a:schemeClr val="accent1"/>
          </a:effectRef>
          <a:fontRef idx="minor">
            <a:schemeClr val="lt1"/>
          </a:fontRef>
        </p:style>
        <p:txBody>
          <a:bodyPr rtlCol="0" anchor="ctr"/>
          <a:lstStyle/>
          <a:p>
            <a:r>
              <a:rPr lang="sv-SE" sz="1200" dirty="0">
                <a:solidFill>
                  <a:schemeClr val="tx1"/>
                </a:solidFill>
              </a:rPr>
              <a:t>Farligt avfall, avfall </a:t>
            </a:r>
            <a:r>
              <a:rPr lang="sv-SE" sz="1200" dirty="0" err="1">
                <a:solidFill>
                  <a:srgbClr val="0070C0"/>
                </a:solidFill>
              </a:rPr>
              <a:t>Hazardous</a:t>
            </a:r>
            <a:r>
              <a:rPr lang="sv-SE" sz="1200" dirty="0">
                <a:solidFill>
                  <a:srgbClr val="0070C0"/>
                </a:solidFill>
              </a:rPr>
              <a:t> </a:t>
            </a:r>
            <a:r>
              <a:rPr lang="sv-SE" sz="1200" dirty="0" err="1">
                <a:solidFill>
                  <a:srgbClr val="0070C0"/>
                </a:solidFill>
              </a:rPr>
              <a:t>waste</a:t>
            </a:r>
            <a:r>
              <a:rPr lang="sv-SE" sz="1200" dirty="0">
                <a:solidFill>
                  <a:srgbClr val="0070C0"/>
                </a:solidFill>
              </a:rPr>
              <a:t>, </a:t>
            </a:r>
            <a:r>
              <a:rPr lang="sv-SE" sz="1200" dirty="0" err="1">
                <a:solidFill>
                  <a:srgbClr val="0070C0"/>
                </a:solidFill>
              </a:rPr>
              <a:t>waste</a:t>
            </a:r>
            <a:endParaRPr lang="sv-SE" sz="1200" dirty="0">
              <a:solidFill>
                <a:schemeClr val="tx1"/>
              </a:solidFill>
            </a:endParaRPr>
          </a:p>
        </p:txBody>
      </p:sp>
      <p:pic>
        <p:nvPicPr>
          <p:cNvPr id="8" name="Bildobjekt 7" descr="Screenshot of e-service navigation with Hazardous waste step activated. The steps before are Start, Contact information and Transport information. The following steps are: Summary and Ready.">
            <a:extLst>
              <a:ext uri="{FF2B5EF4-FFF2-40B4-BE49-F238E27FC236}">
                <a16:creationId xmlns:a16="http://schemas.microsoft.com/office/drawing/2014/main" id="{C679674D-B0AD-40DE-A647-AE72B6DBA9E0}"/>
              </a:ext>
            </a:extLst>
          </p:cNvPr>
          <p:cNvPicPr>
            <a:picLocks noChangeAspect="1"/>
          </p:cNvPicPr>
          <p:nvPr/>
        </p:nvPicPr>
        <p:blipFill>
          <a:blip r:embed="rId3"/>
          <a:stretch>
            <a:fillRect/>
          </a:stretch>
        </p:blipFill>
        <p:spPr>
          <a:xfrm>
            <a:off x="974208" y="1169265"/>
            <a:ext cx="5450811" cy="480790"/>
          </a:xfrm>
          <a:prstGeom prst="rect">
            <a:avLst/>
          </a:prstGeom>
        </p:spPr>
      </p:pic>
      <p:sp>
        <p:nvSpPr>
          <p:cNvPr id="2" name="Rubrik 1">
            <a:extLst>
              <a:ext uri="{FF2B5EF4-FFF2-40B4-BE49-F238E27FC236}">
                <a16:creationId xmlns:a16="http://schemas.microsoft.com/office/drawing/2014/main" id="{E0265B38-711E-4D8A-A6A0-098C08F78DAF}"/>
              </a:ext>
            </a:extLst>
          </p:cNvPr>
          <p:cNvSpPr>
            <a:spLocks noGrp="1"/>
          </p:cNvSpPr>
          <p:nvPr>
            <p:ph type="title"/>
          </p:nvPr>
        </p:nvSpPr>
        <p:spPr>
          <a:xfrm>
            <a:off x="824400" y="464400"/>
            <a:ext cx="7344000" cy="587786"/>
          </a:xfrm>
        </p:spPr>
        <p:txBody>
          <a:bodyPr/>
          <a:lstStyle/>
          <a:p>
            <a:r>
              <a:rPr lang="en-US" dirty="0"/>
              <a:t>Example of replacing a previous note</a:t>
            </a:r>
            <a:br>
              <a:rPr lang="en-US" dirty="0"/>
            </a:br>
            <a:endParaRPr lang="sv-SE" dirty="0"/>
          </a:p>
        </p:txBody>
      </p:sp>
    </p:spTree>
    <p:extLst>
      <p:ext uri="{BB962C8B-B14F-4D97-AF65-F5344CB8AC3E}">
        <p14:creationId xmlns:p14="http://schemas.microsoft.com/office/powerpoint/2010/main" val="1247457502"/>
      </p:ext>
    </p:extLst>
  </p:cSld>
  <p:clrMapOvr>
    <a:masterClrMapping/>
  </p:clrMapOvr>
  <p:timing>
    <p:tnLst>
      <p:par>
        <p:cTn id="1" dur="indefinite" restart="never" nodeType="tmRoot">
          <p:childTnLst>
            <p:seq concurrent="1" nextAc="seek">
              <p:cTn id="2" dur="indefinite" nodeType="mainSeq">
                <p:childTnLst>
                  <p:par>
                    <p:cTn id="3" fill="hold">
                      <p:stCondLst>
                        <p:cond delay="indefinite"/>
                      </p:stCondLst>
                      <p:childTnLst>
                        <p:par>
                          <p:cTn id="4" fill="hold">
                            <p:stCondLst>
                              <p:cond delay="0"/>
                            </p:stCondLst>
                            <p:childTnLst>
                              <p:par>
                                <p:cTn id="5" presetID="1" presetClass="entr" presetSubtype="0" fill="hold" grpId="0" nodeType="clickEffect">
                                  <p:stCondLst>
                                    <p:cond delay="0"/>
                                  </p:stCondLst>
                                  <p:childTnLst>
                                    <p:set>
                                      <p:cBhvr>
                                        <p:cTn id="6" dur="1" fill="hold">
                                          <p:stCondLst>
                                            <p:cond delay="0"/>
                                          </p:stCondLst>
                                        </p:cTn>
                                        <p:tgtEl>
                                          <p:spTgt spid="29"/>
                                        </p:tgtEl>
                                        <p:attrNameLst>
                                          <p:attrName>style.visibility</p:attrName>
                                        </p:attrNameLst>
                                      </p:cBhvr>
                                      <p:to>
                                        <p:strVal val="visible"/>
                                      </p:to>
                                    </p:set>
                                  </p:childTnLst>
                                </p:cTn>
                              </p:par>
                            </p:childTnLst>
                          </p:cTn>
                        </p:par>
                      </p:childTnLst>
                    </p:cTn>
                  </p:par>
                  <p:par>
                    <p:cTn id="7" fill="hold">
                      <p:stCondLst>
                        <p:cond delay="indefinite"/>
                      </p:stCondLst>
                      <p:childTnLst>
                        <p:par>
                          <p:cTn id="8" fill="hold">
                            <p:stCondLst>
                              <p:cond delay="0"/>
                            </p:stCondLst>
                            <p:childTnLst>
                              <p:par>
                                <p:cTn id="9" presetID="1" presetClass="entr" presetSubtype="0" fill="hold" grpId="0" nodeType="clickEffect">
                                  <p:stCondLst>
                                    <p:cond delay="0"/>
                                  </p:stCondLst>
                                  <p:childTnLst>
                                    <p:set>
                                      <p:cBhvr>
                                        <p:cTn id="10" dur="1" fill="hold">
                                          <p:stCondLst>
                                            <p:cond delay="0"/>
                                          </p:stCondLst>
                                        </p:cTn>
                                        <p:tgtEl>
                                          <p:spTgt spid="31"/>
                                        </p:tgtEl>
                                        <p:attrNameLst>
                                          <p:attrName>style.visibility</p:attrName>
                                        </p:attrNameLst>
                                      </p:cBhvr>
                                      <p:to>
                                        <p:strVal val="visible"/>
                                      </p:to>
                                    </p:set>
                                  </p:childTnLst>
                                </p:cTn>
                              </p:par>
                            </p:childTnLst>
                          </p:cTn>
                        </p:par>
                      </p:childTnLst>
                    </p:cTn>
                  </p:par>
                </p:childTnLst>
              </p:cTn>
              <p:prevCondLst>
                <p:cond evt="onPrev" delay="0">
                  <p:tgtEl>
                    <p:sldTgt/>
                  </p:tgtEl>
                </p:cond>
              </p:prevCondLst>
              <p:nextCondLst>
                <p:cond evt="onNext" delay="0">
                  <p:tgtEl>
                    <p:sldTgt/>
                  </p:tgtEl>
                </p:cond>
              </p:nextCondLst>
            </p:seq>
          </p:childTnLst>
        </p:cTn>
      </p:par>
    </p:tnLst>
    <p:bldLst>
      <p:bldP spid="29" grpId="0" animBg="1"/>
      <p:bldP spid="31" grpId="0" animBg="1"/>
    </p:bldLst>
  </p:timing>
</p:sld>
</file>

<file path=ppt/slides/slide3.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D8AB997F-85D3-49A8-9EAE-577AA418A963}"/>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55356018-F9C0-453C-ABBA-C9FECA280D65}"/>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CA44BBC2-01B6-4183-92EB-100772BCF9A9}"/>
              </a:ext>
            </a:extLst>
          </p:cNvPr>
          <p:cNvSpPr>
            <a:spLocks noGrp="1"/>
          </p:cNvSpPr>
          <p:nvPr>
            <p:ph type="sldNum" sz="quarter" idx="12"/>
          </p:nvPr>
        </p:nvSpPr>
        <p:spPr/>
        <p:txBody>
          <a:bodyPr/>
          <a:lstStyle/>
          <a:p>
            <a:fld id="{1844E2AD-2CA4-4022-8F3B-D585D66E2E30}" type="slidenum">
              <a:rPr lang="sv-SE" smtClean="0"/>
              <a:pPr/>
              <a:t>3</a:t>
            </a:fld>
            <a:endParaRPr lang="sv-SE"/>
          </a:p>
        </p:txBody>
      </p:sp>
      <p:sp>
        <p:nvSpPr>
          <p:cNvPr id="2" name="Rubrik 1">
            <a:extLst>
              <a:ext uri="{FF2B5EF4-FFF2-40B4-BE49-F238E27FC236}">
                <a16:creationId xmlns:a16="http://schemas.microsoft.com/office/drawing/2014/main" id="{245700E6-206E-4C4C-BD26-A1C9E4C7640A}"/>
              </a:ext>
            </a:extLst>
          </p:cNvPr>
          <p:cNvSpPr>
            <a:spLocks noGrp="1"/>
          </p:cNvSpPr>
          <p:nvPr>
            <p:ph type="title"/>
          </p:nvPr>
        </p:nvSpPr>
        <p:spPr/>
        <p:txBody>
          <a:bodyPr/>
          <a:lstStyle/>
          <a:p>
            <a:r>
              <a:rPr lang="sv-SE" dirty="0"/>
              <a:t>Step 1</a:t>
            </a:r>
            <a:br>
              <a:rPr lang="sv-SE" dirty="0"/>
            </a:br>
            <a:r>
              <a:rPr lang="sv-SE" dirty="0"/>
              <a:t>log in</a:t>
            </a:r>
          </a:p>
        </p:txBody>
      </p:sp>
    </p:spTree>
    <p:extLst>
      <p:ext uri="{BB962C8B-B14F-4D97-AF65-F5344CB8AC3E}">
        <p14:creationId xmlns:p14="http://schemas.microsoft.com/office/powerpoint/2010/main" val="2332786813"/>
      </p:ext>
    </p:extLst>
  </p:cSld>
  <p:clrMapOvr>
    <a:masterClrMapping/>
  </p:clrMapOvr>
</p:sld>
</file>

<file path=ppt/slides/slide4.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17499404-BA00-49A4-91DF-66CB0D8F38B2}"/>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FD2584E8-E9B9-4A28-B05A-131BA131DE03}"/>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3D3BBBC9-27D3-4E86-A439-E00146CA5C02}"/>
              </a:ext>
            </a:extLst>
          </p:cNvPr>
          <p:cNvSpPr>
            <a:spLocks noGrp="1"/>
          </p:cNvSpPr>
          <p:nvPr>
            <p:ph type="sldNum" sz="quarter" idx="12"/>
          </p:nvPr>
        </p:nvSpPr>
        <p:spPr/>
        <p:txBody>
          <a:bodyPr/>
          <a:lstStyle/>
          <a:p>
            <a:fld id="{1844E2AD-2CA4-4022-8F3B-D585D66E2E30}" type="slidenum">
              <a:rPr lang="sv-SE" smtClean="0"/>
              <a:pPr/>
              <a:t>4</a:t>
            </a:fld>
            <a:endParaRPr lang="sv-SE"/>
          </a:p>
        </p:txBody>
      </p:sp>
      <p:pic>
        <p:nvPicPr>
          <p:cNvPr id="11" name="Platshållare för bild 10" descr="Screenshot at www.naturvardsverket.se/avfallsregister with eight different inputs to the e-services.">
            <a:extLst>
              <a:ext uri="{FF2B5EF4-FFF2-40B4-BE49-F238E27FC236}">
                <a16:creationId xmlns:a16="http://schemas.microsoft.com/office/drawing/2014/main" id="{BC90BD40-0853-4A3D-BB91-76FE5E0C33D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8" b="78"/>
          <a:stretch>
            <a:fillRect/>
          </a:stretch>
        </p:blipFill>
        <p:spPr/>
      </p:pic>
      <p:sp>
        <p:nvSpPr>
          <p:cNvPr id="7" name="Platshållare för text 6" descr=" ">
            <a:extLst>
              <a:ext uri="{FF2B5EF4-FFF2-40B4-BE49-F238E27FC236}">
                <a16:creationId xmlns:a16="http://schemas.microsoft.com/office/drawing/2014/main" id="{D4422397-E787-42A5-9BAA-88253D23C9A4}"/>
              </a:ext>
            </a:extLst>
          </p:cNvPr>
          <p:cNvSpPr>
            <a:spLocks noGrp="1"/>
          </p:cNvSpPr>
          <p:nvPr>
            <p:ph type="body" sz="quarter" idx="14"/>
          </p:nvPr>
        </p:nvSpPr>
        <p:spPr>
          <a:xfrm>
            <a:off x="4320000" y="1620000"/>
            <a:ext cx="3780392" cy="3226500"/>
          </a:xfrm>
        </p:spPr>
        <p:txBody>
          <a:bodyPr/>
          <a:lstStyle/>
          <a:p>
            <a:pPr marL="0" indent="0">
              <a:buNone/>
            </a:pPr>
            <a:r>
              <a:rPr lang="en-US" dirty="0"/>
              <a:t>The easiest way to access the waste register is via</a:t>
            </a:r>
            <a:r>
              <a:rPr lang="sv-SE" dirty="0"/>
              <a:t>:</a:t>
            </a:r>
          </a:p>
          <a:p>
            <a:pPr marL="0" indent="0">
              <a:buNone/>
            </a:pPr>
            <a:r>
              <a:rPr lang="sv-SE" dirty="0">
                <a:hlinkClick r:id="rId4"/>
              </a:rPr>
              <a:t>www.naturvardsverket.se/</a:t>
            </a:r>
            <a:br>
              <a:rPr lang="sv-SE" dirty="0">
                <a:hlinkClick r:id="rId4"/>
              </a:rPr>
            </a:br>
            <a:r>
              <a:rPr lang="sv-SE" dirty="0">
                <a:hlinkClick r:id="rId4"/>
              </a:rPr>
              <a:t>avfallsregister</a:t>
            </a:r>
            <a:endParaRPr lang="sv-SE" dirty="0"/>
          </a:p>
          <a:p>
            <a:pPr marL="0" indent="0">
              <a:buNone/>
            </a:pPr>
            <a:r>
              <a:rPr lang="en-US" dirty="0"/>
              <a:t>Select the entry: </a:t>
            </a:r>
            <a:r>
              <a:rPr lang="sv-SE" dirty="0"/>
              <a:t>”Avfallsproducent – verksamhet där farligt avfall uppstår”</a:t>
            </a:r>
          </a:p>
          <a:p>
            <a:pPr marL="0" indent="0">
              <a:buNone/>
            </a:pPr>
            <a:r>
              <a:rPr lang="en-US" sz="1600" dirty="0"/>
              <a:t>“Waste p</a:t>
            </a:r>
            <a:r>
              <a:rPr lang="sv-SE" sz="1600" dirty="0" err="1"/>
              <a:t>roducer</a:t>
            </a:r>
            <a:r>
              <a:rPr lang="en-US" sz="1600" dirty="0"/>
              <a:t>"</a:t>
            </a:r>
          </a:p>
        </p:txBody>
      </p:sp>
      <p:sp>
        <p:nvSpPr>
          <p:cNvPr id="2" name="Rubrik 1">
            <a:extLst>
              <a:ext uri="{FF2B5EF4-FFF2-40B4-BE49-F238E27FC236}">
                <a16:creationId xmlns:a16="http://schemas.microsoft.com/office/drawing/2014/main" id="{8D2B00BA-A544-41B3-936D-480DA53D8A18}"/>
              </a:ext>
            </a:extLst>
          </p:cNvPr>
          <p:cNvSpPr>
            <a:spLocks noGrp="1"/>
          </p:cNvSpPr>
          <p:nvPr>
            <p:ph type="title"/>
          </p:nvPr>
        </p:nvSpPr>
        <p:spPr/>
        <p:txBody>
          <a:bodyPr/>
          <a:lstStyle/>
          <a:p>
            <a:r>
              <a:rPr lang="sv-SE">
                <a:hlinkClick r:id="rId4"/>
              </a:rPr>
              <a:t>www.naturvardsverket.se/avfallsregister</a:t>
            </a:r>
            <a:br>
              <a:rPr lang="sv-SE"/>
            </a:br>
            <a:r>
              <a:rPr lang="en-US" sz="1800"/>
              <a:t>(e-services for the waste register)</a:t>
            </a:r>
            <a:br>
              <a:rPr lang="en-US"/>
            </a:br>
            <a:endParaRPr lang="sv-SE"/>
          </a:p>
        </p:txBody>
      </p:sp>
    </p:spTree>
    <p:extLst>
      <p:ext uri="{BB962C8B-B14F-4D97-AF65-F5344CB8AC3E}">
        <p14:creationId xmlns:p14="http://schemas.microsoft.com/office/powerpoint/2010/main" val="141904808"/>
      </p:ext>
    </p:extLst>
  </p:cSld>
  <p:clrMapOvr>
    <a:masterClrMapping/>
  </p:clrMapOvr>
</p:sld>
</file>

<file path=ppt/slides/slide5.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AB773AA1-2602-45C5-90A7-90E381354DFE}"/>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14F3299D-BB3A-44DF-8A2F-6266C2DB20C5}"/>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9B9BA7D8-28FB-41DF-A658-6061D4261225}"/>
              </a:ext>
            </a:extLst>
          </p:cNvPr>
          <p:cNvSpPr>
            <a:spLocks noGrp="1"/>
          </p:cNvSpPr>
          <p:nvPr>
            <p:ph type="sldNum" sz="quarter" idx="12"/>
          </p:nvPr>
        </p:nvSpPr>
        <p:spPr/>
        <p:txBody>
          <a:bodyPr/>
          <a:lstStyle/>
          <a:p>
            <a:fld id="{1844E2AD-2CA4-4022-8F3B-D585D66E2E30}" type="slidenum">
              <a:rPr lang="sv-SE" smtClean="0"/>
              <a:pPr/>
              <a:t>5</a:t>
            </a:fld>
            <a:endParaRPr lang="sv-SE"/>
          </a:p>
        </p:txBody>
      </p:sp>
      <p:pic>
        <p:nvPicPr>
          <p:cNvPr id="11" name="Platshållare för bild 10" descr="A man in an apron uses his laptop on a work table with carpentry tools">
            <a:extLst>
              <a:ext uri="{FF2B5EF4-FFF2-40B4-BE49-F238E27FC236}">
                <a16:creationId xmlns:a16="http://schemas.microsoft.com/office/drawing/2014/main" id="{5079D606-6997-4824-9A99-17611DACFA91}"/>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t="78" b="78"/>
          <a:stretch>
            <a:fillRect/>
          </a:stretch>
        </p:blipFill>
        <p:spPr/>
      </p:pic>
      <p:sp>
        <p:nvSpPr>
          <p:cNvPr id="7" name="Platshållare för text 6">
            <a:extLst>
              <a:ext uri="{FF2B5EF4-FFF2-40B4-BE49-F238E27FC236}">
                <a16:creationId xmlns:a16="http://schemas.microsoft.com/office/drawing/2014/main" id="{36F6BDEC-0039-481F-A6CF-97F613C71E08}"/>
              </a:ext>
            </a:extLst>
          </p:cNvPr>
          <p:cNvSpPr>
            <a:spLocks noGrp="1"/>
          </p:cNvSpPr>
          <p:nvPr>
            <p:ph type="body" sz="quarter" idx="14"/>
          </p:nvPr>
        </p:nvSpPr>
        <p:spPr/>
        <p:txBody>
          <a:bodyPr/>
          <a:lstStyle/>
          <a:p>
            <a:pPr marL="0" indent="0">
              <a:buNone/>
            </a:pPr>
            <a:r>
              <a:rPr lang="sv-SE"/>
              <a:t>To </a:t>
            </a:r>
            <a:r>
              <a:rPr lang="sv-SE" err="1"/>
              <a:t>complete</a:t>
            </a:r>
            <a:r>
              <a:rPr lang="sv-SE"/>
              <a:t> the login and access </a:t>
            </a:r>
            <a:r>
              <a:rPr lang="en-US"/>
              <a:t>the e-service, you need to identify yourself with an e-identification.</a:t>
            </a:r>
          </a:p>
        </p:txBody>
      </p:sp>
      <p:sp>
        <p:nvSpPr>
          <p:cNvPr id="2" name="Rubrik 1">
            <a:extLst>
              <a:ext uri="{FF2B5EF4-FFF2-40B4-BE49-F238E27FC236}">
                <a16:creationId xmlns:a16="http://schemas.microsoft.com/office/drawing/2014/main" id="{CB20D011-AFBF-4AD3-B4D1-1615B5E3811A}"/>
              </a:ext>
            </a:extLst>
          </p:cNvPr>
          <p:cNvSpPr>
            <a:spLocks noGrp="1"/>
          </p:cNvSpPr>
          <p:nvPr>
            <p:ph type="title"/>
          </p:nvPr>
        </p:nvSpPr>
        <p:spPr/>
        <p:txBody>
          <a:bodyPr/>
          <a:lstStyle/>
          <a:p>
            <a:r>
              <a:rPr lang="sv-SE"/>
              <a:t>To access the e-service</a:t>
            </a:r>
          </a:p>
        </p:txBody>
      </p:sp>
    </p:spTree>
    <p:extLst>
      <p:ext uri="{BB962C8B-B14F-4D97-AF65-F5344CB8AC3E}">
        <p14:creationId xmlns:p14="http://schemas.microsoft.com/office/powerpoint/2010/main" val="2693255530"/>
      </p:ext>
    </p:extLst>
  </p:cSld>
  <p:clrMapOvr>
    <a:masterClrMapping/>
  </p:clrMapOvr>
</p:sld>
</file>

<file path=ppt/slides/slide6.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93054241-56F2-404F-B22A-77B82F08088F}"/>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C16CD44B-F15E-42DA-9FF3-81EED293DFFB}"/>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4C25A1AC-399F-4E50-BA6A-D455CF573E15}"/>
              </a:ext>
            </a:extLst>
          </p:cNvPr>
          <p:cNvSpPr>
            <a:spLocks noGrp="1"/>
          </p:cNvSpPr>
          <p:nvPr>
            <p:ph type="sldNum" sz="quarter" idx="12"/>
          </p:nvPr>
        </p:nvSpPr>
        <p:spPr/>
        <p:txBody>
          <a:bodyPr/>
          <a:lstStyle/>
          <a:p>
            <a:fld id="{1844E2AD-2CA4-4022-8F3B-D585D66E2E30}" type="slidenum">
              <a:rPr lang="sv-SE" smtClean="0"/>
              <a:pPr/>
              <a:t>6</a:t>
            </a:fld>
            <a:endParaRPr lang="sv-SE"/>
          </a:p>
        </p:txBody>
      </p:sp>
      <p:sp>
        <p:nvSpPr>
          <p:cNvPr id="2" name="Rubrik 1">
            <a:extLst>
              <a:ext uri="{FF2B5EF4-FFF2-40B4-BE49-F238E27FC236}">
                <a16:creationId xmlns:a16="http://schemas.microsoft.com/office/drawing/2014/main" id="{ACD27516-431F-4010-9782-95E548CB8B5E}"/>
              </a:ext>
            </a:extLst>
          </p:cNvPr>
          <p:cNvSpPr>
            <a:spLocks noGrp="1"/>
          </p:cNvSpPr>
          <p:nvPr>
            <p:ph type="title"/>
          </p:nvPr>
        </p:nvSpPr>
        <p:spPr/>
        <p:txBody>
          <a:bodyPr/>
          <a:lstStyle/>
          <a:p>
            <a:r>
              <a:rPr lang="sv-SE"/>
              <a:t>Step 2</a:t>
            </a:r>
            <a:br>
              <a:rPr lang="sv-SE"/>
            </a:br>
            <a:r>
              <a:rPr lang="sv-SE" err="1"/>
              <a:t>first</a:t>
            </a:r>
            <a:r>
              <a:rPr lang="sv-SE"/>
              <a:t> </a:t>
            </a:r>
            <a:r>
              <a:rPr lang="sv-SE" err="1"/>
              <a:t>questions</a:t>
            </a:r>
            <a:endParaRPr lang="sv-SE"/>
          </a:p>
        </p:txBody>
      </p:sp>
    </p:spTree>
    <p:extLst>
      <p:ext uri="{BB962C8B-B14F-4D97-AF65-F5344CB8AC3E}">
        <p14:creationId xmlns:p14="http://schemas.microsoft.com/office/powerpoint/2010/main" val="3034249621"/>
      </p:ext>
    </p:extLst>
  </p:cSld>
  <p:clrMapOvr>
    <a:masterClrMapping/>
  </p:clrMapOvr>
</p:sld>
</file>

<file path=ppt/slides/slide7.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9F0275D6-DF83-42F6-9D3A-9127AEBA2FC4}"/>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CF93A526-BCC0-4CBB-8F37-AD7926046CA8}"/>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E7CB0642-AC46-42F7-B933-6616010DA63C}"/>
              </a:ext>
            </a:extLst>
          </p:cNvPr>
          <p:cNvSpPr>
            <a:spLocks noGrp="1"/>
          </p:cNvSpPr>
          <p:nvPr>
            <p:ph type="sldNum" sz="quarter" idx="12"/>
          </p:nvPr>
        </p:nvSpPr>
        <p:spPr/>
        <p:txBody>
          <a:bodyPr/>
          <a:lstStyle/>
          <a:p>
            <a:fld id="{1844E2AD-2CA4-4022-8F3B-D585D66E2E30}" type="slidenum">
              <a:rPr lang="sv-SE" smtClean="0"/>
              <a:pPr/>
              <a:t>7</a:t>
            </a:fld>
            <a:endParaRPr lang="sv-SE"/>
          </a:p>
        </p:txBody>
      </p:sp>
      <p:pic>
        <p:nvPicPr>
          <p:cNvPr id="15" name="Platshållare för bild 14" descr="Screenshot of the first step of the e-service: Start, where two questions are asked with yes-no answers.">
            <a:extLst>
              <a:ext uri="{FF2B5EF4-FFF2-40B4-BE49-F238E27FC236}">
                <a16:creationId xmlns:a16="http://schemas.microsoft.com/office/drawing/2014/main" id="{DA68BF09-051C-4D76-AFC3-0EB157F8F3FD}"/>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14274" r="14274"/>
          <a:stretch>
            <a:fillRect/>
          </a:stretch>
        </p:blipFill>
        <p:spPr>
          <a:xfrm>
            <a:off x="683568" y="0"/>
            <a:ext cx="3060000" cy="4590000"/>
          </a:xfrm>
        </p:spPr>
      </p:pic>
      <p:sp>
        <p:nvSpPr>
          <p:cNvPr id="7" name="Platshållare för text 6">
            <a:extLst>
              <a:ext uri="{FF2B5EF4-FFF2-40B4-BE49-F238E27FC236}">
                <a16:creationId xmlns:a16="http://schemas.microsoft.com/office/drawing/2014/main" id="{793213FD-CD3D-4EC6-B0E8-92240D72F06D}"/>
              </a:ext>
            </a:extLst>
          </p:cNvPr>
          <p:cNvSpPr>
            <a:spLocks noGrp="1"/>
          </p:cNvSpPr>
          <p:nvPr>
            <p:ph type="body" sz="quarter" idx="14"/>
          </p:nvPr>
        </p:nvSpPr>
        <p:spPr/>
        <p:txBody>
          <a:bodyPr/>
          <a:lstStyle/>
          <a:p>
            <a:pPr marL="0" indent="0">
              <a:buNone/>
            </a:pPr>
            <a:r>
              <a:rPr lang="sv-SE"/>
              <a:t>The </a:t>
            </a:r>
            <a:r>
              <a:rPr lang="sv-SE" err="1"/>
              <a:t>first</a:t>
            </a:r>
            <a:r>
              <a:rPr lang="sv-SE"/>
              <a:t> step is to </a:t>
            </a:r>
            <a:r>
              <a:rPr lang="sv-SE" err="1"/>
              <a:t>submit</a:t>
            </a:r>
            <a:r>
              <a:rPr lang="sv-SE"/>
              <a:t> </a:t>
            </a:r>
            <a:r>
              <a:rPr lang="sv-SE" err="1"/>
              <a:t>answers</a:t>
            </a:r>
            <a:r>
              <a:rPr lang="sv-SE"/>
              <a:t> to </a:t>
            </a:r>
            <a:r>
              <a:rPr lang="sv-SE" err="1"/>
              <a:t>identify</a:t>
            </a:r>
            <a:r>
              <a:rPr lang="sv-SE"/>
              <a:t> </a:t>
            </a:r>
            <a:r>
              <a:rPr lang="sv-SE" err="1"/>
              <a:t>if</a:t>
            </a:r>
            <a:r>
              <a:rPr lang="sv-SE"/>
              <a:t> </a:t>
            </a:r>
            <a:r>
              <a:rPr lang="sv-SE" err="1"/>
              <a:t>you</a:t>
            </a:r>
            <a:r>
              <a:rPr lang="sv-SE"/>
              <a:t> </a:t>
            </a:r>
            <a:r>
              <a:rPr lang="sv-SE" err="1"/>
              <a:t>are</a:t>
            </a:r>
            <a:r>
              <a:rPr lang="sv-SE"/>
              <a:t> </a:t>
            </a:r>
            <a:r>
              <a:rPr lang="sv-SE" err="1"/>
              <a:t>reporting</a:t>
            </a:r>
            <a:r>
              <a:rPr lang="sv-SE"/>
              <a:t> as an agent or </a:t>
            </a:r>
            <a:r>
              <a:rPr lang="sv-SE" err="1"/>
              <a:t>if</a:t>
            </a:r>
            <a:r>
              <a:rPr lang="sv-SE"/>
              <a:t> </a:t>
            </a:r>
            <a:r>
              <a:rPr lang="sv-SE" err="1"/>
              <a:t>you</a:t>
            </a:r>
            <a:r>
              <a:rPr lang="sv-SE"/>
              <a:t> </a:t>
            </a:r>
            <a:r>
              <a:rPr lang="sv-SE" err="1"/>
              <a:t>want</a:t>
            </a:r>
            <a:r>
              <a:rPr lang="sv-SE"/>
              <a:t> </a:t>
            </a:r>
            <a:r>
              <a:rPr lang="en-US"/>
              <a:t>to change a previously submitted document.</a:t>
            </a:r>
          </a:p>
          <a:p>
            <a:pPr marL="0" indent="0">
              <a:buNone/>
            </a:pPr>
            <a:endParaRPr lang="sv-SE"/>
          </a:p>
          <a:p>
            <a:pPr marL="0" indent="0">
              <a:buNone/>
            </a:pPr>
            <a:r>
              <a:rPr lang="en-US" sz="1400"/>
              <a:t>An agent is authorized to bring an action for another person</a:t>
            </a:r>
            <a:endParaRPr lang="sv-SE"/>
          </a:p>
        </p:txBody>
      </p:sp>
      <p:sp>
        <p:nvSpPr>
          <p:cNvPr id="2" name="Rubrik 1">
            <a:extLst>
              <a:ext uri="{FF2B5EF4-FFF2-40B4-BE49-F238E27FC236}">
                <a16:creationId xmlns:a16="http://schemas.microsoft.com/office/drawing/2014/main" id="{8EFED33B-4A2D-4797-9C4E-22F3DAEC0ECF}"/>
              </a:ext>
            </a:extLst>
          </p:cNvPr>
          <p:cNvSpPr>
            <a:spLocks noGrp="1"/>
          </p:cNvSpPr>
          <p:nvPr>
            <p:ph type="title"/>
          </p:nvPr>
        </p:nvSpPr>
        <p:spPr/>
        <p:txBody>
          <a:bodyPr/>
          <a:lstStyle/>
          <a:p>
            <a:r>
              <a:rPr lang="sv-SE"/>
              <a:t>Start=</a:t>
            </a:r>
            <a:r>
              <a:rPr lang="sv-SE" err="1"/>
              <a:t>First</a:t>
            </a:r>
            <a:endParaRPr lang="sv-SE"/>
          </a:p>
        </p:txBody>
      </p:sp>
    </p:spTree>
    <p:extLst>
      <p:ext uri="{BB962C8B-B14F-4D97-AF65-F5344CB8AC3E}">
        <p14:creationId xmlns:p14="http://schemas.microsoft.com/office/powerpoint/2010/main" val="2779427517"/>
      </p:ext>
    </p:extLst>
  </p:cSld>
  <p:clrMapOvr>
    <a:masterClrMapping/>
  </p:clrMapOvr>
</p:sld>
</file>

<file path=ppt/slides/slide8.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EC2EFA79-36DC-45AF-A1DB-5649457C021A}"/>
              </a:ext>
            </a:extLst>
          </p:cNvPr>
          <p:cNvSpPr>
            <a:spLocks noGrp="1"/>
          </p:cNvSpPr>
          <p:nvPr>
            <p:ph type="dt" sz="half" idx="10"/>
          </p:nvPr>
        </p:nvSpPr>
        <p:spPr/>
        <p:txBody>
          <a:bodyPr/>
          <a:lstStyle/>
          <a:p>
            <a:fld id="{4B186DA5-3779-4115-B9FF-F6458A5B1E08}" type="datetime1">
              <a:rPr lang="sv-SE" smtClean="0"/>
              <a:t>2020-12-21</a:t>
            </a:fld>
            <a:endParaRPr lang="sv-SE"/>
          </a:p>
        </p:txBody>
      </p:sp>
      <p:sp>
        <p:nvSpPr>
          <p:cNvPr id="4" name="Platshållare för sidfot 3">
            <a:extLst>
              <a:ext uri="{FF2B5EF4-FFF2-40B4-BE49-F238E27FC236}">
                <a16:creationId xmlns:a16="http://schemas.microsoft.com/office/drawing/2014/main" id="{C9CEDBB6-DC77-4598-900F-A3202CE4F77E}"/>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0D5CF80F-6947-429F-8B2A-2FD2A367721A}"/>
              </a:ext>
            </a:extLst>
          </p:cNvPr>
          <p:cNvSpPr>
            <a:spLocks noGrp="1"/>
          </p:cNvSpPr>
          <p:nvPr>
            <p:ph type="sldNum" sz="quarter" idx="12"/>
          </p:nvPr>
        </p:nvSpPr>
        <p:spPr/>
        <p:txBody>
          <a:bodyPr/>
          <a:lstStyle/>
          <a:p>
            <a:fld id="{1844E2AD-2CA4-4022-8F3B-D585D66E2E30}" type="slidenum">
              <a:rPr lang="sv-SE" smtClean="0"/>
              <a:pPr/>
              <a:t>8</a:t>
            </a:fld>
            <a:endParaRPr lang="sv-SE"/>
          </a:p>
        </p:txBody>
      </p:sp>
      <p:sp>
        <p:nvSpPr>
          <p:cNvPr id="2" name="Rubrik 1">
            <a:extLst>
              <a:ext uri="{FF2B5EF4-FFF2-40B4-BE49-F238E27FC236}">
                <a16:creationId xmlns:a16="http://schemas.microsoft.com/office/drawing/2014/main" id="{7B3CFDD9-D770-4E53-86E3-9425BA99DEAF}"/>
              </a:ext>
            </a:extLst>
          </p:cNvPr>
          <p:cNvSpPr>
            <a:spLocks noGrp="1"/>
          </p:cNvSpPr>
          <p:nvPr>
            <p:ph type="title"/>
          </p:nvPr>
        </p:nvSpPr>
        <p:spPr/>
        <p:txBody>
          <a:bodyPr/>
          <a:lstStyle/>
          <a:p>
            <a:r>
              <a:rPr lang="sv-SE"/>
              <a:t>Step 3</a:t>
            </a:r>
            <a:br>
              <a:rPr lang="sv-SE"/>
            </a:br>
            <a:r>
              <a:rPr lang="sv-SE" err="1"/>
              <a:t>contact</a:t>
            </a:r>
            <a:r>
              <a:rPr lang="sv-SE"/>
              <a:t> </a:t>
            </a:r>
            <a:r>
              <a:rPr lang="sv-SE" err="1"/>
              <a:t>details</a:t>
            </a:r>
            <a:endParaRPr lang="sv-SE"/>
          </a:p>
        </p:txBody>
      </p:sp>
    </p:spTree>
    <p:extLst>
      <p:ext uri="{BB962C8B-B14F-4D97-AF65-F5344CB8AC3E}">
        <p14:creationId xmlns:p14="http://schemas.microsoft.com/office/powerpoint/2010/main" val="2207101687"/>
      </p:ext>
    </p:extLst>
  </p:cSld>
  <p:clrMapOvr>
    <a:masterClrMapping/>
  </p:clrMapOvr>
</p:sld>
</file>

<file path=ppt/slides/slide9.xml><?xml version="1.0" encoding="utf-8"?>
<p:sld xmlns:a="http://schemas.openxmlformats.org/drawingml/2006/main" xmlns:r="http://schemas.openxmlformats.org/officeDocument/2006/relationships" xmlns:p="http://schemas.openxmlformats.org/presentationml/2006/main">
  <p:cSld>
    <p:spTree>
      <p:nvGrpSpPr>
        <p:cNvPr id="1" name=""/>
        <p:cNvGrpSpPr/>
        <p:nvPr/>
      </p:nvGrpSpPr>
      <p:grpSpPr>
        <a:xfrm>
          <a:off x="0" y="0"/>
          <a:ext cx="0" cy="0"/>
          <a:chOff x="0" y="0"/>
          <a:chExt cx="0" cy="0"/>
        </a:xfrm>
      </p:grpSpPr>
      <p:sp>
        <p:nvSpPr>
          <p:cNvPr id="3" name="Platshållare för datum 2">
            <a:extLst>
              <a:ext uri="{FF2B5EF4-FFF2-40B4-BE49-F238E27FC236}">
                <a16:creationId xmlns:a16="http://schemas.microsoft.com/office/drawing/2014/main" id="{EB4C0593-A3B5-4801-ADDB-1408F361AA8E}"/>
              </a:ext>
            </a:extLst>
          </p:cNvPr>
          <p:cNvSpPr>
            <a:spLocks noGrp="1"/>
          </p:cNvSpPr>
          <p:nvPr>
            <p:ph type="dt" sz="half" idx="10"/>
          </p:nvPr>
        </p:nvSpPr>
        <p:spPr/>
        <p:txBody>
          <a:bodyPr/>
          <a:lstStyle/>
          <a:p>
            <a:fld id="{5B8BE423-1780-43BB-A8FE-3025F34AD1F8}" type="datetime1">
              <a:rPr lang="sv-SE" smtClean="0"/>
              <a:pPr/>
              <a:t>2020-12-21</a:t>
            </a:fld>
            <a:endParaRPr lang="sv-SE"/>
          </a:p>
        </p:txBody>
      </p:sp>
      <p:sp>
        <p:nvSpPr>
          <p:cNvPr id="4" name="Platshållare för sidfot 3">
            <a:extLst>
              <a:ext uri="{FF2B5EF4-FFF2-40B4-BE49-F238E27FC236}">
                <a16:creationId xmlns:a16="http://schemas.microsoft.com/office/drawing/2014/main" id="{211C82EA-3599-4B6D-AE5C-C06E1A6BDC19}"/>
              </a:ext>
            </a:extLst>
          </p:cNvPr>
          <p:cNvSpPr>
            <a:spLocks noGrp="1"/>
          </p:cNvSpPr>
          <p:nvPr>
            <p:ph type="ftr" sz="quarter" idx="11"/>
          </p:nvPr>
        </p:nvSpPr>
        <p:spPr/>
        <p:txBody>
          <a:bodyPr/>
          <a:lstStyle/>
          <a:p>
            <a:pPr algn="l"/>
            <a:r>
              <a:rPr lang="sv-SE"/>
              <a:t>Naturvårdsverket | Swedish Environmental Protection Agency</a:t>
            </a:r>
          </a:p>
        </p:txBody>
      </p:sp>
      <p:sp>
        <p:nvSpPr>
          <p:cNvPr id="5" name="Platshållare för bildnummer 4">
            <a:extLst>
              <a:ext uri="{FF2B5EF4-FFF2-40B4-BE49-F238E27FC236}">
                <a16:creationId xmlns:a16="http://schemas.microsoft.com/office/drawing/2014/main" id="{98DA35FD-D6FF-46C9-8A23-9EA37764AAC9}"/>
              </a:ext>
            </a:extLst>
          </p:cNvPr>
          <p:cNvSpPr>
            <a:spLocks noGrp="1"/>
          </p:cNvSpPr>
          <p:nvPr>
            <p:ph type="sldNum" sz="quarter" idx="12"/>
          </p:nvPr>
        </p:nvSpPr>
        <p:spPr/>
        <p:txBody>
          <a:bodyPr/>
          <a:lstStyle/>
          <a:p>
            <a:fld id="{1844E2AD-2CA4-4022-8F3B-D585D66E2E30}" type="slidenum">
              <a:rPr lang="sv-SE" smtClean="0"/>
              <a:pPr/>
              <a:t>9</a:t>
            </a:fld>
            <a:endParaRPr lang="sv-SE"/>
          </a:p>
        </p:txBody>
      </p:sp>
      <p:pic>
        <p:nvPicPr>
          <p:cNvPr id="11" name="Platshållare för bild 10" descr="Screenshot of the steps of the e-service: Contact information with two input areas. One about the provider and the other about the business, called &quot;operator&quot;.">
            <a:extLst>
              <a:ext uri="{FF2B5EF4-FFF2-40B4-BE49-F238E27FC236}">
                <a16:creationId xmlns:a16="http://schemas.microsoft.com/office/drawing/2014/main" id="{C811F094-02FB-4913-A3BA-61AC6B3FD7A2}"/>
              </a:ext>
            </a:extLst>
          </p:cNvPr>
          <p:cNvPicPr>
            <a:picLocks noGrp="1" noChangeAspect="1"/>
          </p:cNvPicPr>
          <p:nvPr>
            <p:ph type="pic" sz="quarter" idx="13"/>
          </p:nvPr>
        </p:nvPicPr>
        <p:blipFill>
          <a:blip r:embed="rId3">
            <a:extLst>
              <a:ext uri="{28A0092B-C50C-407E-A947-70E740481C1C}">
                <a14:useLocalDpi xmlns:a14="http://schemas.microsoft.com/office/drawing/2010/main" val="0"/>
              </a:ext>
            </a:extLst>
          </a:blip>
          <a:srcRect l="7798" r="7798"/>
          <a:stretch>
            <a:fillRect/>
          </a:stretch>
        </p:blipFill>
        <p:spPr/>
      </p:pic>
      <p:sp>
        <p:nvSpPr>
          <p:cNvPr id="7" name="Platshållare för text 6">
            <a:extLst>
              <a:ext uri="{FF2B5EF4-FFF2-40B4-BE49-F238E27FC236}">
                <a16:creationId xmlns:a16="http://schemas.microsoft.com/office/drawing/2014/main" id="{289BF15A-6100-470A-862E-4C2C3B61E477}"/>
              </a:ext>
            </a:extLst>
          </p:cNvPr>
          <p:cNvSpPr>
            <a:spLocks noGrp="1"/>
          </p:cNvSpPr>
          <p:nvPr>
            <p:ph type="body" sz="quarter" idx="14"/>
          </p:nvPr>
        </p:nvSpPr>
        <p:spPr>
          <a:xfrm>
            <a:off x="4320000" y="1620000"/>
            <a:ext cx="3686400" cy="3523500"/>
          </a:xfrm>
        </p:spPr>
        <p:txBody>
          <a:bodyPr/>
          <a:lstStyle/>
          <a:p>
            <a:r>
              <a:rPr lang="en-US" dirty="0"/>
              <a:t>Some details about you is filled in automatically and can’t be changed.</a:t>
            </a:r>
          </a:p>
          <a:p>
            <a:r>
              <a:rPr lang="en-US" dirty="0"/>
              <a:t>Submit details about the company/business you represent.</a:t>
            </a:r>
          </a:p>
          <a:p>
            <a:r>
              <a:rPr lang="en-US" dirty="0"/>
              <a:t>See example on next page.</a:t>
            </a:r>
          </a:p>
        </p:txBody>
      </p:sp>
      <p:sp>
        <p:nvSpPr>
          <p:cNvPr id="2" name="Rubrik 1">
            <a:extLst>
              <a:ext uri="{FF2B5EF4-FFF2-40B4-BE49-F238E27FC236}">
                <a16:creationId xmlns:a16="http://schemas.microsoft.com/office/drawing/2014/main" id="{45B75A53-8462-4C21-99A2-67E5C3D7AF5D}"/>
              </a:ext>
            </a:extLst>
          </p:cNvPr>
          <p:cNvSpPr>
            <a:spLocks noGrp="1"/>
          </p:cNvSpPr>
          <p:nvPr>
            <p:ph type="title"/>
          </p:nvPr>
        </p:nvSpPr>
        <p:spPr/>
        <p:txBody>
          <a:bodyPr/>
          <a:lstStyle/>
          <a:p>
            <a:r>
              <a:rPr lang="sv-SE"/>
              <a:t>Contact </a:t>
            </a:r>
            <a:r>
              <a:rPr lang="sv-SE" err="1"/>
              <a:t>details</a:t>
            </a:r>
            <a:endParaRPr lang="sv-SE"/>
          </a:p>
        </p:txBody>
      </p:sp>
    </p:spTree>
    <p:extLst>
      <p:ext uri="{BB962C8B-B14F-4D97-AF65-F5344CB8AC3E}">
        <p14:creationId xmlns:p14="http://schemas.microsoft.com/office/powerpoint/2010/main" val="1141246981"/>
      </p:ext>
    </p:extLst>
  </p:cSld>
  <p:clrMapOvr>
    <a:masterClrMapping/>
  </p:clrMapOvr>
</p:sld>
</file>

<file path=ppt/theme/theme1.xml><?xml version="1.0" encoding="utf-8"?>
<a:theme xmlns:a="http://schemas.openxmlformats.org/drawingml/2006/main" name="NV-9-16-pptmall">
  <a:themeElements>
    <a:clrScheme name="NV 1 BLUE">
      <a:dk1>
        <a:sysClr val="windowText" lastClr="000000"/>
      </a:dk1>
      <a:lt1>
        <a:sysClr val="window" lastClr="FFFFFF"/>
      </a:lt1>
      <a:dk2>
        <a:srgbClr val="1F497D"/>
      </a:dk2>
      <a:lt2>
        <a:srgbClr val="EEECE1"/>
      </a:lt2>
      <a:accent1>
        <a:srgbClr val="5A7E92"/>
      </a:accent1>
      <a:accent2>
        <a:srgbClr val="8DB9E5"/>
      </a:accent2>
      <a:accent3>
        <a:srgbClr val="7E99AA"/>
      </a:accent3>
      <a:accent4>
        <a:srgbClr val="FFD451"/>
      </a:accent4>
      <a:accent5>
        <a:srgbClr val="ECAC00"/>
      </a:accent5>
      <a:accent6>
        <a:srgbClr val="C79316"/>
      </a:accent6>
      <a:hlink>
        <a:srgbClr val="0000FF"/>
      </a:hlink>
      <a:folHlink>
        <a:srgbClr val="800080"/>
      </a:folHlink>
    </a:clrScheme>
    <a:fontScheme name="Naturvårdsverket">
      <a:majorFont>
        <a:latin typeface="Arial"/>
        <a:ea typeface=""/>
        <a:cs typeface=""/>
      </a:majorFont>
      <a:minorFont>
        <a:latin typeface="Arial"/>
        <a:ea typeface=""/>
        <a:cs typeface=""/>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extLst>
    <a:ext uri="{05A4C25C-085E-4340-85A3-A5531E510DB2}">
      <thm15:themeFamily xmlns:thm15="http://schemas.microsoft.com/office/thememl/2012/main" name="test-180605.pptx" id="{27DE7B3B-CD40-49AC-95D8-DD8DB7AD80D4}" vid="{336341B7-7227-4206-B1E4-BAB1583F373F}"/>
    </a:ext>
  </a:extLst>
</a:theme>
</file>

<file path=ppt/theme/theme2.xml><?xml version="1.0" encoding="utf-8"?>
<a:theme xmlns:a="http://schemas.openxmlformats.org/drawingml/2006/main" name="Office-tema">
  <a:themeElements>
    <a:clrScheme name="Office">
      <a:dk1>
        <a:sysClr val="windowText" lastClr="000000"/>
      </a:dk1>
      <a:lt1>
        <a:sysClr val="window" lastClr="FFFFFF"/>
      </a:lt1>
      <a:dk2>
        <a:srgbClr val="1F497D"/>
      </a:dk2>
      <a:lt2>
        <a:srgbClr val="EEECE1"/>
      </a:lt2>
      <a:accent1>
        <a:srgbClr val="4F81BD"/>
      </a:accent1>
      <a:accent2>
        <a:srgbClr val="C0504D"/>
      </a:accent2>
      <a:accent3>
        <a:srgbClr val="9BBB59"/>
      </a:accent3>
      <a:accent4>
        <a:srgbClr val="8064A2"/>
      </a:accent4>
      <a:accent5>
        <a:srgbClr val="4BACC6"/>
      </a:accent5>
      <a:accent6>
        <a:srgbClr val="F79646"/>
      </a:accent6>
      <a:hlink>
        <a:srgbClr val="0000FF"/>
      </a:hlink>
      <a:folHlink>
        <a:srgbClr val="800080"/>
      </a:folHlink>
    </a:clrScheme>
    <a:fontScheme name="Office">
      <a:majorFont>
        <a:latin typeface="Calibri"/>
        <a:ea typeface=""/>
        <a:cs typeface=""/>
        <a:font script="Jpan" typeface="ＭＳ Ｐゴシック"/>
        <a:font script="Hang" typeface="맑은 고딕"/>
        <a:font script="Hans" typeface="宋体"/>
        <a:font script="Hant" typeface="新細明體"/>
        <a:font script="Arab" typeface="Times New Roman"/>
        <a:font script="Hebr" typeface="Times New Roman"/>
        <a:font script="Thai" typeface="Angsana New"/>
        <a:font script="Ethi" typeface="Nyala"/>
        <a:font script="Beng" typeface="Vrinda"/>
        <a:font script="Gujr" typeface="Shruti"/>
        <a:font script="Khmr" typeface="MoolBoran"/>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Times New Roman"/>
        <a:font script="Uigh" typeface="Microsoft Uighur"/>
        <a:font script="Geor" typeface="Sylfaen"/>
      </a:majorFont>
      <a:minorFont>
        <a:latin typeface="Calibri"/>
        <a:ea typeface=""/>
        <a:cs typeface=""/>
        <a:font script="Jpan" typeface="ＭＳ Ｐゴシック"/>
        <a:font script="Hang" typeface="맑은 고딕"/>
        <a:font script="Hans" typeface="宋体"/>
        <a:font script="Hant" typeface="新細明體"/>
        <a:font script="Arab" typeface="Arial"/>
        <a:font script="Hebr" typeface="Arial"/>
        <a:font script="Thai" typeface="Cordia New"/>
        <a:font script="Ethi" typeface="Nyala"/>
        <a:font script="Beng" typeface="Vrinda"/>
        <a:font script="Gujr" typeface="Shruti"/>
        <a:font script="Khmr" typeface="DaunPenh"/>
        <a:font script="Knda" typeface="Tunga"/>
        <a:font script="Guru" typeface="Raavi"/>
        <a:font script="Cans" typeface="Euphemia"/>
        <a:font script="Cher" typeface="Plantagenet Cherokee"/>
        <a:font script="Yiii" typeface="Microsoft Yi Baiti"/>
        <a:font script="Tibt" typeface="Microsoft Himalaya"/>
        <a:font script="Thaa" typeface="MV Boli"/>
        <a:font script="Deva" typeface="Mangal"/>
        <a:font script="Telu" typeface="Gautami"/>
        <a:font script="Taml" typeface="Latha"/>
        <a:font script="Syrc" typeface="Estrangelo Edessa"/>
        <a:font script="Orya" typeface="Kalinga"/>
        <a:font script="Mlym" typeface="Kartika"/>
        <a:font script="Laoo" typeface="DokChampa"/>
        <a:font script="Sinh" typeface="Iskoola Pota"/>
        <a:font script="Mong" typeface="Mongolian Baiti"/>
        <a:font script="Viet" typeface="Arial"/>
        <a:font script="Uigh" typeface="Microsoft Uighur"/>
        <a:font script="Geor" typeface="Sylfaen"/>
      </a:minorFont>
    </a:fontScheme>
    <a:fmtScheme name="Office">
      <a:fillStyleLst>
        <a:solidFill>
          <a:schemeClr val="phClr"/>
        </a:solidFill>
        <a:gradFill rotWithShape="1">
          <a:gsLst>
            <a:gs pos="0">
              <a:schemeClr val="phClr">
                <a:tint val="50000"/>
                <a:satMod val="300000"/>
              </a:schemeClr>
            </a:gs>
            <a:gs pos="35000">
              <a:schemeClr val="phClr">
                <a:tint val="37000"/>
                <a:satMod val="300000"/>
              </a:schemeClr>
            </a:gs>
            <a:gs pos="100000">
              <a:schemeClr val="phClr">
                <a:tint val="15000"/>
                <a:satMod val="350000"/>
              </a:schemeClr>
            </a:gs>
          </a:gsLst>
          <a:lin ang="16200000" scaled="1"/>
        </a:gradFill>
        <a:gradFill rotWithShape="1">
          <a:gsLst>
            <a:gs pos="0">
              <a:schemeClr val="phClr">
                <a:shade val="51000"/>
                <a:satMod val="130000"/>
              </a:schemeClr>
            </a:gs>
            <a:gs pos="80000">
              <a:schemeClr val="phClr">
                <a:shade val="93000"/>
                <a:satMod val="130000"/>
              </a:schemeClr>
            </a:gs>
            <a:gs pos="100000">
              <a:schemeClr val="phClr">
                <a:shade val="94000"/>
                <a:satMod val="135000"/>
              </a:schemeClr>
            </a:gs>
          </a:gsLst>
          <a:lin ang="16200000" scaled="0"/>
        </a:gradFill>
      </a:fillStyleLst>
      <a:lnStyleLst>
        <a:ln w="9525" cap="flat" cmpd="sng" algn="ctr">
          <a:solidFill>
            <a:schemeClr val="phClr">
              <a:shade val="95000"/>
              <a:satMod val="105000"/>
            </a:schemeClr>
          </a:solidFill>
          <a:prstDash val="solid"/>
        </a:ln>
        <a:ln w="25400" cap="flat" cmpd="sng" algn="ctr">
          <a:solidFill>
            <a:schemeClr val="phClr"/>
          </a:solidFill>
          <a:prstDash val="solid"/>
        </a:ln>
        <a:ln w="38100" cap="flat" cmpd="sng" algn="ctr">
          <a:solidFill>
            <a:schemeClr val="phClr"/>
          </a:solidFill>
          <a:prstDash val="solid"/>
        </a:ln>
      </a:lnStyleLst>
      <a:effectStyleLst>
        <a:effectStyle>
          <a:effectLst>
            <a:outerShdw blurRad="40000" dist="20000" dir="5400000" rotWithShape="0">
              <a:srgbClr val="000000">
                <a:alpha val="38000"/>
              </a:srgbClr>
            </a:outerShdw>
          </a:effectLst>
        </a:effectStyle>
        <a:effectStyle>
          <a:effectLst>
            <a:outerShdw blurRad="40000" dist="23000" dir="5400000" rotWithShape="0">
              <a:srgbClr val="000000">
                <a:alpha val="35000"/>
              </a:srgbClr>
            </a:outerShdw>
          </a:effectLst>
        </a:effectStyle>
        <a:effectStyle>
          <a:effectLst>
            <a:outerShdw blurRad="40000" dist="23000" dir="5400000" rotWithShape="0">
              <a:srgbClr val="000000">
                <a:alpha val="35000"/>
              </a:srgbClr>
            </a:outerShdw>
          </a:effectLst>
          <a:scene3d>
            <a:camera prst="orthographicFront">
              <a:rot lat="0" lon="0" rev="0"/>
            </a:camera>
            <a:lightRig rig="threePt" dir="t">
              <a:rot lat="0" lon="0" rev="1200000"/>
            </a:lightRig>
          </a:scene3d>
          <a:sp3d>
            <a:bevelT w="63500" h="25400"/>
          </a:sp3d>
        </a:effectStyle>
      </a:effectStyleLst>
      <a:bgFillStyleLst>
        <a:solidFill>
          <a:schemeClr val="phClr"/>
        </a:solidFill>
        <a:gradFill rotWithShape="1">
          <a:gsLst>
            <a:gs pos="0">
              <a:schemeClr val="phClr">
                <a:tint val="40000"/>
                <a:satMod val="350000"/>
              </a:schemeClr>
            </a:gs>
            <a:gs pos="40000">
              <a:schemeClr val="phClr">
                <a:tint val="45000"/>
                <a:shade val="99000"/>
                <a:satMod val="350000"/>
              </a:schemeClr>
            </a:gs>
            <a:gs pos="100000">
              <a:schemeClr val="phClr">
                <a:shade val="20000"/>
                <a:satMod val="255000"/>
              </a:schemeClr>
            </a:gs>
          </a:gsLst>
          <a:path path="circle">
            <a:fillToRect l="50000" t="-80000" r="50000" b="180000"/>
          </a:path>
        </a:gradFill>
        <a:gradFill rotWithShape="1">
          <a:gsLst>
            <a:gs pos="0">
              <a:schemeClr val="phClr">
                <a:tint val="80000"/>
                <a:satMod val="300000"/>
              </a:schemeClr>
            </a:gs>
            <a:gs pos="100000">
              <a:schemeClr val="phClr">
                <a:shade val="30000"/>
                <a:satMod val="200000"/>
              </a:schemeClr>
            </a:gs>
          </a:gsLst>
          <a:path path="circle">
            <a:fillToRect l="50000" t="50000" r="50000" b="50000"/>
          </a:path>
        </a:gradFill>
      </a:bgFillStyleLst>
    </a:fmtScheme>
  </a:themeElements>
  <a:objectDefaults/>
  <a:extraClrSchemeLst/>
</a:theme>
</file>

<file path=customXml/_rels/item1.xml.rels><?xml version="1.0" encoding="UTF-8" standalone="yes"?>
<Relationships xmlns="http://schemas.openxmlformats.org/package/2006/relationships"><Relationship Id="rId1" Type="http://schemas.openxmlformats.org/officeDocument/2006/relationships/customXmlProps" Target="itemProps1.xml"/></Relationships>
</file>

<file path=customXml/_rels/item2.xml.rels><?xml version="1.0" encoding="UTF-8" standalone="yes"?>
<Relationships xmlns="http://schemas.openxmlformats.org/package/2006/relationships"><Relationship Id="rId1" Type="http://schemas.openxmlformats.org/officeDocument/2006/relationships/customXmlProps" Target="itemProps2.xml"/></Relationships>
</file>

<file path=customXml/_rels/item3.xml.rels><?xml version="1.0" encoding="UTF-8" standalone="yes"?>
<Relationships xmlns="http://schemas.openxmlformats.org/package/2006/relationships"><Relationship Id="rId1" Type="http://schemas.openxmlformats.org/officeDocument/2006/relationships/customXmlProps" Target="itemProps3.xml"/></Relationships>
</file>

<file path=customXml/_rels/item4.xml.rels><?xml version="1.0" encoding="UTF-8" standalone="yes"?>
<Relationships xmlns="http://schemas.openxmlformats.org/package/2006/relationships"><Relationship Id="rId1" Type="http://schemas.openxmlformats.org/officeDocument/2006/relationships/customXmlProps" Target="itemProps4.xml"/></Relationships>
</file>

<file path=customXml/item1.xml><?xml version="1.0" encoding="utf-8"?>
<p:properties xmlns:p="http://schemas.microsoft.com/office/2006/metadata/properties" xmlns:xsi="http://www.w3.org/2001/XMLSchema-instance" xmlns:pc="http://schemas.microsoft.com/office/infopath/2007/PartnerControls">
  <documentManagement>
    <DLCPolicyLabelValue xmlns="7996adfb-96da-4ad1-ae3a-7c6b46cd9d70">Version i SP: 0.19</DLCPolicyLabelValue>
    <DLCPolicyLabelClientValue xmlns="7996adfb-96da-4ad1-ae3a-7c6b46cd9d70" xsi:nil="true"/>
    <DLCPolicyLabelLock xmlns="7996adfb-96da-4ad1-ae3a-7c6b46cd9d70" xsi:nil="true"/>
    <SharedWithUsers xmlns="ea7ce805-1af7-4231-833e-976235cb0fec">
      <UserInfo>
        <DisplayName>Sevefjord, Oskar</DisplayName>
        <AccountId>81</AccountId>
        <AccountType/>
      </UserInfo>
      <UserInfo>
        <DisplayName>Lindblad, Sofie</DisplayName>
        <AccountId>10</AccountId>
        <AccountType/>
      </UserInfo>
      <UserInfo>
        <DisplayName>Severinsson, Seth</DisplayName>
        <AccountId>64</AccountId>
        <AccountType/>
      </UserInfo>
      <UserInfo>
        <DisplayName>Grundelius, Anki</DisplayName>
        <AccountId>149</AccountId>
        <AccountType/>
      </UserInfo>
      <UserInfo>
        <DisplayName>Lindén, Ylva</DisplayName>
        <AccountId>114</AccountId>
        <AccountType/>
      </UserInfo>
      <UserInfo>
        <DisplayName>Hedeklint, Dick</DisplayName>
        <AccountId>234</AccountId>
        <AccountType/>
      </UserInfo>
      <UserInfo>
        <DisplayName>Carlsson, David</DisplayName>
        <AccountId>233</AccountId>
        <AccountType/>
      </UserInfo>
    </SharedWithUsers>
  </documentManagement>
</p:properties>
</file>

<file path=customXml/item2.xml><?xml version="1.0" encoding="utf-8"?>
<?mso-contentType ?>
<p:Policy xmlns:p="office.server.policy" id="" local="true">
  <p:Name>dokument</p:Name>
  <p:Description/>
  <p:Statement/>
  <p:PolicyItems>
    <p:PolicyItem featureId="Microsoft.Office.RecordsManagement.PolicyFeatures.PolicyLabel" staticId="0x010100FD831C48063F174ABFB7FF2760EA7110|-765956145" UniqueId="228d7f00-5f42-430a-a069-7ee3523801a0">
      <p:Name>Etiketter</p:Name>
      <p:Description>Genererar etiketter som kan infogas i Microsoft Office-dokument för att se till att dokumentegenskaper och annan viktig information inkluderas när dokument skrivs ut. Etiketter kan också användas för att söka efter dokument.</p:Description>
      <p:CustomData>
        <label>
          <properties>
            <justification>Right</justification>
            <font>Arial</font>
          </properties>
          <segment type="literal">Version i SP: </segment>
          <segment type="metadata">_UIVersionString</segment>
        </label>
      </p:CustomData>
    </p:PolicyItem>
  </p:PolicyItems>
</p:Policy>
</file>

<file path=customXml/item3.xml><?xml version="1.0" encoding="utf-8"?>
<ct:contentTypeSchema xmlns:ct="http://schemas.microsoft.com/office/2006/metadata/contentType" xmlns:ma="http://schemas.microsoft.com/office/2006/metadata/properties/metaAttributes" ct:_="" ma:_="" ma:contentTypeName="dokument" ma:contentTypeID="0x010100FD831C48063F174ABFB7FF2760EA7110" ma:contentTypeVersion="31" ma:contentTypeDescription="Skapa ett nytt dokument." ma:contentTypeScope="" ma:versionID="2c74a3c71d4f666aa7a2f71e0ad23d45">
  <xsd:schema xmlns:xsd="http://www.w3.org/2001/XMLSchema" xmlns:xs="http://www.w3.org/2001/XMLSchema" xmlns:p="http://schemas.microsoft.com/office/2006/metadata/properties" xmlns:ns1="http://schemas.microsoft.com/sharepoint/v3" xmlns:ns2="7996adfb-96da-4ad1-ae3a-7c6b46cd9d70" xmlns:ns3="ea7ce805-1af7-4231-833e-976235cb0fec" targetNamespace="http://schemas.microsoft.com/office/2006/metadata/properties" ma:root="true" ma:fieldsID="f7f3cd6fc2ec7cd212eae7e97726fe97" ns1:_="" ns2:_="" ns3:_="">
    <xsd:import namespace="http://schemas.microsoft.com/sharepoint/v3"/>
    <xsd:import namespace="7996adfb-96da-4ad1-ae3a-7c6b46cd9d70"/>
    <xsd:import namespace="ea7ce805-1af7-4231-833e-976235cb0fec"/>
    <xsd:element name="properties">
      <xsd:complexType>
        <xsd:sequence>
          <xsd:element name="documentManagement">
            <xsd:complexType>
              <xsd:all>
                <xsd:element ref="ns2:MediaServiceMetadata" minOccurs="0"/>
                <xsd:element ref="ns2:MediaServiceFastMetadata" minOccurs="0"/>
                <xsd:element ref="ns3:SharedWithUsers" minOccurs="0"/>
                <xsd:element ref="ns3:SharedWithDetails" minOccurs="0"/>
                <xsd:element ref="ns2:MediaServiceAutoTags" minOccurs="0"/>
                <xsd:element ref="ns2:MediaServiceOCR" minOccurs="0"/>
                <xsd:element ref="ns2:MediaServiceDateTaken" minOccurs="0"/>
                <xsd:element ref="ns2:MediaServiceLocation" minOccurs="0"/>
                <xsd:element ref="ns2:MediaServiceGenerationTime" minOccurs="0"/>
                <xsd:element ref="ns2:MediaServiceEventHashCode" minOccurs="0"/>
                <xsd:element ref="ns2:DLCPolicyLabelValue" minOccurs="0"/>
                <xsd:element ref="ns2:DLCPolicyLabelClientValue" minOccurs="0"/>
                <xsd:element ref="ns2:DLCPolicyLabelLock" minOccurs="0"/>
                <xsd:element ref="ns1:_dlc_Exempt" minOccurs="0"/>
                <xsd:element ref="ns2:MediaServiceAutoKeyPoints" minOccurs="0"/>
                <xsd:element ref="ns2:MediaServiceKeyPoints" minOccurs="0"/>
              </xsd:all>
            </xsd:complexType>
          </xsd:element>
        </xsd:sequence>
      </xsd:complexType>
    </xsd:element>
  </xsd:schema>
  <xsd:schema xmlns:xsd="http://www.w3.org/2001/XMLSchema" xmlns:xs="http://www.w3.org/2001/XMLSchema" xmlns:dms="http://schemas.microsoft.com/office/2006/documentManagement/types" xmlns:pc="http://schemas.microsoft.com/office/infopath/2007/PartnerControls" targetNamespace="http://schemas.microsoft.com/sharepoint/v3" elementFormDefault="qualified">
    <xsd:import namespace="http://schemas.microsoft.com/office/2006/documentManagement/types"/>
    <xsd:import namespace="http://schemas.microsoft.com/office/infopath/2007/PartnerControls"/>
    <xsd:element name="_dlc_Exempt" ma:index="22" nillable="true" ma:displayName="Undanta från princip" ma:hidden="true" ma:internalName="_dlc_Exempt" ma:readOnly="true">
      <xsd:simpleType>
        <xsd:restriction base="dms:Unknown"/>
      </xsd:simpleType>
    </xsd:element>
  </xsd:schema>
  <xsd:schema xmlns:xsd="http://www.w3.org/2001/XMLSchema" xmlns:xs="http://www.w3.org/2001/XMLSchema" xmlns:dms="http://schemas.microsoft.com/office/2006/documentManagement/types" xmlns:pc="http://schemas.microsoft.com/office/infopath/2007/PartnerControls" targetNamespace="7996adfb-96da-4ad1-ae3a-7c6b46cd9d70" elementFormDefault="qualified">
    <xsd:import namespace="http://schemas.microsoft.com/office/2006/documentManagement/types"/>
    <xsd:import namespace="http://schemas.microsoft.com/office/infopath/2007/PartnerControls"/>
    <xsd:element name="MediaServiceMetadata" ma:index="8" nillable="true" ma:displayName="MediaServiceMetadata" ma:hidden="true" ma:internalName="MediaServiceMetadata" ma:readOnly="true">
      <xsd:simpleType>
        <xsd:restriction base="dms:Note"/>
      </xsd:simpleType>
    </xsd:element>
    <xsd:element name="MediaServiceFastMetadata" ma:index="9" nillable="true" ma:displayName="MediaServiceFastMetadata" ma:hidden="true" ma:internalName="MediaServiceFastMetadata" ma:readOnly="true">
      <xsd:simpleType>
        <xsd:restriction base="dms:Note"/>
      </xsd:simpleType>
    </xsd:element>
    <xsd:element name="MediaServiceAutoTags" ma:index="12" nillable="true" ma:displayName="Tags" ma:internalName="MediaServiceAutoTags" ma:readOnly="true">
      <xsd:simpleType>
        <xsd:restriction base="dms:Text"/>
      </xsd:simpleType>
    </xsd:element>
    <xsd:element name="MediaServiceOCR" ma:index="13" nillable="true" ma:displayName="Extracted Text" ma:internalName="MediaServiceOCR" ma:readOnly="true">
      <xsd:simpleType>
        <xsd:restriction base="dms:Note">
          <xsd:maxLength value="255"/>
        </xsd:restriction>
      </xsd:simpleType>
    </xsd:element>
    <xsd:element name="MediaServiceDateTaken" ma:index="14" nillable="true" ma:displayName="MediaServiceDateTaken" ma:hidden="true" ma:internalName="MediaServiceDateTaken" ma:readOnly="true">
      <xsd:simpleType>
        <xsd:restriction base="dms:Text"/>
      </xsd:simpleType>
    </xsd:element>
    <xsd:element name="MediaServiceLocation" ma:index="15" nillable="true" ma:displayName="Location" ma:internalName="MediaServiceLocation" ma:readOnly="true">
      <xsd:simpleType>
        <xsd:restriction base="dms:Text"/>
      </xsd:simpleType>
    </xsd:element>
    <xsd:element name="MediaServiceGenerationTime" ma:index="16" nillable="true" ma:displayName="MediaServiceGenerationTime" ma:hidden="true" ma:internalName="MediaServiceGenerationTime" ma:readOnly="true">
      <xsd:simpleType>
        <xsd:restriction base="dms:Text"/>
      </xsd:simpleType>
    </xsd:element>
    <xsd:element name="MediaServiceEventHashCode" ma:index="17" nillable="true" ma:displayName="MediaServiceEventHashCode" ma:hidden="true" ma:internalName="MediaServiceEventHashCode" ma:readOnly="true">
      <xsd:simpleType>
        <xsd:restriction base="dms:Text"/>
      </xsd:simpleType>
    </xsd:element>
    <xsd:element name="DLCPolicyLabelValue" ma:index="18" nillable="true" ma:displayName="Etikett" ma:description="Lagrar aktuellt värde för etiketten." ma:internalName="DLCPolicyLabelValue" ma:readOnly="true">
      <xsd:simpleType>
        <xsd:restriction base="dms:Note">
          <xsd:maxLength value="255"/>
        </xsd:restriction>
      </xsd:simpleType>
    </xsd:element>
    <xsd:element name="DLCPolicyLabelClientValue" ma:index="19" nillable="true" ma:displayName="Värde för klientetikett" ma:description="Lagrar det senast beräknade etikettvärdet på klienten." ma:hidden="true" ma:internalName="DLCPolicyLabelClientValue" ma:readOnly="false">
      <xsd:simpleType>
        <xsd:restriction base="dms:Note"/>
      </xsd:simpleType>
    </xsd:element>
    <xsd:element name="DLCPolicyLabelLock" ma:index="20" nillable="true" ma:displayName="Låst etikett" ma:description="Indikerar om etiketten bör uppdateras när objektegenskaper ändras." ma:hidden="true" ma:internalName="DLCPolicyLabelLock" ma:readOnly="false">
      <xsd:simpleType>
        <xsd:restriction base="dms:Text"/>
      </xsd:simpleType>
    </xsd:element>
    <xsd:element name="MediaServiceAutoKeyPoints" ma:index="23" nillable="true" ma:displayName="MediaServiceAutoKeyPoints" ma:hidden="true" ma:internalName="MediaServiceAutoKeyPoints" ma:readOnly="true">
      <xsd:simpleType>
        <xsd:restriction base="dms:Note"/>
      </xsd:simpleType>
    </xsd:element>
    <xsd:element name="MediaServiceKeyPoints" ma:index="24" nillable="true" ma:displayName="KeyPoints" ma:internalName="MediaServiceKeyPoints" ma:readOnly="true">
      <xsd:simpleType>
        <xsd:restriction base="dms:Note">
          <xsd:maxLength value="255"/>
        </xsd:restriction>
      </xsd:simpleType>
    </xsd:element>
  </xsd:schema>
  <xsd:schema xmlns:xsd="http://www.w3.org/2001/XMLSchema" xmlns:xs="http://www.w3.org/2001/XMLSchema" xmlns:dms="http://schemas.microsoft.com/office/2006/documentManagement/types" xmlns:pc="http://schemas.microsoft.com/office/infopath/2007/PartnerControls" targetNamespace="ea7ce805-1af7-4231-833e-976235cb0fec" elementFormDefault="qualified">
    <xsd:import namespace="http://schemas.microsoft.com/office/2006/documentManagement/types"/>
    <xsd:import namespace="http://schemas.microsoft.com/office/infopath/2007/PartnerControls"/>
    <xsd:element name="SharedWithUsers" ma:index="10" nillable="true" ma:displayName="Delat med" ma:internalName="SharedWithUsers" ma:readOnly="true">
      <xsd:complexType>
        <xsd:complexContent>
          <xsd:extension base="dms:UserMulti">
            <xsd:sequence>
              <xsd:element name="UserInfo" minOccurs="0" maxOccurs="unbounded">
                <xsd:complexType>
                  <xsd:sequence>
                    <xsd:element name="DisplayName" type="xsd:string" minOccurs="0"/>
                    <xsd:element name="AccountId" type="dms:UserId" minOccurs="0" nillable="true"/>
                    <xsd:element name="AccountType" type="xsd:string" minOccurs="0"/>
                  </xsd:sequence>
                </xsd:complexType>
              </xsd:element>
            </xsd:sequence>
          </xsd:extension>
        </xsd:complexContent>
      </xsd:complexType>
    </xsd:element>
    <xsd:element name="SharedWithDetails" ma:index="11" nillable="true" ma:displayName="Delat med information" ma:internalName="SharedWithDetails" ma:readOnly="true">
      <xsd:simpleType>
        <xsd:restriction base="dms:Note">
          <xsd:maxLength value="255"/>
        </xsd:restriction>
      </xsd:simpleType>
    </xsd:element>
  </xsd:schema>
  <xsd:schema xmlns="http://schemas.openxmlformats.org/package/2006/metadata/core-properties" xmlns:xsd="http://www.w3.org/2001/XMLSchema" xmlns:xsi="http://www.w3.org/2001/XMLSchema-instance" xmlns:dc="http://purl.org/dc/elements/1.1/" xmlns:dcterms="http://purl.org/dc/terms/" xmlns:odoc="http://schemas.microsoft.com/internal/obd" targetNamespace="http://schemas.openxmlformats.org/package/2006/metadata/core-properties" elementFormDefault="qualified" attributeFormDefault="unqualified" blockDefault="#all">
    <xsd:import namespace="http://purl.org/dc/elements/1.1/" schemaLocation="http://dublincore.org/schemas/xmls/qdc/2003/04/02/dc.xsd"/>
    <xsd:import namespace="http://purl.org/dc/terms/" schemaLocation="http://dublincore.org/schemas/xmls/qdc/2003/04/02/dcterms.xsd"/>
    <xsd:element name="coreProperties" type="CT_coreProperties"/>
    <xsd:complexType name="CT_coreProperties">
      <xsd:all>
        <xsd:element ref="dc:creator" minOccurs="0" maxOccurs="1"/>
        <xsd:element ref="dcterms:created" minOccurs="0" maxOccurs="1"/>
        <xsd:element ref="dc:identifier" minOccurs="0" maxOccurs="1"/>
        <xsd:element name="contentType" minOccurs="0" maxOccurs="1" type="xsd:string" ma:index="0" ma:displayName="Innehållstyp"/>
        <xsd:element ref="dc:title" minOccurs="0" maxOccurs="1" ma:index="4" ma:displayName="Rubrik"/>
        <xsd:element ref="dc:subject" minOccurs="0" maxOccurs="1"/>
        <xsd:element ref="dc:description" minOccurs="0" maxOccurs="1"/>
        <xsd:element name="keywords" minOccurs="0" maxOccurs="1" type="xsd:string"/>
        <xsd:element ref="dc:language" minOccurs="0" maxOccurs="1"/>
        <xsd:element name="category" minOccurs="0" maxOccurs="1" type="xsd:string"/>
        <xsd:element name="version" minOccurs="0" maxOccurs="1" type="xsd:string"/>
        <xsd:element name="revision" minOccurs="0" maxOccurs="1" type="xsd:string">
          <xsd:annotation>
            <xsd:documentation>
                        This value indicates the number of saves or revisions. The application is responsible for updating this value after each revision.
                    </xsd:documentation>
          </xsd:annotation>
        </xsd:element>
        <xsd:element name="lastModifiedBy" minOccurs="0" maxOccurs="1" type="xsd:string"/>
        <xsd:element ref="dcterms:modified" minOccurs="0" maxOccurs="1"/>
        <xsd:element name="contentStatus" minOccurs="0" maxOccurs="1" type="xsd:string"/>
      </xsd:all>
    </xsd:complexType>
  </xsd:schema>
  <xs:schema xmlns:pc="http://schemas.microsoft.com/office/infopath/2007/PartnerControls" xmlns:xs="http://www.w3.org/2001/XMLSchema" targetNamespace="http://schemas.microsoft.com/office/infopath/2007/PartnerControls" elementFormDefault="qualified" attributeFormDefault="unqualified">
    <xs:element name="Person">
      <xs:complexType>
        <xs:sequence>
          <xs:element ref="pc:DisplayName" minOccurs="0"/>
          <xs:element ref="pc:AccountId" minOccurs="0"/>
          <xs:element ref="pc:AccountType" minOccurs="0"/>
        </xs:sequence>
      </xs:complexType>
    </xs:element>
    <xs:element name="DisplayName" type="xs:string"/>
    <xs:element name="AccountId" type="xs:string"/>
    <xs:element name="AccountType" type="xs:string"/>
    <xs:element name="BDCAssociatedEntity">
      <xs:complexType>
        <xs:sequence>
          <xs:element ref="pc:BDCEntity" minOccurs="0" maxOccurs="unbounded"/>
        </xs:sequence>
        <xs:attribute ref="pc:EntityNamespace"/>
        <xs:attribute ref="pc:EntityName"/>
        <xs:attribute ref="pc:SystemInstanceName"/>
        <xs:attribute ref="pc:AssociationName"/>
      </xs:complexType>
    </xs:element>
    <xs:attribute name="EntityNamespace" type="xs:string"/>
    <xs:attribute name="EntityName" type="xs:string"/>
    <xs:attribute name="SystemInstanceName" type="xs:string"/>
    <xs:attribute name="AssociationName" type="xs:string"/>
    <xs:element name="BDCEntity">
      <xs:complexType>
        <xs:sequence>
          <xs:element ref="pc:EntityDisplayName" minOccurs="0"/>
          <xs:element ref="pc:EntityInstanceReference" minOccurs="0"/>
          <xs:element ref="pc:EntityId1" minOccurs="0"/>
          <xs:element ref="pc:EntityId2" minOccurs="0"/>
          <xs:element ref="pc:EntityId3" minOccurs="0"/>
          <xs:element ref="pc:EntityId4" minOccurs="0"/>
          <xs:element ref="pc:EntityId5" minOccurs="0"/>
        </xs:sequence>
      </xs:complexType>
    </xs:element>
    <xs:element name="EntityDisplayName" type="xs:string"/>
    <xs:element name="EntityInstanceReference" type="xs:string"/>
    <xs:element name="EntityId1" type="xs:string"/>
    <xs:element name="EntityId2" type="xs:string"/>
    <xs:element name="EntityId3" type="xs:string"/>
    <xs:element name="EntityId4" type="xs:string"/>
    <xs:element name="EntityId5" type="xs:string"/>
    <xs:element name="Terms">
      <xs:complexType>
        <xs:sequence>
          <xs:element ref="pc:TermInfo" minOccurs="0" maxOccurs="unbounded"/>
        </xs:sequence>
      </xs:complexType>
    </xs:element>
    <xs:element name="TermInfo">
      <xs:complexType>
        <xs:sequence>
          <xs:element ref="pc:TermName" minOccurs="0"/>
          <xs:element ref="pc:TermId" minOccurs="0"/>
        </xs:sequence>
      </xs:complexType>
    </xs:element>
    <xs:element name="TermName" type="xs:string"/>
    <xs:element name="TermId" type="xs:string"/>
  </xs:schema>
</ct:contentTypeSchema>
</file>

<file path=customXml/item4.xml><?xml version="1.0" encoding="utf-8"?>
<?mso-contentType ?>
<FormTemplates xmlns="http://schemas.microsoft.com/sharepoint/v3/contenttype/forms">
  <Display>DocumentLibraryForm</Display>
  <Edit>DocumentLibraryForm</Edit>
  <New>DocumentLibraryForm</New>
</FormTemplates>
</file>

<file path=customXml/itemProps1.xml><?xml version="1.0" encoding="utf-8"?>
<ds:datastoreItem xmlns:ds="http://schemas.openxmlformats.org/officeDocument/2006/customXml" ds:itemID="{F968F4E4-2881-43EA-A478-5B9DD9BD10DB}">
  <ds:schemaRefs>
    <ds:schemaRef ds:uri="http://schemas.microsoft.com/office/2006/documentManagement/types"/>
    <ds:schemaRef ds:uri="http://schemas.microsoft.com/office/infopath/2007/PartnerControls"/>
    <ds:schemaRef ds:uri="http://purl.org/dc/elements/1.1/"/>
    <ds:schemaRef ds:uri="http://schemas.microsoft.com/office/2006/metadata/properties"/>
    <ds:schemaRef ds:uri="http://schemas.microsoft.com/sharepoint/v3"/>
    <ds:schemaRef ds:uri="http://purl.org/dc/terms/"/>
    <ds:schemaRef ds:uri="http://schemas.openxmlformats.org/package/2006/metadata/core-properties"/>
    <ds:schemaRef ds:uri="ea7ce805-1af7-4231-833e-976235cb0fec"/>
    <ds:schemaRef ds:uri="7996adfb-96da-4ad1-ae3a-7c6b46cd9d70"/>
    <ds:schemaRef ds:uri="http://www.w3.org/XML/1998/namespace"/>
    <ds:schemaRef ds:uri="http://purl.org/dc/dcmitype/"/>
  </ds:schemaRefs>
</ds:datastoreItem>
</file>

<file path=customXml/itemProps2.xml><?xml version="1.0" encoding="utf-8"?>
<ds:datastoreItem xmlns:ds="http://schemas.openxmlformats.org/officeDocument/2006/customXml" ds:itemID="{948EBEDA-2334-4C55-B0D3-C61C36BEAED5}">
  <ds:schemaRefs>
    <ds:schemaRef ds:uri="office.server.policy"/>
  </ds:schemaRefs>
</ds:datastoreItem>
</file>

<file path=customXml/itemProps3.xml><?xml version="1.0" encoding="utf-8"?>
<ds:datastoreItem xmlns:ds="http://schemas.openxmlformats.org/officeDocument/2006/customXml" ds:itemID="{DF702550-8F3B-4129-B26B-4252B077FA04}">
  <ds:schemaRefs>
    <ds:schemaRef ds:uri="http://schemas.microsoft.com/office/2006/metadata/contentType"/>
    <ds:schemaRef ds:uri="http://schemas.microsoft.com/office/2006/metadata/properties/metaAttributes"/>
    <ds:schemaRef ds:uri="http://www.w3.org/2001/XMLSchema"/>
    <ds:schemaRef ds:uri="http://schemas.microsoft.com/office/2006/metadata/properties"/>
    <ds:schemaRef ds:uri="http://schemas.microsoft.com/sharepoint/v3"/>
    <ds:schemaRef ds:uri="7996adfb-96da-4ad1-ae3a-7c6b46cd9d70"/>
    <ds:schemaRef ds:uri="ea7ce805-1af7-4231-833e-976235cb0fec"/>
    <ds:schemaRef ds:uri="http://schemas.microsoft.com/office/2006/documentManagement/types"/>
    <ds:schemaRef ds:uri="http://schemas.microsoft.com/office/infopath/2007/PartnerControls"/>
    <ds:schemaRef ds:uri="http://schemas.openxmlformats.org/package/2006/metadata/core-properties"/>
    <ds:schemaRef ds:uri="http://purl.org/dc/elements/1.1/"/>
    <ds:schemaRef ds:uri="http://purl.org/dc/terms/"/>
    <ds:schemaRef ds:uri="http://schemas.microsoft.com/internal/obd"/>
  </ds:schemaRefs>
</ds:datastoreItem>
</file>

<file path=customXml/itemProps4.xml><?xml version="1.0" encoding="utf-8"?>
<ds:datastoreItem xmlns:ds="http://schemas.openxmlformats.org/officeDocument/2006/customXml" ds:itemID="{E927B890-F382-46C0-9478-E1A8C2C53851}">
  <ds:schemaRefs>
    <ds:schemaRef ds:uri="http://schemas.microsoft.com/sharepoint/v3/contenttype/forms"/>
  </ds:schemaRefs>
</ds:datastoreItem>
</file>

<file path=docProps/app.xml><?xml version="1.0" encoding="utf-8"?>
<Properties xmlns="http://schemas.openxmlformats.org/officeDocument/2006/extended-properties" xmlns:vt="http://schemas.openxmlformats.org/officeDocument/2006/docPropsVTypes">
  <Template>NV-presentation-bred-16-9</Template>
  <TotalTime>528</TotalTime>
  <Words>1412</Words>
  <Application>Microsoft Office PowerPoint</Application>
  <PresentationFormat>Bildspel på skärmen (16:9)</PresentationFormat>
  <Paragraphs>245</Paragraphs>
  <Slides>27</Slides>
  <Notes>11</Notes>
  <HiddenSlides>1</HiddenSlides>
  <MMClips>0</MMClips>
  <ScaleCrop>false</ScaleCrop>
  <HeadingPairs>
    <vt:vector size="6" baseType="variant">
      <vt:variant>
        <vt:lpstr>Använt teckensnitt</vt:lpstr>
      </vt:variant>
      <vt:variant>
        <vt:i4>3</vt:i4>
      </vt:variant>
      <vt:variant>
        <vt:lpstr>Tema</vt:lpstr>
      </vt:variant>
      <vt:variant>
        <vt:i4>1</vt:i4>
      </vt:variant>
      <vt:variant>
        <vt:lpstr>Bildrubriker</vt:lpstr>
      </vt:variant>
      <vt:variant>
        <vt:i4>27</vt:i4>
      </vt:variant>
    </vt:vector>
  </HeadingPairs>
  <TitlesOfParts>
    <vt:vector size="31" baseType="lpstr">
      <vt:lpstr>Arial</vt:lpstr>
      <vt:lpstr>Calibri</vt:lpstr>
      <vt:lpstr>Wingdings</vt:lpstr>
      <vt:lpstr>NV-9-16-pptmall</vt:lpstr>
      <vt:lpstr>E-services tutorial  - How to report hazardous waste </vt:lpstr>
      <vt:lpstr>Copyright notice to imagery</vt:lpstr>
      <vt:lpstr>Step 1 log in</vt:lpstr>
      <vt:lpstr>www.naturvardsverket.se/avfallsregister (e-services for the waste register) </vt:lpstr>
      <vt:lpstr>To access the e-service</vt:lpstr>
      <vt:lpstr>Step 2 first questions</vt:lpstr>
      <vt:lpstr>Start=First</vt:lpstr>
      <vt:lpstr>Step 3 contact details</vt:lpstr>
      <vt:lpstr>Contact details</vt:lpstr>
      <vt:lpstr>Example with contact details</vt:lpstr>
      <vt:lpstr>Step 4 carrier details</vt:lpstr>
      <vt:lpstr>Carrier details</vt:lpstr>
      <vt:lpstr>Provide information: carrier details - Transportation</vt:lpstr>
      <vt:lpstr>Provide information: carrier details - Place of origin of the waste. Option 1 if address exist</vt:lpstr>
      <vt:lpstr>Provide information: carrier details - Place of origin of the waste. Option 2 if address is missing, enter coordinates </vt:lpstr>
      <vt:lpstr>Provide information: carrier details - Destination. Select option 1 if the address is available </vt:lpstr>
      <vt:lpstr>Step 5 waste details </vt:lpstr>
      <vt:lpstr>Hazardous waste</vt:lpstr>
      <vt:lpstr>Example of hazardous waste details</vt:lpstr>
      <vt:lpstr>Add more hazardous waste</vt:lpstr>
      <vt:lpstr>Step 6 summary &amp; review</vt:lpstr>
      <vt:lpstr>Summary</vt:lpstr>
      <vt:lpstr>Step 7 almost done!</vt:lpstr>
      <vt:lpstr>The note is submitted</vt:lpstr>
      <vt:lpstr>How do I change an earlier registration?</vt:lpstr>
      <vt:lpstr>Start</vt:lpstr>
      <vt:lpstr>Example of replacing a previous note </vt:lpstr>
    </vt:vector>
  </TitlesOfParts>
  <Company>Naturvårdsverket</Company>
  <LinksUpToDate>false</LinksUpToDate>
  <SharedDoc>false</SharedDoc>
  <HyperlinksChanged>false</HyperlinksChanged>
  <AppVersion>16.0000</AppVersion>
</Properties>
</file>

<file path=docProps/core.xml><?xml version="1.0" encoding="utf-8"?>
<cp:coreProperties xmlns:cp="http://schemas.openxmlformats.org/package/2006/metadata/core-properties" xmlns:dc="http://purl.org/dc/elements/1.1/" xmlns:dcterms="http://purl.org/dc/terms/" xmlns:dcmitype="http://purl.org/dc/dcmitype/" xmlns:xsi="http://www.w3.org/2001/XMLSchema-instance">
  <dc:title>Miljöekonomi- dagarna 2050</dc:title>
  <dc:subject>Naturvårdsverket PowerPointmall</dc:subject>
  <dc:creator>Åkerman, Ulla</dc:creator>
  <dc:description>Maj 2012, MS Office 2010_x000d_
LexiConsult 08-566 107 00, MC</dc:description>
  <cp:lastModifiedBy>Åkerman, Ulla</cp:lastModifiedBy>
  <cp:revision>1</cp:revision>
  <dcterms:created xsi:type="dcterms:W3CDTF">2020-10-01T08:14:16Z</dcterms:created>
  <dcterms:modified xsi:type="dcterms:W3CDTF">2020-12-21T08:41:18Z</dcterms:modified>
</cp:coreProperties>
</file>

<file path=docProps/custom.xml><?xml version="1.0" encoding="utf-8"?>
<Properties xmlns="http://schemas.openxmlformats.org/officeDocument/2006/custom-properties" xmlns:vt="http://schemas.openxmlformats.org/officeDocument/2006/docPropsVTypes">
  <property fmtid="{D5CDD505-2E9C-101B-9397-08002B2CF9AE}" pid="2" name="ContentTypeId">
    <vt:lpwstr>0x010100FD831C48063F174ABFB7FF2760EA7110</vt:lpwstr>
  </property>
</Properties>
</file>