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32"/>
  </p:notesMasterIdLst>
  <p:sldIdLst>
    <p:sldId id="314" r:id="rId6"/>
    <p:sldId id="349" r:id="rId7"/>
    <p:sldId id="315" r:id="rId8"/>
    <p:sldId id="318" r:id="rId9"/>
    <p:sldId id="350" r:id="rId10"/>
    <p:sldId id="351" r:id="rId11"/>
    <p:sldId id="346" r:id="rId12"/>
    <p:sldId id="352" r:id="rId13"/>
    <p:sldId id="353" r:id="rId14"/>
    <p:sldId id="354" r:id="rId15"/>
    <p:sldId id="355" r:id="rId16"/>
    <p:sldId id="326" r:id="rId17"/>
    <p:sldId id="327" r:id="rId18"/>
    <p:sldId id="356" r:id="rId19"/>
    <p:sldId id="357" r:id="rId20"/>
    <p:sldId id="335" r:id="rId21"/>
    <p:sldId id="347" r:id="rId22"/>
    <p:sldId id="348" r:id="rId23"/>
    <p:sldId id="359" r:id="rId24"/>
    <p:sldId id="360" r:id="rId25"/>
    <p:sldId id="361" r:id="rId26"/>
    <p:sldId id="364" r:id="rId27"/>
    <p:sldId id="362" r:id="rId28"/>
    <p:sldId id="363" r:id="rId29"/>
    <p:sldId id="345" r:id="rId30"/>
    <p:sldId id="339" r:id="rId31"/>
  </p:sldIdLst>
  <p:sldSz cx="9144000" cy="5143500" type="screen16x9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60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99AA"/>
    <a:srgbClr val="717F81"/>
    <a:srgbClr val="A3A86B"/>
    <a:srgbClr val="717F6B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B7F1FB-35BC-4A28-8CE0-9036FDF1D435}" v="7" dt="2020-12-21T09:44:57.5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99" autoAdjust="0"/>
    <p:restoredTop sz="91833" autoAdjust="0"/>
  </p:normalViewPr>
  <p:slideViewPr>
    <p:cSldViewPr>
      <p:cViewPr>
        <p:scale>
          <a:sx n="66" d="100"/>
          <a:sy n="66" d="100"/>
        </p:scale>
        <p:origin x="32" y="252"/>
      </p:cViewPr>
      <p:guideLst>
        <p:guide orient="horz" pos="1620"/>
        <p:guide pos="2880"/>
        <p:guide pos="56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50" d="100"/>
        <a:sy n="50" d="100"/>
      </p:scale>
      <p:origin x="0" y="-20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notesMaster" Target="notesMasters/notesMaster1.xml"/><Relationship Id="rId37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Åkerman, Ulla" userId="d0083935-d6d3-4ce6-bb83-b342513b4304" providerId="ADAL" clId="{F85F2E49-8743-4FD9-A5AE-846894111BB7}"/>
    <pc:docChg chg="undo custSel addSld delSld modSld">
      <pc:chgData name="Åkerman, Ulla" userId="d0083935-d6d3-4ce6-bb83-b342513b4304" providerId="ADAL" clId="{F85F2E49-8743-4FD9-A5AE-846894111BB7}" dt="2020-11-09T14:13:14.230" v="775" actId="313"/>
      <pc:docMkLst>
        <pc:docMk/>
      </pc:docMkLst>
      <pc:sldChg chg="modSp">
        <pc:chgData name="Åkerman, Ulla" userId="d0083935-d6d3-4ce6-bb83-b342513b4304" providerId="ADAL" clId="{F85F2E49-8743-4FD9-A5AE-846894111BB7}" dt="2020-11-09T09:39:42.231" v="11" actId="20577"/>
        <pc:sldMkLst>
          <pc:docMk/>
          <pc:sldMk cId="3315617300" sldId="314"/>
        </pc:sldMkLst>
        <pc:spChg chg="mod">
          <ac:chgData name="Åkerman, Ulla" userId="d0083935-d6d3-4ce6-bb83-b342513b4304" providerId="ADAL" clId="{F85F2E49-8743-4FD9-A5AE-846894111BB7}" dt="2020-11-09T09:38:51.337" v="6" actId="255"/>
          <ac:spMkLst>
            <pc:docMk/>
            <pc:sldMk cId="3315617300" sldId="314"/>
            <ac:spMk id="2" creationId="{B3D9FD98-6431-4481-AFA7-5B222F4ACDDE}"/>
          </ac:spMkLst>
        </pc:spChg>
        <pc:spChg chg="mod">
          <ac:chgData name="Åkerman, Ulla" userId="d0083935-d6d3-4ce6-bb83-b342513b4304" providerId="ADAL" clId="{F85F2E49-8743-4FD9-A5AE-846894111BB7}" dt="2020-11-09T09:39:42.231" v="11" actId="20577"/>
          <ac:spMkLst>
            <pc:docMk/>
            <pc:sldMk cId="3315617300" sldId="314"/>
            <ac:spMk id="7" creationId="{8786C1A2-0088-4716-8523-4DF8799E79DD}"/>
          </ac:spMkLst>
        </pc:spChg>
      </pc:sldChg>
      <pc:sldChg chg="modSp">
        <pc:chgData name="Åkerman, Ulla" userId="d0083935-d6d3-4ce6-bb83-b342513b4304" providerId="ADAL" clId="{F85F2E49-8743-4FD9-A5AE-846894111BB7}" dt="2020-11-09T09:40:27.689" v="19" actId="6549"/>
        <pc:sldMkLst>
          <pc:docMk/>
          <pc:sldMk cId="2332786813" sldId="315"/>
        </pc:sldMkLst>
        <pc:spChg chg="mod">
          <ac:chgData name="Åkerman, Ulla" userId="d0083935-d6d3-4ce6-bb83-b342513b4304" providerId="ADAL" clId="{F85F2E49-8743-4FD9-A5AE-846894111BB7}" dt="2020-11-09T09:40:27.689" v="19" actId="6549"/>
          <ac:spMkLst>
            <pc:docMk/>
            <pc:sldMk cId="2332786813" sldId="315"/>
            <ac:spMk id="2" creationId="{245700E6-206E-4C4C-BD26-A1C9E4C7640A}"/>
          </ac:spMkLst>
        </pc:spChg>
      </pc:sldChg>
      <pc:sldChg chg="modSp">
        <pc:chgData name="Åkerman, Ulla" userId="d0083935-d6d3-4ce6-bb83-b342513b4304" providerId="ADAL" clId="{F85F2E49-8743-4FD9-A5AE-846894111BB7}" dt="2020-11-09T09:43:19.939" v="164" actId="255"/>
        <pc:sldMkLst>
          <pc:docMk/>
          <pc:sldMk cId="141904808" sldId="318"/>
        </pc:sldMkLst>
        <pc:spChg chg="mod">
          <ac:chgData name="Åkerman, Ulla" userId="d0083935-d6d3-4ce6-bb83-b342513b4304" providerId="ADAL" clId="{F85F2E49-8743-4FD9-A5AE-846894111BB7}" dt="2020-11-09T09:40:52.512" v="23" actId="14100"/>
          <ac:spMkLst>
            <pc:docMk/>
            <pc:sldMk cId="141904808" sldId="318"/>
            <ac:spMk id="2" creationId="{8D2B00BA-A544-41B3-936D-480DA53D8A18}"/>
          </ac:spMkLst>
        </pc:spChg>
        <pc:spChg chg="mod">
          <ac:chgData name="Åkerman, Ulla" userId="d0083935-d6d3-4ce6-bb83-b342513b4304" providerId="ADAL" clId="{F85F2E49-8743-4FD9-A5AE-846894111BB7}" dt="2020-11-09T09:43:19.939" v="164" actId="255"/>
          <ac:spMkLst>
            <pc:docMk/>
            <pc:sldMk cId="141904808" sldId="318"/>
            <ac:spMk id="7" creationId="{D4422397-E787-42A5-9BAA-88253D23C9A4}"/>
          </ac:spMkLst>
        </pc:spChg>
        <pc:picChg chg="mod">
          <ac:chgData name="Åkerman, Ulla" userId="d0083935-d6d3-4ce6-bb83-b342513b4304" providerId="ADAL" clId="{F85F2E49-8743-4FD9-A5AE-846894111BB7}" dt="2020-11-09T09:41:15.821" v="27" actId="962"/>
          <ac:picMkLst>
            <pc:docMk/>
            <pc:sldMk cId="141904808" sldId="318"/>
            <ac:picMk id="11" creationId="{1153D70B-253E-4728-8616-A6C0E9899CF8}"/>
          </ac:picMkLst>
        </pc:picChg>
      </pc:sldChg>
      <pc:sldChg chg="add del">
        <pc:chgData name="Åkerman, Ulla" userId="d0083935-d6d3-4ce6-bb83-b342513b4304" providerId="ADAL" clId="{F85F2E49-8743-4FD9-A5AE-846894111BB7}" dt="2020-11-09T09:44:07.002" v="168" actId="2696"/>
        <pc:sldMkLst>
          <pc:docMk/>
          <pc:sldMk cId="2693255530" sldId="319"/>
        </pc:sldMkLst>
      </pc:sldChg>
      <pc:sldChg chg="del">
        <pc:chgData name="Åkerman, Ulla" userId="d0083935-d6d3-4ce6-bb83-b342513b4304" providerId="ADAL" clId="{F85F2E49-8743-4FD9-A5AE-846894111BB7}" dt="2020-11-09T09:44:17.660" v="170" actId="2696"/>
        <pc:sldMkLst>
          <pc:docMk/>
          <pc:sldMk cId="3034249621" sldId="320"/>
        </pc:sldMkLst>
      </pc:sldChg>
      <pc:sldChg chg="del">
        <pc:chgData name="Åkerman, Ulla" userId="d0083935-d6d3-4ce6-bb83-b342513b4304" providerId="ADAL" clId="{F85F2E49-8743-4FD9-A5AE-846894111BB7}" dt="2020-11-09T09:45:24.686" v="192" actId="2696"/>
        <pc:sldMkLst>
          <pc:docMk/>
          <pc:sldMk cId="2207101687" sldId="322"/>
        </pc:sldMkLst>
      </pc:sldChg>
      <pc:sldChg chg="del">
        <pc:chgData name="Åkerman, Ulla" userId="d0083935-d6d3-4ce6-bb83-b342513b4304" providerId="ADAL" clId="{F85F2E49-8743-4FD9-A5AE-846894111BB7}" dt="2020-11-09T09:45:58.312" v="194" actId="2696"/>
        <pc:sldMkLst>
          <pc:docMk/>
          <pc:sldMk cId="1141246981" sldId="323"/>
        </pc:sldMkLst>
      </pc:sldChg>
      <pc:sldChg chg="del">
        <pc:chgData name="Åkerman, Ulla" userId="d0083935-d6d3-4ce6-bb83-b342513b4304" providerId="ADAL" clId="{F85F2E49-8743-4FD9-A5AE-846894111BB7}" dt="2020-11-09T09:46:31.919" v="196" actId="2696"/>
        <pc:sldMkLst>
          <pc:docMk/>
          <pc:sldMk cId="3473346265" sldId="324"/>
        </pc:sldMkLst>
      </pc:sldChg>
      <pc:sldChg chg="del">
        <pc:chgData name="Åkerman, Ulla" userId="d0083935-d6d3-4ce6-bb83-b342513b4304" providerId="ADAL" clId="{F85F2E49-8743-4FD9-A5AE-846894111BB7}" dt="2020-11-09T09:46:46.916" v="198" actId="2696"/>
        <pc:sldMkLst>
          <pc:docMk/>
          <pc:sldMk cId="2368783740" sldId="325"/>
        </pc:sldMkLst>
      </pc:sldChg>
      <pc:sldChg chg="modSp">
        <pc:chgData name="Åkerman, Ulla" userId="d0083935-d6d3-4ce6-bb83-b342513b4304" providerId="ADAL" clId="{F85F2E49-8743-4FD9-A5AE-846894111BB7}" dt="2020-11-09T09:49:11.731" v="256" actId="962"/>
        <pc:sldMkLst>
          <pc:docMk/>
          <pc:sldMk cId="2615051094" sldId="326"/>
        </pc:sldMkLst>
        <pc:spChg chg="mod">
          <ac:chgData name="Åkerman, Ulla" userId="d0083935-d6d3-4ce6-bb83-b342513b4304" providerId="ADAL" clId="{F85F2E49-8743-4FD9-A5AE-846894111BB7}" dt="2020-11-09T09:47:07.260" v="224" actId="20577"/>
          <ac:spMkLst>
            <pc:docMk/>
            <pc:sldMk cId="2615051094" sldId="326"/>
            <ac:spMk id="2" creationId="{C0A017F0-017B-473D-AF93-2AAEFE9258BE}"/>
          </ac:spMkLst>
        </pc:spChg>
        <pc:spChg chg="mod">
          <ac:chgData name="Åkerman, Ulla" userId="d0083935-d6d3-4ce6-bb83-b342513b4304" providerId="ADAL" clId="{F85F2E49-8743-4FD9-A5AE-846894111BB7}" dt="2020-11-09T09:48:52.826" v="252" actId="6549"/>
          <ac:spMkLst>
            <pc:docMk/>
            <pc:sldMk cId="2615051094" sldId="326"/>
            <ac:spMk id="7" creationId="{4736D399-2CFA-43B4-B9B8-CF59B9956A13}"/>
          </ac:spMkLst>
        </pc:spChg>
        <pc:picChg chg="mod">
          <ac:chgData name="Åkerman, Ulla" userId="d0083935-d6d3-4ce6-bb83-b342513b4304" providerId="ADAL" clId="{F85F2E49-8743-4FD9-A5AE-846894111BB7}" dt="2020-11-09T09:49:11.731" v="256" actId="962"/>
          <ac:picMkLst>
            <pc:docMk/>
            <pc:sldMk cId="2615051094" sldId="326"/>
            <ac:picMk id="35" creationId="{D9D69DC1-B41D-4E82-A1B8-D2BC66B8D462}"/>
          </ac:picMkLst>
        </pc:picChg>
      </pc:sldChg>
      <pc:sldChg chg="addSp delSp modSp">
        <pc:chgData name="Åkerman, Ulla" userId="d0083935-d6d3-4ce6-bb83-b342513b4304" providerId="ADAL" clId="{F85F2E49-8743-4FD9-A5AE-846894111BB7}" dt="2020-11-09T09:50:54.993" v="288" actId="20577"/>
        <pc:sldMkLst>
          <pc:docMk/>
          <pc:sldMk cId="232067516" sldId="327"/>
        </pc:sldMkLst>
        <pc:spChg chg="mod">
          <ac:chgData name="Åkerman, Ulla" userId="d0083935-d6d3-4ce6-bb83-b342513b4304" providerId="ADAL" clId="{F85F2E49-8743-4FD9-A5AE-846894111BB7}" dt="2020-11-09T09:49:50.403" v="266" actId="20577"/>
          <ac:spMkLst>
            <pc:docMk/>
            <pc:sldMk cId="232067516" sldId="327"/>
            <ac:spMk id="2" creationId="{8E357C5F-6ED8-4874-9DFC-9C7772569A8A}"/>
          </ac:spMkLst>
        </pc:spChg>
        <pc:spChg chg="add del">
          <ac:chgData name="Åkerman, Ulla" userId="d0083935-d6d3-4ce6-bb83-b342513b4304" providerId="ADAL" clId="{F85F2E49-8743-4FD9-A5AE-846894111BB7}" dt="2020-11-09T09:50:25.776" v="271"/>
          <ac:spMkLst>
            <pc:docMk/>
            <pc:sldMk cId="232067516" sldId="327"/>
            <ac:spMk id="3" creationId="{76F9F9FC-451B-449C-8597-475999F65617}"/>
          </ac:spMkLst>
        </pc:spChg>
        <pc:spChg chg="mod">
          <ac:chgData name="Åkerman, Ulla" userId="d0083935-d6d3-4ce6-bb83-b342513b4304" providerId="ADAL" clId="{F85F2E49-8743-4FD9-A5AE-846894111BB7}" dt="2020-11-09T09:50:12.708" v="269"/>
          <ac:spMkLst>
            <pc:docMk/>
            <pc:sldMk cId="232067516" sldId="327"/>
            <ac:spMk id="8" creationId="{04AF254E-014E-4FE6-9D8D-969F05EFA7C7}"/>
          </ac:spMkLst>
        </pc:spChg>
        <pc:spChg chg="mod">
          <ac:chgData name="Åkerman, Ulla" userId="d0083935-d6d3-4ce6-bb83-b342513b4304" providerId="ADAL" clId="{F85F2E49-8743-4FD9-A5AE-846894111BB7}" dt="2020-11-09T09:50:46.900" v="280" actId="20577"/>
          <ac:spMkLst>
            <pc:docMk/>
            <pc:sldMk cId="232067516" sldId="327"/>
            <ac:spMk id="9" creationId="{506B8577-4670-427B-BCED-06576A3FD64C}"/>
          </ac:spMkLst>
        </pc:spChg>
        <pc:spChg chg="mod">
          <ac:chgData name="Åkerman, Ulla" userId="d0083935-d6d3-4ce6-bb83-b342513b4304" providerId="ADAL" clId="{F85F2E49-8743-4FD9-A5AE-846894111BB7}" dt="2020-11-09T09:50:54.993" v="288" actId="20577"/>
          <ac:spMkLst>
            <pc:docMk/>
            <pc:sldMk cId="232067516" sldId="327"/>
            <ac:spMk id="10" creationId="{CBC0644F-553B-4D4E-9534-9A97C4BEF8D4}"/>
          </ac:spMkLst>
        </pc:spChg>
        <pc:picChg chg="mod">
          <ac:chgData name="Åkerman, Ulla" userId="d0083935-d6d3-4ce6-bb83-b342513b4304" providerId="ADAL" clId="{F85F2E49-8743-4FD9-A5AE-846894111BB7}" dt="2020-11-09T09:50:32.220" v="273" actId="962"/>
          <ac:picMkLst>
            <pc:docMk/>
            <pc:sldMk cId="232067516" sldId="327"/>
            <ac:picMk id="13" creationId="{03D0BE34-CC78-4DE3-8899-4DA430280394}"/>
          </ac:picMkLst>
        </pc:picChg>
      </pc:sldChg>
      <pc:sldChg chg="del">
        <pc:chgData name="Åkerman, Ulla" userId="d0083935-d6d3-4ce6-bb83-b342513b4304" providerId="ADAL" clId="{F85F2E49-8743-4FD9-A5AE-846894111BB7}" dt="2020-11-09T09:51:18.948" v="290" actId="2696"/>
        <pc:sldMkLst>
          <pc:docMk/>
          <pc:sldMk cId="2310317643" sldId="333"/>
        </pc:sldMkLst>
      </pc:sldChg>
      <pc:sldChg chg="del">
        <pc:chgData name="Åkerman, Ulla" userId="d0083935-d6d3-4ce6-bb83-b342513b4304" providerId="ADAL" clId="{F85F2E49-8743-4FD9-A5AE-846894111BB7}" dt="2020-11-09T09:51:33.733" v="292" actId="2696"/>
        <pc:sldMkLst>
          <pc:docMk/>
          <pc:sldMk cId="3769486148" sldId="334"/>
        </pc:sldMkLst>
      </pc:sldChg>
      <pc:sldChg chg="modSp add del">
        <pc:chgData name="Åkerman, Ulla" userId="d0083935-d6d3-4ce6-bb83-b342513b4304" providerId="ADAL" clId="{F85F2E49-8743-4FD9-A5AE-846894111BB7}" dt="2020-11-09T10:32:41.873" v="744" actId="1076"/>
        <pc:sldMkLst>
          <pc:docMk/>
          <pc:sldMk cId="1660831285" sldId="335"/>
        </pc:sldMkLst>
        <pc:spChg chg="mod">
          <ac:chgData name="Åkerman, Ulla" userId="d0083935-d6d3-4ce6-bb83-b342513b4304" providerId="ADAL" clId="{F85F2E49-8743-4FD9-A5AE-846894111BB7}" dt="2020-11-09T10:32:38.010" v="743" actId="1076"/>
          <ac:spMkLst>
            <pc:docMk/>
            <pc:sldMk cId="1660831285" sldId="335"/>
            <ac:spMk id="2" creationId="{6D9C6293-DDDE-4A1E-B92D-1EC283F382BD}"/>
          </ac:spMkLst>
        </pc:spChg>
        <pc:spChg chg="mod">
          <ac:chgData name="Åkerman, Ulla" userId="d0083935-d6d3-4ce6-bb83-b342513b4304" providerId="ADAL" clId="{F85F2E49-8743-4FD9-A5AE-846894111BB7}" dt="2020-11-09T10:32:41.873" v="744" actId="1076"/>
          <ac:spMkLst>
            <pc:docMk/>
            <pc:sldMk cId="1660831285" sldId="335"/>
            <ac:spMk id="32" creationId="{AF9D6DF9-D2EF-4756-BF66-43B102B6B071}"/>
          </ac:spMkLst>
        </pc:spChg>
      </pc:sldChg>
      <pc:sldChg chg="add del">
        <pc:chgData name="Åkerman, Ulla" userId="d0083935-d6d3-4ce6-bb83-b342513b4304" providerId="ADAL" clId="{F85F2E49-8743-4FD9-A5AE-846894111BB7}" dt="2020-11-09T10:18:25" v="676" actId="2696"/>
        <pc:sldMkLst>
          <pc:docMk/>
          <pc:sldMk cId="1158175688" sldId="336"/>
        </pc:sldMkLst>
      </pc:sldChg>
      <pc:sldChg chg="del">
        <pc:chgData name="Åkerman, Ulla" userId="d0083935-d6d3-4ce6-bb83-b342513b4304" providerId="ADAL" clId="{F85F2E49-8743-4FD9-A5AE-846894111BB7}" dt="2020-11-09T10:17:46.517" v="672" actId="2696"/>
        <pc:sldMkLst>
          <pc:docMk/>
          <pc:sldMk cId="867636931" sldId="337"/>
        </pc:sldMkLst>
      </pc:sldChg>
      <pc:sldChg chg="del">
        <pc:chgData name="Åkerman, Ulla" userId="d0083935-d6d3-4ce6-bb83-b342513b4304" providerId="ADAL" clId="{F85F2E49-8743-4FD9-A5AE-846894111BB7}" dt="2020-11-09T10:16:40.776" v="652" actId="2696"/>
        <pc:sldMkLst>
          <pc:docMk/>
          <pc:sldMk cId="3110583444" sldId="338"/>
        </pc:sldMkLst>
      </pc:sldChg>
      <pc:sldChg chg="addSp delSp modSp">
        <pc:chgData name="Åkerman, Ulla" userId="d0083935-d6d3-4ce6-bb83-b342513b4304" providerId="ADAL" clId="{F85F2E49-8743-4FD9-A5AE-846894111BB7}" dt="2020-11-09T10:34:19.953" v="749" actId="1076"/>
        <pc:sldMkLst>
          <pc:docMk/>
          <pc:sldMk cId="1247457502" sldId="339"/>
        </pc:sldMkLst>
        <pc:spChg chg="mod">
          <ac:chgData name="Åkerman, Ulla" userId="d0083935-d6d3-4ce6-bb83-b342513b4304" providerId="ADAL" clId="{F85F2E49-8743-4FD9-A5AE-846894111BB7}" dt="2020-11-09T10:25:03.035" v="694"/>
          <ac:spMkLst>
            <pc:docMk/>
            <pc:sldMk cId="1247457502" sldId="339"/>
            <ac:spMk id="2" creationId="{E0265B38-711E-4D8A-A6A0-098C08F78DAF}"/>
          </ac:spMkLst>
        </pc:spChg>
        <pc:spChg chg="add del">
          <ac:chgData name="Åkerman, Ulla" userId="d0083935-d6d3-4ce6-bb83-b342513b4304" providerId="ADAL" clId="{F85F2E49-8743-4FD9-A5AE-846894111BB7}" dt="2020-11-09T10:27:13.939" v="726"/>
          <ac:spMkLst>
            <pc:docMk/>
            <pc:sldMk cId="1247457502" sldId="339"/>
            <ac:spMk id="3" creationId="{B2665A9B-F0EB-4551-9F93-FD19AB1B3D95}"/>
          </ac:spMkLst>
        </pc:spChg>
        <pc:spChg chg="mod">
          <ac:chgData name="Åkerman, Ulla" userId="d0083935-d6d3-4ce6-bb83-b342513b4304" providerId="ADAL" clId="{F85F2E49-8743-4FD9-A5AE-846894111BB7}" dt="2020-11-09T10:25:58.069" v="711" actId="14100"/>
          <ac:spMkLst>
            <pc:docMk/>
            <pc:sldMk cId="1247457502" sldId="339"/>
            <ac:spMk id="7" creationId="{BE189A35-8550-4A99-9E55-147E75E2A577}"/>
          </ac:spMkLst>
        </pc:spChg>
        <pc:spChg chg="mod">
          <ac:chgData name="Åkerman, Ulla" userId="d0083935-d6d3-4ce6-bb83-b342513b4304" providerId="ADAL" clId="{F85F2E49-8743-4FD9-A5AE-846894111BB7}" dt="2020-11-09T10:25:47.116" v="708" actId="14100"/>
          <ac:spMkLst>
            <pc:docMk/>
            <pc:sldMk cId="1247457502" sldId="339"/>
            <ac:spMk id="9" creationId="{0E4815E8-5C15-425A-87FF-825FB7FDA363}"/>
          </ac:spMkLst>
        </pc:spChg>
        <pc:spChg chg="mod">
          <ac:chgData name="Åkerman, Ulla" userId="d0083935-d6d3-4ce6-bb83-b342513b4304" providerId="ADAL" clId="{F85F2E49-8743-4FD9-A5AE-846894111BB7}" dt="2020-11-09T10:26:25.953" v="717" actId="14100"/>
          <ac:spMkLst>
            <pc:docMk/>
            <pc:sldMk cId="1247457502" sldId="339"/>
            <ac:spMk id="10" creationId="{883FCFD6-2CB2-4BF0-AE97-5757B6A24217}"/>
          </ac:spMkLst>
        </pc:spChg>
        <pc:spChg chg="mod">
          <ac:chgData name="Åkerman, Ulla" userId="d0083935-d6d3-4ce6-bb83-b342513b4304" providerId="ADAL" clId="{F85F2E49-8743-4FD9-A5AE-846894111BB7}" dt="2020-11-09T10:27:22.008" v="727" actId="14100"/>
          <ac:spMkLst>
            <pc:docMk/>
            <pc:sldMk cId="1247457502" sldId="339"/>
            <ac:spMk id="11" creationId="{95349CA9-E8DB-4DAA-A2ED-62065D4EBC65}"/>
          </ac:spMkLst>
        </pc:spChg>
        <pc:spChg chg="mod">
          <ac:chgData name="Åkerman, Ulla" userId="d0083935-d6d3-4ce6-bb83-b342513b4304" providerId="ADAL" clId="{F85F2E49-8743-4FD9-A5AE-846894111BB7}" dt="2020-11-09T10:27:35.268" v="732" actId="14100"/>
          <ac:spMkLst>
            <pc:docMk/>
            <pc:sldMk cId="1247457502" sldId="339"/>
            <ac:spMk id="12" creationId="{1342AAB2-F086-4EB5-9C1B-A18E560C99DA}"/>
          </ac:spMkLst>
        </pc:spChg>
        <pc:spChg chg="mod">
          <ac:chgData name="Åkerman, Ulla" userId="d0083935-d6d3-4ce6-bb83-b342513b4304" providerId="ADAL" clId="{F85F2E49-8743-4FD9-A5AE-846894111BB7}" dt="2020-11-09T10:27:56.617" v="735"/>
          <ac:spMkLst>
            <pc:docMk/>
            <pc:sldMk cId="1247457502" sldId="339"/>
            <ac:spMk id="19" creationId="{0C8C0A60-3048-4BE3-86AC-D28A2E48F089}"/>
          </ac:spMkLst>
        </pc:spChg>
        <pc:spChg chg="mod">
          <ac:chgData name="Åkerman, Ulla" userId="d0083935-d6d3-4ce6-bb83-b342513b4304" providerId="ADAL" clId="{F85F2E49-8743-4FD9-A5AE-846894111BB7}" dt="2020-11-09T10:34:09.764" v="748" actId="1036"/>
          <ac:spMkLst>
            <pc:docMk/>
            <pc:sldMk cId="1247457502" sldId="339"/>
            <ac:spMk id="20" creationId="{0E389D7A-37C8-4DAB-A868-64DDBF9F6870}"/>
          </ac:spMkLst>
        </pc:spChg>
        <pc:spChg chg="mod">
          <ac:chgData name="Åkerman, Ulla" userId="d0083935-d6d3-4ce6-bb83-b342513b4304" providerId="ADAL" clId="{F85F2E49-8743-4FD9-A5AE-846894111BB7}" dt="2020-11-09T10:26:14.302" v="714" actId="14100"/>
          <ac:spMkLst>
            <pc:docMk/>
            <pc:sldMk cId="1247457502" sldId="339"/>
            <ac:spMk id="28" creationId="{757793D8-18BC-4537-9373-ABE5810612AA}"/>
          </ac:spMkLst>
        </pc:spChg>
        <pc:spChg chg="mod">
          <ac:chgData name="Åkerman, Ulla" userId="d0083935-d6d3-4ce6-bb83-b342513b4304" providerId="ADAL" clId="{F85F2E49-8743-4FD9-A5AE-846894111BB7}" dt="2020-11-09T10:30:18.432" v="738" actId="14100"/>
          <ac:spMkLst>
            <pc:docMk/>
            <pc:sldMk cId="1247457502" sldId="339"/>
            <ac:spMk id="29" creationId="{05A23B71-6EC0-4749-AB21-B6EF7EB3FA2D}"/>
          </ac:spMkLst>
        </pc:spChg>
        <pc:spChg chg="mod">
          <ac:chgData name="Åkerman, Ulla" userId="d0083935-d6d3-4ce6-bb83-b342513b4304" providerId="ADAL" clId="{F85F2E49-8743-4FD9-A5AE-846894111BB7}" dt="2020-11-09T10:34:19.953" v="749" actId="1076"/>
          <ac:spMkLst>
            <pc:docMk/>
            <pc:sldMk cId="1247457502" sldId="339"/>
            <ac:spMk id="31" creationId="{36A46812-7912-42B7-B2BD-9DF340D4B3D5}"/>
          </ac:spMkLst>
        </pc:spChg>
        <pc:picChg chg="mod">
          <ac:chgData name="Åkerman, Ulla" userId="d0083935-d6d3-4ce6-bb83-b342513b4304" providerId="ADAL" clId="{F85F2E49-8743-4FD9-A5AE-846894111BB7}" dt="2020-11-09T10:25:22.806" v="704" actId="962"/>
          <ac:picMkLst>
            <pc:docMk/>
            <pc:sldMk cId="1247457502" sldId="339"/>
            <ac:picMk id="30" creationId="{F7A28620-34F0-45EA-86A1-6A9BA00FB1E3}"/>
          </ac:picMkLst>
        </pc:picChg>
      </pc:sldChg>
      <pc:sldChg chg="del">
        <pc:chgData name="Åkerman, Ulla" userId="d0083935-d6d3-4ce6-bb83-b342513b4304" providerId="ADAL" clId="{F85F2E49-8743-4FD9-A5AE-846894111BB7}" dt="2020-11-09T10:33:29.837" v="747" actId="2696"/>
        <pc:sldMkLst>
          <pc:docMk/>
          <pc:sldMk cId="1744381406" sldId="340"/>
        </pc:sldMkLst>
      </pc:sldChg>
      <pc:sldChg chg="del">
        <pc:chgData name="Åkerman, Ulla" userId="d0083935-d6d3-4ce6-bb83-b342513b4304" providerId="ADAL" clId="{F85F2E49-8743-4FD9-A5AE-846894111BB7}" dt="2020-11-09T10:23:19.728" v="680" actId="2696"/>
        <pc:sldMkLst>
          <pc:docMk/>
          <pc:sldMk cId="1340289225" sldId="341"/>
        </pc:sldMkLst>
      </pc:sldChg>
      <pc:sldChg chg="del">
        <pc:chgData name="Åkerman, Ulla" userId="d0083935-d6d3-4ce6-bb83-b342513b4304" providerId="ADAL" clId="{F85F2E49-8743-4FD9-A5AE-846894111BB7}" dt="2020-11-09T10:23:28.470" v="682" actId="2696"/>
        <pc:sldMkLst>
          <pc:docMk/>
          <pc:sldMk cId="496375512" sldId="344"/>
        </pc:sldMkLst>
      </pc:sldChg>
      <pc:sldChg chg="modSp">
        <pc:chgData name="Åkerman, Ulla" userId="d0083935-d6d3-4ce6-bb83-b342513b4304" providerId="ADAL" clId="{F85F2E49-8743-4FD9-A5AE-846894111BB7}" dt="2020-11-09T10:24:34.061" v="693" actId="962"/>
        <pc:sldMkLst>
          <pc:docMk/>
          <pc:sldMk cId="1828284210" sldId="345"/>
        </pc:sldMkLst>
        <pc:spChg chg="mod">
          <ac:chgData name="Åkerman, Ulla" userId="d0083935-d6d3-4ce6-bb83-b342513b4304" providerId="ADAL" clId="{F85F2E49-8743-4FD9-A5AE-846894111BB7}" dt="2020-11-09T10:24:07.645" v="685" actId="14100"/>
          <ac:spMkLst>
            <pc:docMk/>
            <pc:sldMk cId="1828284210" sldId="345"/>
            <ac:spMk id="7" creationId="{793213FD-CD3D-4EC6-B0E8-92240D72F06D}"/>
          </ac:spMkLst>
        </pc:spChg>
        <pc:picChg chg="mod">
          <ac:chgData name="Åkerman, Ulla" userId="d0083935-d6d3-4ce6-bb83-b342513b4304" providerId="ADAL" clId="{F85F2E49-8743-4FD9-A5AE-846894111BB7}" dt="2020-11-09T10:24:34.061" v="693" actId="962"/>
          <ac:picMkLst>
            <pc:docMk/>
            <pc:sldMk cId="1828284210" sldId="345"/>
            <ac:picMk id="27" creationId="{568E74C7-86AF-4252-A6B7-2260CAAC10EE}"/>
          </ac:picMkLst>
        </pc:picChg>
      </pc:sldChg>
      <pc:sldChg chg="modSp">
        <pc:chgData name="Åkerman, Ulla" userId="d0083935-d6d3-4ce6-bb83-b342513b4304" providerId="ADAL" clId="{F85F2E49-8743-4FD9-A5AE-846894111BB7}" dt="2020-11-09T09:45:13.276" v="190" actId="20577"/>
        <pc:sldMkLst>
          <pc:docMk/>
          <pc:sldMk cId="1312254432" sldId="346"/>
        </pc:sldMkLst>
        <pc:spChg chg="mod">
          <ac:chgData name="Åkerman, Ulla" userId="d0083935-d6d3-4ce6-bb83-b342513b4304" providerId="ADAL" clId="{F85F2E49-8743-4FD9-A5AE-846894111BB7}" dt="2020-11-09T09:45:13.276" v="190" actId="20577"/>
          <ac:spMkLst>
            <pc:docMk/>
            <pc:sldMk cId="1312254432" sldId="346"/>
            <ac:spMk id="2" creationId="{8EFED33B-4A2D-4797-9C4E-22F3DAEC0ECF}"/>
          </ac:spMkLst>
        </pc:spChg>
        <pc:spChg chg="mod">
          <ac:chgData name="Åkerman, Ulla" userId="d0083935-d6d3-4ce6-bb83-b342513b4304" providerId="ADAL" clId="{F85F2E49-8743-4FD9-A5AE-846894111BB7}" dt="2020-11-09T09:45:03.168" v="184" actId="6549"/>
          <ac:spMkLst>
            <pc:docMk/>
            <pc:sldMk cId="1312254432" sldId="346"/>
            <ac:spMk id="7" creationId="{793213FD-CD3D-4EC6-B0E8-92240D72F06D}"/>
          </ac:spMkLst>
        </pc:spChg>
        <pc:picChg chg="mod">
          <ac:chgData name="Åkerman, Ulla" userId="d0083935-d6d3-4ce6-bb83-b342513b4304" providerId="ADAL" clId="{F85F2E49-8743-4FD9-A5AE-846894111BB7}" dt="2020-11-09T09:44:48.329" v="182" actId="962"/>
          <ac:picMkLst>
            <pc:docMk/>
            <pc:sldMk cId="1312254432" sldId="346"/>
            <ac:picMk id="23" creationId="{C9E9C77C-FD8F-4ACA-9C6C-699F63FFD070}"/>
          </ac:picMkLst>
        </pc:picChg>
      </pc:sldChg>
      <pc:sldChg chg="addSp delSp modSp">
        <pc:chgData name="Åkerman, Ulla" userId="d0083935-d6d3-4ce6-bb83-b342513b4304" providerId="ADAL" clId="{F85F2E49-8743-4FD9-A5AE-846894111BB7}" dt="2020-11-09T10:02:43.215" v="401" actId="962"/>
        <pc:sldMkLst>
          <pc:docMk/>
          <pc:sldMk cId="758673465" sldId="347"/>
        </pc:sldMkLst>
        <pc:spChg chg="mod">
          <ac:chgData name="Åkerman, Ulla" userId="d0083935-d6d3-4ce6-bb83-b342513b4304" providerId="ADAL" clId="{F85F2E49-8743-4FD9-A5AE-846894111BB7}" dt="2020-11-09T09:52:59.063" v="324" actId="20577"/>
          <ac:spMkLst>
            <pc:docMk/>
            <pc:sldMk cId="758673465" sldId="347"/>
            <ac:spMk id="2" creationId="{40E6F01B-EEE1-4EA1-9D74-23B85D1B6F25}"/>
          </ac:spMkLst>
        </pc:spChg>
        <pc:spChg chg="add del">
          <ac:chgData name="Åkerman, Ulla" userId="d0083935-d6d3-4ce6-bb83-b342513b4304" providerId="ADAL" clId="{F85F2E49-8743-4FD9-A5AE-846894111BB7}" dt="2020-11-09T10:02:39.421" v="399"/>
          <ac:spMkLst>
            <pc:docMk/>
            <pc:sldMk cId="758673465" sldId="347"/>
            <ac:spMk id="6" creationId="{31B6E5F1-DA8A-4978-8B2E-A63216C73961}"/>
          </ac:spMkLst>
        </pc:spChg>
        <pc:spChg chg="mod">
          <ac:chgData name="Åkerman, Ulla" userId="d0083935-d6d3-4ce6-bb83-b342513b4304" providerId="ADAL" clId="{F85F2E49-8743-4FD9-A5AE-846894111BB7}" dt="2020-11-09T09:54:22.866" v="366" actId="20577"/>
          <ac:spMkLst>
            <pc:docMk/>
            <pc:sldMk cId="758673465" sldId="347"/>
            <ac:spMk id="17" creationId="{A6F3CBE1-65A8-4352-9966-B5C983299907}"/>
          </ac:spMkLst>
        </pc:spChg>
        <pc:spChg chg="mod">
          <ac:chgData name="Åkerman, Ulla" userId="d0083935-d6d3-4ce6-bb83-b342513b4304" providerId="ADAL" clId="{F85F2E49-8743-4FD9-A5AE-846894111BB7}" dt="2020-11-09T09:53:32.565" v="346" actId="20577"/>
          <ac:spMkLst>
            <pc:docMk/>
            <pc:sldMk cId="758673465" sldId="347"/>
            <ac:spMk id="21" creationId="{DC0C0466-5693-4D30-96F9-17587DCDCA96}"/>
          </ac:spMkLst>
        </pc:spChg>
        <pc:spChg chg="mod">
          <ac:chgData name="Åkerman, Ulla" userId="d0083935-d6d3-4ce6-bb83-b342513b4304" providerId="ADAL" clId="{F85F2E49-8743-4FD9-A5AE-846894111BB7}" dt="2020-11-09T09:53:15.205" v="327" actId="14100"/>
          <ac:spMkLst>
            <pc:docMk/>
            <pc:sldMk cId="758673465" sldId="347"/>
            <ac:spMk id="22" creationId="{2925C87F-C1EB-4B41-ABA9-C4C238D8C00B}"/>
          </ac:spMkLst>
        </pc:spChg>
        <pc:spChg chg="mod">
          <ac:chgData name="Åkerman, Ulla" userId="d0083935-d6d3-4ce6-bb83-b342513b4304" providerId="ADAL" clId="{F85F2E49-8743-4FD9-A5AE-846894111BB7}" dt="2020-11-09T10:01:31.975" v="388" actId="20577"/>
          <ac:spMkLst>
            <pc:docMk/>
            <pc:sldMk cId="758673465" sldId="347"/>
            <ac:spMk id="44" creationId="{895B80D1-7A52-40C6-9EAD-4A2F3188A77A}"/>
          </ac:spMkLst>
        </pc:spChg>
        <pc:spChg chg="mod">
          <ac:chgData name="Åkerman, Ulla" userId="d0083935-d6d3-4ce6-bb83-b342513b4304" providerId="ADAL" clId="{F85F2E49-8743-4FD9-A5AE-846894111BB7}" dt="2020-11-09T10:02:10.500" v="397" actId="1076"/>
          <ac:spMkLst>
            <pc:docMk/>
            <pc:sldMk cId="758673465" sldId="347"/>
            <ac:spMk id="48" creationId="{D3C22CEB-E209-43F7-A434-7D91A136AA03}"/>
          </ac:spMkLst>
        </pc:spChg>
        <pc:grpChg chg="mod">
          <ac:chgData name="Åkerman, Ulla" userId="d0083935-d6d3-4ce6-bb83-b342513b4304" providerId="ADAL" clId="{F85F2E49-8743-4FD9-A5AE-846894111BB7}" dt="2020-11-09T10:01:41.964" v="390" actId="1076"/>
          <ac:grpSpMkLst>
            <pc:docMk/>
            <pc:sldMk cId="758673465" sldId="347"/>
            <ac:grpSpMk id="45" creationId="{129EC155-0CB4-4698-ADEC-D716AA428E23}"/>
          </ac:grpSpMkLst>
        </pc:grpChg>
        <pc:grpChg chg="mod">
          <ac:chgData name="Åkerman, Ulla" userId="d0083935-d6d3-4ce6-bb83-b342513b4304" providerId="ADAL" clId="{F85F2E49-8743-4FD9-A5AE-846894111BB7}" dt="2020-11-09T10:01:18.437" v="386" actId="1036"/>
          <ac:grpSpMkLst>
            <pc:docMk/>
            <pc:sldMk cId="758673465" sldId="347"/>
            <ac:grpSpMk id="49" creationId="{BEFE3664-627D-4C21-B7CF-E7691C9CE083}"/>
          </ac:grpSpMkLst>
        </pc:grpChg>
        <pc:picChg chg="mod">
          <ac:chgData name="Åkerman, Ulla" userId="d0083935-d6d3-4ce6-bb83-b342513b4304" providerId="ADAL" clId="{F85F2E49-8743-4FD9-A5AE-846894111BB7}" dt="2020-11-09T10:02:43.215" v="401" actId="962"/>
          <ac:picMkLst>
            <pc:docMk/>
            <pc:sldMk cId="758673465" sldId="347"/>
            <ac:picMk id="11" creationId="{9F2FE56F-CF4F-4C90-A816-28DB84A0C0AB}"/>
          </ac:picMkLst>
        </pc:picChg>
      </pc:sldChg>
      <pc:sldChg chg="addSp delSp modSp">
        <pc:chgData name="Åkerman, Ulla" userId="d0083935-d6d3-4ce6-bb83-b342513b4304" providerId="ADAL" clId="{F85F2E49-8743-4FD9-A5AE-846894111BB7}" dt="2020-11-09T10:16:16.048" v="650"/>
        <pc:sldMkLst>
          <pc:docMk/>
          <pc:sldMk cId="768559339" sldId="348"/>
        </pc:sldMkLst>
        <pc:spChg chg="mod">
          <ac:chgData name="Åkerman, Ulla" userId="d0083935-d6d3-4ce6-bb83-b342513b4304" providerId="ADAL" clId="{F85F2E49-8743-4FD9-A5AE-846894111BB7}" dt="2020-11-09T10:03:59.421" v="449" actId="20577"/>
          <ac:spMkLst>
            <pc:docMk/>
            <pc:sldMk cId="768559339" sldId="348"/>
            <ac:spMk id="2" creationId="{40E6F01B-EEE1-4EA1-9D74-23B85D1B6F25}"/>
          </ac:spMkLst>
        </pc:spChg>
        <pc:spChg chg="add del">
          <ac:chgData name="Åkerman, Ulla" userId="d0083935-d6d3-4ce6-bb83-b342513b4304" providerId="ADAL" clId="{F85F2E49-8743-4FD9-A5AE-846894111BB7}" dt="2020-11-09T10:16:16.048" v="650"/>
          <ac:spMkLst>
            <pc:docMk/>
            <pc:sldMk cId="768559339" sldId="348"/>
            <ac:spMk id="6" creationId="{D81CDB07-703F-46D5-822A-6626585E02D4}"/>
          </ac:spMkLst>
        </pc:spChg>
        <pc:spChg chg="mod">
          <ac:chgData name="Åkerman, Ulla" userId="d0083935-d6d3-4ce6-bb83-b342513b4304" providerId="ADAL" clId="{F85F2E49-8743-4FD9-A5AE-846894111BB7}" dt="2020-11-09T10:05:48.129" v="459" actId="20577"/>
          <ac:spMkLst>
            <pc:docMk/>
            <pc:sldMk cId="768559339" sldId="348"/>
            <ac:spMk id="40" creationId="{8DDC36D3-15CD-4AAE-BF7B-ABBCB99C48EB}"/>
          </ac:spMkLst>
        </pc:spChg>
        <pc:spChg chg="mod">
          <ac:chgData name="Åkerman, Ulla" userId="d0083935-d6d3-4ce6-bb83-b342513b4304" providerId="ADAL" clId="{F85F2E49-8743-4FD9-A5AE-846894111BB7}" dt="2020-11-09T10:06:27.560" v="515" actId="20577"/>
          <ac:spMkLst>
            <pc:docMk/>
            <pc:sldMk cId="768559339" sldId="348"/>
            <ac:spMk id="42" creationId="{BB34A2A8-AC18-47E2-A158-57B6F180D317}"/>
          </ac:spMkLst>
        </pc:spChg>
        <pc:spChg chg="mod">
          <ac:chgData name="Åkerman, Ulla" userId="d0083935-d6d3-4ce6-bb83-b342513b4304" providerId="ADAL" clId="{F85F2E49-8743-4FD9-A5AE-846894111BB7}" dt="2020-11-09T10:07:01.461" v="546" actId="20577"/>
          <ac:spMkLst>
            <pc:docMk/>
            <pc:sldMk cId="768559339" sldId="348"/>
            <ac:spMk id="46" creationId="{0C84C837-38BE-46E5-A05B-C40A143311A0}"/>
          </ac:spMkLst>
        </pc:spChg>
        <pc:spChg chg="mod">
          <ac:chgData name="Åkerman, Ulla" userId="d0083935-d6d3-4ce6-bb83-b342513b4304" providerId="ADAL" clId="{F85F2E49-8743-4FD9-A5AE-846894111BB7}" dt="2020-11-09T10:07:48.097" v="585" actId="20577"/>
          <ac:spMkLst>
            <pc:docMk/>
            <pc:sldMk cId="768559339" sldId="348"/>
            <ac:spMk id="50" creationId="{A4697741-AFA7-423B-9424-EC84DFE9FC67}"/>
          </ac:spMkLst>
        </pc:spChg>
        <pc:spChg chg="mod">
          <ac:chgData name="Åkerman, Ulla" userId="d0083935-d6d3-4ce6-bb83-b342513b4304" providerId="ADAL" clId="{F85F2E49-8743-4FD9-A5AE-846894111BB7}" dt="2020-11-09T10:08:11.050" v="613" actId="20577"/>
          <ac:spMkLst>
            <pc:docMk/>
            <pc:sldMk cId="768559339" sldId="348"/>
            <ac:spMk id="54" creationId="{0D20396B-C5EC-4A81-AD03-822D46A4BB22}"/>
          </ac:spMkLst>
        </pc:spChg>
        <pc:spChg chg="mod">
          <ac:chgData name="Åkerman, Ulla" userId="d0083935-d6d3-4ce6-bb83-b342513b4304" providerId="ADAL" clId="{F85F2E49-8743-4FD9-A5AE-846894111BB7}" dt="2020-11-09T10:09:06.881" v="648" actId="20577"/>
          <ac:spMkLst>
            <pc:docMk/>
            <pc:sldMk cId="768559339" sldId="348"/>
            <ac:spMk id="58" creationId="{E9E7DD15-AF41-47A8-80FC-8D7CA734C9E1}"/>
          </ac:spMkLst>
        </pc:spChg>
      </pc:sldChg>
      <pc:sldChg chg="modSp">
        <pc:chgData name="Åkerman, Ulla" userId="d0083935-d6d3-4ce6-bb83-b342513b4304" providerId="ADAL" clId="{F85F2E49-8743-4FD9-A5AE-846894111BB7}" dt="2020-11-09T09:40:16.034" v="15" actId="5793"/>
        <pc:sldMkLst>
          <pc:docMk/>
          <pc:sldMk cId="1118752469" sldId="349"/>
        </pc:sldMkLst>
        <pc:spChg chg="mod">
          <ac:chgData name="Åkerman, Ulla" userId="d0083935-d6d3-4ce6-bb83-b342513b4304" providerId="ADAL" clId="{F85F2E49-8743-4FD9-A5AE-846894111BB7}" dt="2020-11-09T09:40:07.691" v="12"/>
          <ac:spMkLst>
            <pc:docMk/>
            <pc:sldMk cId="1118752469" sldId="349"/>
            <ac:spMk id="2" creationId="{CF3D9259-DD12-4E40-B308-D4E3FE88E692}"/>
          </ac:spMkLst>
        </pc:spChg>
        <pc:spChg chg="mod">
          <ac:chgData name="Åkerman, Ulla" userId="d0083935-d6d3-4ce6-bb83-b342513b4304" providerId="ADAL" clId="{F85F2E49-8743-4FD9-A5AE-846894111BB7}" dt="2020-11-09T09:40:16.034" v="15" actId="5793"/>
          <ac:spMkLst>
            <pc:docMk/>
            <pc:sldMk cId="1118752469" sldId="349"/>
            <ac:spMk id="3" creationId="{F2C6632B-D3EB-4E56-A0BE-0A9E9D80DFE5}"/>
          </ac:spMkLst>
        </pc:spChg>
      </pc:sldChg>
      <pc:sldChg chg="add">
        <pc:chgData name="Åkerman, Ulla" userId="d0083935-d6d3-4ce6-bb83-b342513b4304" providerId="ADAL" clId="{F85F2E49-8743-4FD9-A5AE-846894111BB7}" dt="2020-11-09T09:43:47.686" v="165"/>
        <pc:sldMkLst>
          <pc:docMk/>
          <pc:sldMk cId="1122751799" sldId="350"/>
        </pc:sldMkLst>
      </pc:sldChg>
      <pc:sldChg chg="add">
        <pc:chgData name="Åkerman, Ulla" userId="d0083935-d6d3-4ce6-bb83-b342513b4304" providerId="ADAL" clId="{F85F2E49-8743-4FD9-A5AE-846894111BB7}" dt="2020-11-09T09:44:14.967" v="169"/>
        <pc:sldMkLst>
          <pc:docMk/>
          <pc:sldMk cId="3809052790" sldId="351"/>
        </pc:sldMkLst>
      </pc:sldChg>
      <pc:sldChg chg="add">
        <pc:chgData name="Åkerman, Ulla" userId="d0083935-d6d3-4ce6-bb83-b342513b4304" providerId="ADAL" clId="{F85F2E49-8743-4FD9-A5AE-846894111BB7}" dt="2020-11-09T09:45:22.287" v="191"/>
        <pc:sldMkLst>
          <pc:docMk/>
          <pc:sldMk cId="866702165" sldId="352"/>
        </pc:sldMkLst>
      </pc:sldChg>
      <pc:sldChg chg="modSp add">
        <pc:chgData name="Åkerman, Ulla" userId="d0083935-d6d3-4ce6-bb83-b342513b4304" providerId="ADAL" clId="{F85F2E49-8743-4FD9-A5AE-846894111BB7}" dt="2020-11-09T10:47:14.129" v="760" actId="20577"/>
        <pc:sldMkLst>
          <pc:docMk/>
          <pc:sldMk cId="1375152951" sldId="353"/>
        </pc:sldMkLst>
        <pc:spChg chg="mod">
          <ac:chgData name="Åkerman, Ulla" userId="d0083935-d6d3-4ce6-bb83-b342513b4304" providerId="ADAL" clId="{F85F2E49-8743-4FD9-A5AE-846894111BB7}" dt="2020-11-09T10:47:14.129" v="760" actId="20577"/>
          <ac:spMkLst>
            <pc:docMk/>
            <pc:sldMk cId="1375152951" sldId="353"/>
            <ac:spMk id="7" creationId="{289BF15A-6100-470A-862E-4C2C3B61E477}"/>
          </ac:spMkLst>
        </pc:spChg>
      </pc:sldChg>
      <pc:sldChg chg="modSp add">
        <pc:chgData name="Åkerman, Ulla" userId="d0083935-d6d3-4ce6-bb83-b342513b4304" providerId="ADAL" clId="{F85F2E49-8743-4FD9-A5AE-846894111BB7}" dt="2020-11-09T14:13:14.230" v="775" actId="313"/>
        <pc:sldMkLst>
          <pc:docMk/>
          <pc:sldMk cId="3872523920" sldId="354"/>
        </pc:sldMkLst>
        <pc:spChg chg="mod">
          <ac:chgData name="Åkerman, Ulla" userId="d0083935-d6d3-4ce6-bb83-b342513b4304" providerId="ADAL" clId="{F85F2E49-8743-4FD9-A5AE-846894111BB7}" dt="2020-11-09T14:13:14.230" v="775" actId="313"/>
          <ac:spMkLst>
            <pc:docMk/>
            <pc:sldMk cId="3872523920" sldId="354"/>
            <ac:spMk id="55" creationId="{0B14506A-2825-4BB1-804B-279904657466}"/>
          </ac:spMkLst>
        </pc:spChg>
      </pc:sldChg>
      <pc:sldChg chg="add">
        <pc:chgData name="Åkerman, Ulla" userId="d0083935-d6d3-4ce6-bb83-b342513b4304" providerId="ADAL" clId="{F85F2E49-8743-4FD9-A5AE-846894111BB7}" dt="2020-11-09T09:46:41.015" v="197"/>
        <pc:sldMkLst>
          <pc:docMk/>
          <pc:sldMk cId="3333834410" sldId="355"/>
        </pc:sldMkLst>
      </pc:sldChg>
      <pc:sldChg chg="add">
        <pc:chgData name="Åkerman, Ulla" userId="d0083935-d6d3-4ce6-bb83-b342513b4304" providerId="ADAL" clId="{F85F2E49-8743-4FD9-A5AE-846894111BB7}" dt="2020-11-09T09:51:13.948" v="289"/>
        <pc:sldMkLst>
          <pc:docMk/>
          <pc:sldMk cId="1367380241" sldId="356"/>
        </pc:sldMkLst>
      </pc:sldChg>
      <pc:sldChg chg="addSp delSp modSp add">
        <pc:chgData name="Åkerman, Ulla" userId="d0083935-d6d3-4ce6-bb83-b342513b4304" providerId="ADAL" clId="{F85F2E49-8743-4FD9-A5AE-846894111BB7}" dt="2020-11-09T10:32:10.968" v="741" actId="478"/>
        <pc:sldMkLst>
          <pc:docMk/>
          <pc:sldMk cId="1152170670" sldId="357"/>
        </pc:sldMkLst>
        <pc:spChg chg="add del mod">
          <ac:chgData name="Åkerman, Ulla" userId="d0083935-d6d3-4ce6-bb83-b342513b4304" providerId="ADAL" clId="{F85F2E49-8743-4FD9-A5AE-846894111BB7}" dt="2020-11-09T10:32:10.968" v="741" actId="478"/>
          <ac:spMkLst>
            <pc:docMk/>
            <pc:sldMk cId="1152170670" sldId="357"/>
            <ac:spMk id="8" creationId="{D96CE42C-C9D5-4F72-BDD0-B2E2A463EA56}"/>
          </ac:spMkLst>
        </pc:spChg>
      </pc:sldChg>
      <pc:sldChg chg="add del">
        <pc:chgData name="Åkerman, Ulla" userId="d0083935-d6d3-4ce6-bb83-b342513b4304" providerId="ADAL" clId="{F85F2E49-8743-4FD9-A5AE-846894111BB7}" dt="2020-11-09T10:32:56.296" v="745" actId="2696"/>
        <pc:sldMkLst>
          <pc:docMk/>
          <pc:sldMk cId="1812735797" sldId="358"/>
        </pc:sldMkLst>
      </pc:sldChg>
      <pc:sldChg chg="modSp add">
        <pc:chgData name="Åkerman, Ulla" userId="d0083935-d6d3-4ce6-bb83-b342513b4304" providerId="ADAL" clId="{F85F2E49-8743-4FD9-A5AE-846894111BB7}" dt="2020-11-09T10:17:12.113" v="670" actId="20577"/>
        <pc:sldMkLst>
          <pc:docMk/>
          <pc:sldMk cId="2768148775" sldId="359"/>
        </pc:sldMkLst>
        <pc:spChg chg="mod">
          <ac:chgData name="Åkerman, Ulla" userId="d0083935-d6d3-4ce6-bb83-b342513b4304" providerId="ADAL" clId="{F85F2E49-8743-4FD9-A5AE-846894111BB7}" dt="2020-11-09T10:17:12.113" v="670" actId="20577"/>
          <ac:spMkLst>
            <pc:docMk/>
            <pc:sldMk cId="2768148775" sldId="359"/>
            <ac:spMk id="7" creationId="{44A708AF-15D1-4FCF-904D-BE9B29A1079F}"/>
          </ac:spMkLst>
        </pc:spChg>
      </pc:sldChg>
      <pc:sldChg chg="add">
        <pc:chgData name="Åkerman, Ulla" userId="d0083935-d6d3-4ce6-bb83-b342513b4304" providerId="ADAL" clId="{F85F2E49-8743-4FD9-A5AE-846894111BB7}" dt="2020-11-09T10:17:44.248" v="671"/>
        <pc:sldMkLst>
          <pc:docMk/>
          <pc:sldMk cId="1631567182" sldId="360"/>
        </pc:sldMkLst>
      </pc:sldChg>
      <pc:sldChg chg="add">
        <pc:chgData name="Åkerman, Ulla" userId="d0083935-d6d3-4ce6-bb83-b342513b4304" providerId="ADAL" clId="{F85F2E49-8743-4FD9-A5AE-846894111BB7}" dt="2020-11-09T10:17:59.443" v="673"/>
        <pc:sldMkLst>
          <pc:docMk/>
          <pc:sldMk cId="2858768327" sldId="361"/>
        </pc:sldMkLst>
      </pc:sldChg>
      <pc:sldChg chg="modSp add">
        <pc:chgData name="Åkerman, Ulla" userId="d0083935-d6d3-4ce6-bb83-b342513b4304" providerId="ADAL" clId="{F85F2E49-8743-4FD9-A5AE-846894111BB7}" dt="2020-11-09T10:19:29.615" v="679" actId="255"/>
        <pc:sldMkLst>
          <pc:docMk/>
          <pc:sldMk cId="3546387509" sldId="362"/>
        </pc:sldMkLst>
        <pc:spChg chg="mod">
          <ac:chgData name="Åkerman, Ulla" userId="d0083935-d6d3-4ce6-bb83-b342513b4304" providerId="ADAL" clId="{F85F2E49-8743-4FD9-A5AE-846894111BB7}" dt="2020-11-09T10:19:29.615" v="679" actId="255"/>
          <ac:spMkLst>
            <pc:docMk/>
            <pc:sldMk cId="3546387509" sldId="362"/>
            <ac:spMk id="7" creationId="{629B9EFA-C842-4BA8-B60C-91ECEBABA025}"/>
          </ac:spMkLst>
        </pc:spChg>
      </pc:sldChg>
      <pc:sldChg chg="add">
        <pc:chgData name="Åkerman, Ulla" userId="d0083935-d6d3-4ce6-bb83-b342513b4304" providerId="ADAL" clId="{F85F2E49-8743-4FD9-A5AE-846894111BB7}" dt="2020-11-09T10:23:26.025" v="681"/>
        <pc:sldMkLst>
          <pc:docMk/>
          <pc:sldMk cId="1606903454" sldId="363"/>
        </pc:sldMkLst>
      </pc:sldChg>
      <pc:sldChg chg="add">
        <pc:chgData name="Åkerman, Ulla" userId="d0083935-d6d3-4ce6-bb83-b342513b4304" providerId="ADAL" clId="{F85F2E49-8743-4FD9-A5AE-846894111BB7}" dt="2020-11-09T10:33:26.718" v="746"/>
        <pc:sldMkLst>
          <pc:docMk/>
          <pc:sldMk cId="3036265645" sldId="364"/>
        </pc:sldMkLst>
      </pc:sldChg>
    </pc:docChg>
  </pc:docChgLst>
  <pc:docChgLst>
    <pc:chgData name="Åkerman, Ulla" userId="d0083935-d6d3-4ce6-bb83-b342513b4304" providerId="ADAL" clId="{C8346BA7-EE6E-43AA-BA46-31027F0FE80E}"/>
    <pc:docChg chg="undo custSel addSld delSld modSld">
      <pc:chgData name="Åkerman, Ulla" userId="d0083935-d6d3-4ce6-bb83-b342513b4304" providerId="ADAL" clId="{C8346BA7-EE6E-43AA-BA46-31027F0FE80E}" dt="2020-10-26T14:29:20.181" v="1183" actId="962"/>
      <pc:docMkLst>
        <pc:docMk/>
      </pc:docMkLst>
      <pc:sldChg chg="addSp delSp modSp">
        <pc:chgData name="Åkerman, Ulla" userId="d0083935-d6d3-4ce6-bb83-b342513b4304" providerId="ADAL" clId="{C8346BA7-EE6E-43AA-BA46-31027F0FE80E}" dt="2020-10-26T09:55:32.354" v="116" actId="20577"/>
        <pc:sldMkLst>
          <pc:docMk/>
          <pc:sldMk cId="3315617300" sldId="314"/>
        </pc:sldMkLst>
        <pc:spChg chg="mod">
          <ac:chgData name="Åkerman, Ulla" userId="d0083935-d6d3-4ce6-bb83-b342513b4304" providerId="ADAL" clId="{C8346BA7-EE6E-43AA-BA46-31027F0FE80E}" dt="2020-10-26T09:55:32.354" v="116" actId="20577"/>
          <ac:spMkLst>
            <pc:docMk/>
            <pc:sldMk cId="3315617300" sldId="314"/>
            <ac:spMk id="7" creationId="{8786C1A2-0088-4716-8523-4DF8799E79DD}"/>
          </ac:spMkLst>
        </pc:spChg>
        <pc:spChg chg="add del mod">
          <ac:chgData name="Åkerman, Ulla" userId="d0083935-d6d3-4ce6-bb83-b342513b4304" providerId="ADAL" clId="{C8346BA7-EE6E-43AA-BA46-31027F0FE80E}" dt="2020-10-26T09:53:58.127" v="1" actId="931"/>
          <ac:spMkLst>
            <pc:docMk/>
            <pc:sldMk cId="3315617300" sldId="314"/>
            <ac:spMk id="13" creationId="{1878DFE2-5F91-425B-B25F-189D074AB6AB}"/>
          </ac:spMkLst>
        </pc:spChg>
        <pc:picChg chg="del">
          <ac:chgData name="Åkerman, Ulla" userId="d0083935-d6d3-4ce6-bb83-b342513b4304" providerId="ADAL" clId="{C8346BA7-EE6E-43AA-BA46-31027F0FE80E}" dt="2020-10-26T09:53:53.724" v="0" actId="478"/>
          <ac:picMkLst>
            <pc:docMk/>
            <pc:sldMk cId="3315617300" sldId="314"/>
            <ac:picMk id="10" creationId="{D7BC6084-124F-4308-BD91-5FD8C91A7F62}"/>
          </ac:picMkLst>
        </pc:picChg>
        <pc:picChg chg="add mod">
          <ac:chgData name="Åkerman, Ulla" userId="d0083935-d6d3-4ce6-bb83-b342513b4304" providerId="ADAL" clId="{C8346BA7-EE6E-43AA-BA46-31027F0FE80E}" dt="2020-10-26T09:54:22.200" v="71" actId="962"/>
          <ac:picMkLst>
            <pc:docMk/>
            <pc:sldMk cId="3315617300" sldId="314"/>
            <ac:picMk id="15" creationId="{66CEC6DB-DFE2-4EC1-9103-D3D68B5D3F6C}"/>
          </ac:picMkLst>
        </pc:picChg>
      </pc:sldChg>
      <pc:sldChg chg="modSp">
        <pc:chgData name="Åkerman, Ulla" userId="d0083935-d6d3-4ce6-bb83-b342513b4304" providerId="ADAL" clId="{C8346BA7-EE6E-43AA-BA46-31027F0FE80E}" dt="2020-10-26T09:56:27.462" v="175" actId="14100"/>
        <pc:sldMkLst>
          <pc:docMk/>
          <pc:sldMk cId="141904808" sldId="318"/>
        </pc:sldMkLst>
        <pc:spChg chg="mod">
          <ac:chgData name="Åkerman, Ulla" userId="d0083935-d6d3-4ce6-bb83-b342513b4304" providerId="ADAL" clId="{C8346BA7-EE6E-43AA-BA46-31027F0FE80E}" dt="2020-10-26T09:56:18.422" v="173" actId="14100"/>
          <ac:spMkLst>
            <pc:docMk/>
            <pc:sldMk cId="141904808" sldId="318"/>
            <ac:spMk id="2" creationId="{8D2B00BA-A544-41B3-936D-480DA53D8A18}"/>
          </ac:spMkLst>
        </pc:spChg>
        <pc:spChg chg="mod">
          <ac:chgData name="Åkerman, Ulla" userId="d0083935-d6d3-4ce6-bb83-b342513b4304" providerId="ADAL" clId="{C8346BA7-EE6E-43AA-BA46-31027F0FE80E}" dt="2020-10-26T09:56:27.462" v="175" actId="14100"/>
          <ac:spMkLst>
            <pc:docMk/>
            <pc:sldMk cId="141904808" sldId="318"/>
            <ac:spMk id="7" creationId="{D4422397-E787-42A5-9BAA-88253D23C9A4}"/>
          </ac:spMkLst>
        </pc:spChg>
      </pc:sldChg>
      <pc:sldChg chg="addSp delSp modSp">
        <pc:chgData name="Åkerman, Ulla" userId="d0083935-d6d3-4ce6-bb83-b342513b4304" providerId="ADAL" clId="{C8346BA7-EE6E-43AA-BA46-31027F0FE80E}" dt="2020-10-26T13:20:38.278" v="214" actId="27309"/>
        <pc:sldMkLst>
          <pc:docMk/>
          <pc:sldMk cId="3473346265" sldId="324"/>
        </pc:sldMkLst>
        <pc:graphicFrameChg chg="add del modGraphic">
          <ac:chgData name="Åkerman, Ulla" userId="d0083935-d6d3-4ce6-bb83-b342513b4304" providerId="ADAL" clId="{C8346BA7-EE6E-43AA-BA46-31027F0FE80E}" dt="2020-10-26T13:20:38.278" v="214" actId="27309"/>
          <ac:graphicFrameMkLst>
            <pc:docMk/>
            <pc:sldMk cId="3473346265" sldId="324"/>
            <ac:graphicFrameMk id="10" creationId="{55DC580D-0FDB-4BE8-9906-E7D273FB1C9F}"/>
          </ac:graphicFrameMkLst>
        </pc:graphicFrameChg>
        <pc:picChg chg="add mod">
          <ac:chgData name="Åkerman, Ulla" userId="d0083935-d6d3-4ce6-bb83-b342513b4304" providerId="ADAL" clId="{C8346BA7-EE6E-43AA-BA46-31027F0FE80E}" dt="2020-10-26T13:19:13.516" v="211" actId="962"/>
          <ac:picMkLst>
            <pc:docMk/>
            <pc:sldMk cId="3473346265" sldId="324"/>
            <ac:picMk id="7" creationId="{A4E0DAF2-D2CB-4EC1-BDAE-6B453AF1DB96}"/>
          </ac:picMkLst>
        </pc:picChg>
        <pc:picChg chg="del">
          <ac:chgData name="Åkerman, Ulla" userId="d0083935-d6d3-4ce6-bb83-b342513b4304" providerId="ADAL" clId="{C8346BA7-EE6E-43AA-BA46-31027F0FE80E}" dt="2020-10-26T13:12:00.132" v="193" actId="478"/>
          <ac:picMkLst>
            <pc:docMk/>
            <pc:sldMk cId="3473346265" sldId="324"/>
            <ac:picMk id="8" creationId="{FE101584-572C-412C-A463-03B06FD15202}"/>
          </ac:picMkLst>
        </pc:picChg>
      </pc:sldChg>
      <pc:sldChg chg="addSp delSp modSp">
        <pc:chgData name="Åkerman, Ulla" userId="d0083935-d6d3-4ce6-bb83-b342513b4304" providerId="ADAL" clId="{C8346BA7-EE6E-43AA-BA46-31027F0FE80E}" dt="2020-10-26T13:31:01.312" v="287" actId="1076"/>
        <pc:sldMkLst>
          <pc:docMk/>
          <pc:sldMk cId="2615051094" sldId="326"/>
        </pc:sldMkLst>
        <pc:spChg chg="mod">
          <ac:chgData name="Åkerman, Ulla" userId="d0083935-d6d3-4ce6-bb83-b342513b4304" providerId="ADAL" clId="{C8346BA7-EE6E-43AA-BA46-31027F0FE80E}" dt="2020-10-26T13:31:01.312" v="287" actId="1076"/>
          <ac:spMkLst>
            <pc:docMk/>
            <pc:sldMk cId="2615051094" sldId="326"/>
            <ac:spMk id="2" creationId="{C0A017F0-017B-473D-AF93-2AAEFE9258BE}"/>
          </ac:spMkLst>
        </pc:spChg>
        <pc:spChg chg="mod">
          <ac:chgData name="Åkerman, Ulla" userId="d0083935-d6d3-4ce6-bb83-b342513b4304" providerId="ADAL" clId="{C8346BA7-EE6E-43AA-BA46-31027F0FE80E}" dt="2020-10-26T13:30:02.760" v="266" actId="20577"/>
          <ac:spMkLst>
            <pc:docMk/>
            <pc:sldMk cId="2615051094" sldId="326"/>
            <ac:spMk id="7" creationId="{4736D399-2CFA-43B4-B9B8-CF59B9956A13}"/>
          </ac:spMkLst>
        </pc:spChg>
        <pc:spChg chg="add del mod">
          <ac:chgData name="Åkerman, Ulla" userId="d0083935-d6d3-4ce6-bb83-b342513b4304" providerId="ADAL" clId="{C8346BA7-EE6E-43AA-BA46-31027F0FE80E}" dt="2020-10-26T13:27:24.346" v="216" actId="931"/>
          <ac:spMkLst>
            <pc:docMk/>
            <pc:sldMk cId="2615051094" sldId="326"/>
            <ac:spMk id="17" creationId="{466A54C8-E3D9-4D72-8A62-BE5F3C515D20}"/>
          </ac:spMkLst>
        </pc:spChg>
        <pc:spChg chg="add del mod">
          <ac:chgData name="Åkerman, Ulla" userId="d0083935-d6d3-4ce6-bb83-b342513b4304" providerId="ADAL" clId="{C8346BA7-EE6E-43AA-BA46-31027F0FE80E}" dt="2020-10-26T13:27:36.213" v="221" actId="931"/>
          <ac:spMkLst>
            <pc:docMk/>
            <pc:sldMk cId="2615051094" sldId="326"/>
            <ac:spMk id="21" creationId="{25EF6C50-0C79-40B8-9613-66DC96B34563}"/>
          </ac:spMkLst>
        </pc:spChg>
        <pc:spChg chg="add del mod">
          <ac:chgData name="Åkerman, Ulla" userId="d0083935-d6d3-4ce6-bb83-b342513b4304" providerId="ADAL" clId="{C8346BA7-EE6E-43AA-BA46-31027F0FE80E}" dt="2020-10-26T13:28:01.282" v="225" actId="931"/>
          <ac:spMkLst>
            <pc:docMk/>
            <pc:sldMk cId="2615051094" sldId="326"/>
            <ac:spMk id="25" creationId="{AA899735-48BB-4CE2-B3A3-199EA0E2FE5C}"/>
          </ac:spMkLst>
        </pc:spChg>
        <pc:spChg chg="add del mod">
          <ac:chgData name="Åkerman, Ulla" userId="d0083935-d6d3-4ce6-bb83-b342513b4304" providerId="ADAL" clId="{C8346BA7-EE6E-43AA-BA46-31027F0FE80E}" dt="2020-10-26T13:28:39.266" v="229" actId="931"/>
          <ac:spMkLst>
            <pc:docMk/>
            <pc:sldMk cId="2615051094" sldId="326"/>
            <ac:spMk id="29" creationId="{EEAB1EA8-7649-440A-B639-5E5980849110}"/>
          </ac:spMkLst>
        </pc:spChg>
        <pc:spChg chg="add del mod">
          <ac:chgData name="Åkerman, Ulla" userId="d0083935-d6d3-4ce6-bb83-b342513b4304" providerId="ADAL" clId="{C8346BA7-EE6E-43AA-BA46-31027F0FE80E}" dt="2020-10-26T13:29:30.217" v="233" actId="931"/>
          <ac:spMkLst>
            <pc:docMk/>
            <pc:sldMk cId="2615051094" sldId="326"/>
            <ac:spMk id="33" creationId="{36380CDE-5C7F-4FA6-A76B-28383685A795}"/>
          </ac:spMkLst>
        </pc:spChg>
        <pc:picChg chg="del">
          <ac:chgData name="Åkerman, Ulla" userId="d0083935-d6d3-4ce6-bb83-b342513b4304" providerId="ADAL" clId="{C8346BA7-EE6E-43AA-BA46-31027F0FE80E}" dt="2020-10-26T13:27:20.977" v="215" actId="478"/>
          <ac:picMkLst>
            <pc:docMk/>
            <pc:sldMk cId="2615051094" sldId="326"/>
            <ac:picMk id="14" creationId="{00920212-16B8-4020-B495-BD4D10200779}"/>
          </ac:picMkLst>
        </pc:picChg>
        <pc:picChg chg="add del mod">
          <ac:chgData name="Åkerman, Ulla" userId="d0083935-d6d3-4ce6-bb83-b342513b4304" providerId="ADAL" clId="{C8346BA7-EE6E-43AA-BA46-31027F0FE80E}" dt="2020-10-26T13:27:30.695" v="220" actId="478"/>
          <ac:picMkLst>
            <pc:docMk/>
            <pc:sldMk cId="2615051094" sldId="326"/>
            <ac:picMk id="19" creationId="{CD871993-F896-4D76-B45A-154ABA7ACC7A}"/>
          </ac:picMkLst>
        </pc:picChg>
        <pc:picChg chg="add del mod">
          <ac:chgData name="Åkerman, Ulla" userId="d0083935-d6d3-4ce6-bb83-b342513b4304" providerId="ADAL" clId="{C8346BA7-EE6E-43AA-BA46-31027F0FE80E}" dt="2020-10-26T13:27:56.675" v="224" actId="478"/>
          <ac:picMkLst>
            <pc:docMk/>
            <pc:sldMk cId="2615051094" sldId="326"/>
            <ac:picMk id="23" creationId="{47F8EF8F-20E2-4E68-976D-83519FF8F189}"/>
          </ac:picMkLst>
        </pc:picChg>
        <pc:picChg chg="add del mod">
          <ac:chgData name="Åkerman, Ulla" userId="d0083935-d6d3-4ce6-bb83-b342513b4304" providerId="ADAL" clId="{C8346BA7-EE6E-43AA-BA46-31027F0FE80E}" dt="2020-10-26T13:28:31.691" v="228" actId="478"/>
          <ac:picMkLst>
            <pc:docMk/>
            <pc:sldMk cId="2615051094" sldId="326"/>
            <ac:picMk id="27" creationId="{8182B004-A301-4A92-AB3C-D4946962A171}"/>
          </ac:picMkLst>
        </pc:picChg>
        <pc:picChg chg="add del mod">
          <ac:chgData name="Åkerman, Ulla" userId="d0083935-d6d3-4ce6-bb83-b342513b4304" providerId="ADAL" clId="{C8346BA7-EE6E-43AA-BA46-31027F0FE80E}" dt="2020-10-26T13:29:22.712" v="232" actId="478"/>
          <ac:picMkLst>
            <pc:docMk/>
            <pc:sldMk cId="2615051094" sldId="326"/>
            <ac:picMk id="31" creationId="{161E7B45-B3AE-445E-8E6A-965DF894A077}"/>
          </ac:picMkLst>
        </pc:picChg>
        <pc:picChg chg="add mod">
          <ac:chgData name="Åkerman, Ulla" userId="d0083935-d6d3-4ce6-bb83-b342513b4304" providerId="ADAL" clId="{C8346BA7-EE6E-43AA-BA46-31027F0FE80E}" dt="2020-10-26T13:30:48.392" v="284" actId="962"/>
          <ac:picMkLst>
            <pc:docMk/>
            <pc:sldMk cId="2615051094" sldId="326"/>
            <ac:picMk id="35" creationId="{D9D69DC1-B41D-4E82-A1B8-D2BC66B8D462}"/>
          </ac:picMkLst>
        </pc:picChg>
      </pc:sldChg>
      <pc:sldChg chg="addSp delSp modSp delAnim">
        <pc:chgData name="Åkerman, Ulla" userId="d0083935-d6d3-4ce6-bb83-b342513b4304" providerId="ADAL" clId="{C8346BA7-EE6E-43AA-BA46-31027F0FE80E}" dt="2020-10-26T13:35:02.335" v="351" actId="1076"/>
        <pc:sldMkLst>
          <pc:docMk/>
          <pc:sldMk cId="232067516" sldId="327"/>
        </pc:sldMkLst>
        <pc:spChg chg="mod">
          <ac:chgData name="Åkerman, Ulla" userId="d0083935-d6d3-4ce6-bb83-b342513b4304" providerId="ADAL" clId="{C8346BA7-EE6E-43AA-BA46-31027F0FE80E}" dt="2020-10-26T13:31:37.741" v="297" actId="20577"/>
          <ac:spMkLst>
            <pc:docMk/>
            <pc:sldMk cId="232067516" sldId="327"/>
            <ac:spMk id="2" creationId="{8E357C5F-6ED8-4874-9DFC-9C7772569A8A}"/>
          </ac:spMkLst>
        </pc:spChg>
        <pc:spChg chg="mod">
          <ac:chgData name="Åkerman, Ulla" userId="d0083935-d6d3-4ce6-bb83-b342513b4304" providerId="ADAL" clId="{C8346BA7-EE6E-43AA-BA46-31027F0FE80E}" dt="2020-10-26T13:31:54.623" v="303" actId="20577"/>
          <ac:spMkLst>
            <pc:docMk/>
            <pc:sldMk cId="232067516" sldId="327"/>
            <ac:spMk id="8" creationId="{04AF254E-014E-4FE6-9D8D-969F05EFA7C7}"/>
          </ac:spMkLst>
        </pc:spChg>
        <pc:spChg chg="mod">
          <ac:chgData name="Åkerman, Ulla" userId="d0083935-d6d3-4ce6-bb83-b342513b4304" providerId="ADAL" clId="{C8346BA7-EE6E-43AA-BA46-31027F0FE80E}" dt="2020-10-26T13:35:02.335" v="351" actId="1076"/>
          <ac:spMkLst>
            <pc:docMk/>
            <pc:sldMk cId="232067516" sldId="327"/>
            <ac:spMk id="9" creationId="{506B8577-4670-427B-BCED-06576A3FD64C}"/>
          </ac:spMkLst>
        </pc:spChg>
        <pc:spChg chg="mod">
          <ac:chgData name="Åkerman, Ulla" userId="d0083935-d6d3-4ce6-bb83-b342513b4304" providerId="ADAL" clId="{C8346BA7-EE6E-43AA-BA46-31027F0FE80E}" dt="2020-10-26T13:34:40.871" v="339" actId="14100"/>
          <ac:spMkLst>
            <pc:docMk/>
            <pc:sldMk cId="232067516" sldId="327"/>
            <ac:spMk id="10" creationId="{CBC0644F-553B-4D4E-9534-9A97C4BEF8D4}"/>
          </ac:spMkLst>
        </pc:spChg>
        <pc:spChg chg="del">
          <ac:chgData name="Åkerman, Ulla" userId="d0083935-d6d3-4ce6-bb83-b342513b4304" providerId="ADAL" clId="{C8346BA7-EE6E-43AA-BA46-31027F0FE80E}" dt="2020-10-26T13:32:58.088" v="308" actId="478"/>
          <ac:spMkLst>
            <pc:docMk/>
            <pc:sldMk cId="232067516" sldId="327"/>
            <ac:spMk id="11" creationId="{E4D42B9A-A08D-4F72-B2BA-CF5E5F5EE0D7}"/>
          </ac:spMkLst>
        </pc:spChg>
        <pc:spChg chg="del">
          <ac:chgData name="Åkerman, Ulla" userId="d0083935-d6d3-4ce6-bb83-b342513b4304" providerId="ADAL" clId="{C8346BA7-EE6E-43AA-BA46-31027F0FE80E}" dt="2020-10-26T13:33:13.066" v="315" actId="478"/>
          <ac:spMkLst>
            <pc:docMk/>
            <pc:sldMk cId="232067516" sldId="327"/>
            <ac:spMk id="12" creationId="{351DAA53-AC10-4B7B-A2AE-9DB3F67BE8A2}"/>
          </ac:spMkLst>
        </pc:spChg>
        <pc:spChg chg="del">
          <ac:chgData name="Åkerman, Ulla" userId="d0083935-d6d3-4ce6-bb83-b342513b4304" providerId="ADAL" clId="{C8346BA7-EE6E-43AA-BA46-31027F0FE80E}" dt="2020-10-26T13:33:34.270" v="327" actId="478"/>
          <ac:spMkLst>
            <pc:docMk/>
            <pc:sldMk cId="232067516" sldId="327"/>
            <ac:spMk id="19" creationId="{0AC9D87A-54FD-4128-A5B7-26F76A9E76FF}"/>
          </ac:spMkLst>
        </pc:spChg>
        <pc:spChg chg="mod topLvl">
          <ac:chgData name="Åkerman, Ulla" userId="d0083935-d6d3-4ce6-bb83-b342513b4304" providerId="ADAL" clId="{C8346BA7-EE6E-43AA-BA46-31027F0FE80E}" dt="2020-10-26T13:34:07.731" v="332" actId="164"/>
          <ac:spMkLst>
            <pc:docMk/>
            <pc:sldMk cId="232067516" sldId="327"/>
            <ac:spMk id="22" creationId="{4E049B50-6A24-48EA-873A-5598CE4EC98E}"/>
          </ac:spMkLst>
        </pc:spChg>
        <pc:spChg chg="mod topLvl">
          <ac:chgData name="Åkerman, Ulla" userId="d0083935-d6d3-4ce6-bb83-b342513b4304" providerId="ADAL" clId="{C8346BA7-EE6E-43AA-BA46-31027F0FE80E}" dt="2020-10-26T13:34:07.731" v="332" actId="164"/>
          <ac:spMkLst>
            <pc:docMk/>
            <pc:sldMk cId="232067516" sldId="327"/>
            <ac:spMk id="23" creationId="{781D4FFE-5BEA-4673-BECB-509CFD4C3BCC}"/>
          </ac:spMkLst>
        </pc:spChg>
        <pc:spChg chg="mod">
          <ac:chgData name="Åkerman, Ulla" userId="d0083935-d6d3-4ce6-bb83-b342513b4304" providerId="ADAL" clId="{C8346BA7-EE6E-43AA-BA46-31027F0FE80E}" dt="2020-10-26T13:34:52.897" v="350" actId="20577"/>
          <ac:spMkLst>
            <pc:docMk/>
            <pc:sldMk cId="232067516" sldId="327"/>
            <ac:spMk id="25" creationId="{1154DF70-0C6C-4BE0-B39B-9941F03C0517}"/>
          </ac:spMkLst>
        </pc:spChg>
        <pc:grpChg chg="add mod">
          <ac:chgData name="Åkerman, Ulla" userId="d0083935-d6d3-4ce6-bb83-b342513b4304" providerId="ADAL" clId="{C8346BA7-EE6E-43AA-BA46-31027F0FE80E}" dt="2020-10-26T13:34:07.731" v="332" actId="164"/>
          <ac:grpSpMkLst>
            <pc:docMk/>
            <pc:sldMk cId="232067516" sldId="327"/>
            <ac:grpSpMk id="14" creationId="{67ECA5CA-B948-4293-8018-AEDFA311EBAB}"/>
          </ac:grpSpMkLst>
        </pc:grpChg>
        <pc:grpChg chg="add del mod">
          <ac:chgData name="Åkerman, Ulla" userId="d0083935-d6d3-4ce6-bb83-b342513b4304" providerId="ADAL" clId="{C8346BA7-EE6E-43AA-BA46-31027F0FE80E}" dt="2020-10-26T13:33:45.669" v="329" actId="165"/>
          <ac:grpSpMkLst>
            <pc:docMk/>
            <pc:sldMk cId="232067516" sldId="327"/>
            <ac:grpSpMk id="21" creationId="{159E04A7-53D8-4FFE-AD5D-864536D9D34F}"/>
          </ac:grpSpMkLst>
        </pc:grpChg>
        <pc:grpChg chg="add mod">
          <ac:chgData name="Åkerman, Ulla" userId="d0083935-d6d3-4ce6-bb83-b342513b4304" providerId="ADAL" clId="{C8346BA7-EE6E-43AA-BA46-31027F0FE80E}" dt="2020-10-26T13:34:13.142" v="334" actId="1076"/>
          <ac:grpSpMkLst>
            <pc:docMk/>
            <pc:sldMk cId="232067516" sldId="327"/>
            <ac:grpSpMk id="24" creationId="{AC1A4CBC-D483-4A1F-AAA0-250E54E284CE}"/>
          </ac:grpSpMkLst>
        </pc:grpChg>
      </pc:sldChg>
      <pc:sldChg chg="del">
        <pc:chgData name="Åkerman, Ulla" userId="d0083935-d6d3-4ce6-bb83-b342513b4304" providerId="ADAL" clId="{C8346BA7-EE6E-43AA-BA46-31027F0FE80E}" dt="2020-10-26T13:36:59.208" v="354" actId="2696"/>
        <pc:sldMkLst>
          <pc:docMk/>
          <pc:sldMk cId="4065768979" sldId="331"/>
        </pc:sldMkLst>
      </pc:sldChg>
      <pc:sldChg chg="del">
        <pc:chgData name="Åkerman, Ulla" userId="d0083935-d6d3-4ce6-bb83-b342513b4304" providerId="ADAL" clId="{C8346BA7-EE6E-43AA-BA46-31027F0FE80E}" dt="2020-10-26T13:37:06.922" v="355" actId="2696"/>
        <pc:sldMkLst>
          <pc:docMk/>
          <pc:sldMk cId="3277284000" sldId="332"/>
        </pc:sldMkLst>
      </pc:sldChg>
      <pc:sldChg chg="addSp delSp modSp">
        <pc:chgData name="Åkerman, Ulla" userId="d0083935-d6d3-4ce6-bb83-b342513b4304" providerId="ADAL" clId="{C8346BA7-EE6E-43AA-BA46-31027F0FE80E}" dt="2020-10-26T13:48:01.983" v="508" actId="20577"/>
        <pc:sldMkLst>
          <pc:docMk/>
          <pc:sldMk cId="3769486148" sldId="334"/>
        </pc:sldMkLst>
        <pc:spChg chg="mod">
          <ac:chgData name="Åkerman, Ulla" userId="d0083935-d6d3-4ce6-bb83-b342513b4304" providerId="ADAL" clId="{C8346BA7-EE6E-43AA-BA46-31027F0FE80E}" dt="2020-10-26T13:48:01.983" v="508" actId="20577"/>
          <ac:spMkLst>
            <pc:docMk/>
            <pc:sldMk cId="3769486148" sldId="334"/>
            <ac:spMk id="7" creationId="{DA7DE232-EA80-43E6-9FF1-80EFB33B81A5}"/>
          </ac:spMkLst>
        </pc:spChg>
        <pc:spChg chg="add del mod">
          <ac:chgData name="Åkerman, Ulla" userId="d0083935-d6d3-4ce6-bb83-b342513b4304" providerId="ADAL" clId="{C8346BA7-EE6E-43AA-BA46-31027F0FE80E}" dt="2020-10-26T13:38:17.418" v="357" actId="931"/>
          <ac:spMkLst>
            <pc:docMk/>
            <pc:sldMk cId="3769486148" sldId="334"/>
            <ac:spMk id="13" creationId="{B84918EA-2E7C-4BC7-99F3-00C41C5443D8}"/>
          </ac:spMkLst>
        </pc:spChg>
        <pc:picChg chg="del">
          <ac:chgData name="Åkerman, Ulla" userId="d0083935-d6d3-4ce6-bb83-b342513b4304" providerId="ADAL" clId="{C8346BA7-EE6E-43AA-BA46-31027F0FE80E}" dt="2020-10-26T13:37:21.851" v="356" actId="478"/>
          <ac:picMkLst>
            <pc:docMk/>
            <pc:sldMk cId="3769486148" sldId="334"/>
            <ac:picMk id="11" creationId="{612B6112-0B60-4C9F-8791-658A57C2BDE8}"/>
          </ac:picMkLst>
        </pc:picChg>
        <pc:picChg chg="add mod">
          <ac:chgData name="Åkerman, Ulla" userId="d0083935-d6d3-4ce6-bb83-b342513b4304" providerId="ADAL" clId="{C8346BA7-EE6E-43AA-BA46-31027F0FE80E}" dt="2020-10-26T13:39:28.562" v="360" actId="13244"/>
          <ac:picMkLst>
            <pc:docMk/>
            <pc:sldMk cId="3769486148" sldId="334"/>
            <ac:picMk id="15" creationId="{4AE875AC-619C-4185-87DC-375DECC05777}"/>
          </ac:picMkLst>
        </pc:picChg>
      </pc:sldChg>
      <pc:sldChg chg="modSp">
        <pc:chgData name="Åkerman, Ulla" userId="d0083935-d6d3-4ce6-bb83-b342513b4304" providerId="ADAL" clId="{C8346BA7-EE6E-43AA-BA46-31027F0FE80E}" dt="2020-10-26T13:55:10.647" v="749" actId="1076"/>
        <pc:sldMkLst>
          <pc:docMk/>
          <pc:sldMk cId="1660831285" sldId="335"/>
        </pc:sldMkLst>
        <pc:grpChg chg="mod">
          <ac:chgData name="Åkerman, Ulla" userId="d0083935-d6d3-4ce6-bb83-b342513b4304" providerId="ADAL" clId="{C8346BA7-EE6E-43AA-BA46-31027F0FE80E}" dt="2020-10-26T13:55:10.647" v="749" actId="1076"/>
          <ac:grpSpMkLst>
            <pc:docMk/>
            <pc:sldMk cId="1660831285" sldId="335"/>
            <ac:grpSpMk id="24" creationId="{BBEF9CE3-88FE-470A-BE37-0FD7879DA3BE}"/>
          </ac:grpSpMkLst>
        </pc:grpChg>
      </pc:sldChg>
      <pc:sldChg chg="addSp delSp modSp">
        <pc:chgData name="Åkerman, Ulla" userId="d0083935-d6d3-4ce6-bb83-b342513b4304" providerId="ADAL" clId="{C8346BA7-EE6E-43AA-BA46-31027F0FE80E}" dt="2020-10-26T14:15:53.690" v="1161" actId="13244"/>
        <pc:sldMkLst>
          <pc:docMk/>
          <pc:sldMk cId="1158175688" sldId="336"/>
        </pc:sldMkLst>
        <pc:spChg chg="add del mod">
          <ac:chgData name="Åkerman, Ulla" userId="d0083935-d6d3-4ce6-bb83-b342513b4304" providerId="ADAL" clId="{C8346BA7-EE6E-43AA-BA46-31027F0FE80E}" dt="2020-10-26T14:15:42.681" v="1156" actId="931"/>
          <ac:spMkLst>
            <pc:docMk/>
            <pc:sldMk cId="1158175688" sldId="336"/>
            <ac:spMk id="13" creationId="{184E6484-BB15-4EF6-B23A-BF94FF4BE024}"/>
          </ac:spMkLst>
        </pc:spChg>
        <pc:picChg chg="del">
          <ac:chgData name="Åkerman, Ulla" userId="d0083935-d6d3-4ce6-bb83-b342513b4304" providerId="ADAL" clId="{C8346BA7-EE6E-43AA-BA46-31027F0FE80E}" dt="2020-10-26T14:15:36.761" v="1155" actId="478"/>
          <ac:picMkLst>
            <pc:docMk/>
            <pc:sldMk cId="1158175688" sldId="336"/>
            <ac:picMk id="11" creationId="{8C967701-8626-47DE-8E15-0C2026B5209C}"/>
          </ac:picMkLst>
        </pc:picChg>
        <pc:picChg chg="add mod">
          <ac:chgData name="Åkerman, Ulla" userId="d0083935-d6d3-4ce6-bb83-b342513b4304" providerId="ADAL" clId="{C8346BA7-EE6E-43AA-BA46-31027F0FE80E}" dt="2020-10-26T14:15:53.690" v="1161" actId="13244"/>
          <ac:picMkLst>
            <pc:docMk/>
            <pc:sldMk cId="1158175688" sldId="336"/>
            <ac:picMk id="15" creationId="{C180C272-45F4-4D77-B62A-010444563E01}"/>
          </ac:picMkLst>
        </pc:picChg>
      </pc:sldChg>
      <pc:sldChg chg="modSp">
        <pc:chgData name="Åkerman, Ulla" userId="d0083935-d6d3-4ce6-bb83-b342513b4304" providerId="ADAL" clId="{C8346BA7-EE6E-43AA-BA46-31027F0FE80E}" dt="2020-10-26T14:13:58.160" v="1154" actId="1076"/>
        <pc:sldMkLst>
          <pc:docMk/>
          <pc:sldMk cId="3110583444" sldId="338"/>
        </pc:sldMkLst>
        <pc:picChg chg="mod">
          <ac:chgData name="Åkerman, Ulla" userId="d0083935-d6d3-4ce6-bb83-b342513b4304" providerId="ADAL" clId="{C8346BA7-EE6E-43AA-BA46-31027F0FE80E}" dt="2020-10-26T14:13:58.160" v="1154" actId="1076"/>
          <ac:picMkLst>
            <pc:docMk/>
            <pc:sldMk cId="3110583444" sldId="338"/>
            <ac:picMk id="13" creationId="{73023BAE-E5E7-42D3-8506-5FCB944B085D}"/>
          </ac:picMkLst>
        </pc:picChg>
      </pc:sldChg>
      <pc:sldChg chg="modSp">
        <pc:chgData name="Åkerman, Ulla" userId="d0083935-d6d3-4ce6-bb83-b342513b4304" providerId="ADAL" clId="{C8346BA7-EE6E-43AA-BA46-31027F0FE80E}" dt="2020-10-26T14:26:06.436" v="1170" actId="207"/>
        <pc:sldMkLst>
          <pc:docMk/>
          <pc:sldMk cId="1247457502" sldId="339"/>
        </pc:sldMkLst>
        <pc:spChg chg="mod">
          <ac:chgData name="Åkerman, Ulla" userId="d0083935-d6d3-4ce6-bb83-b342513b4304" providerId="ADAL" clId="{C8346BA7-EE6E-43AA-BA46-31027F0FE80E}" dt="2020-10-26T14:26:06.436" v="1170" actId="207"/>
          <ac:spMkLst>
            <pc:docMk/>
            <pc:sldMk cId="1247457502" sldId="339"/>
            <ac:spMk id="27" creationId="{99012F31-5832-4EA8-B919-447823ECF36E}"/>
          </ac:spMkLst>
        </pc:spChg>
      </pc:sldChg>
      <pc:sldChg chg="addSp delSp modSp">
        <pc:chgData name="Åkerman, Ulla" userId="d0083935-d6d3-4ce6-bb83-b342513b4304" providerId="ADAL" clId="{C8346BA7-EE6E-43AA-BA46-31027F0FE80E}" dt="2020-10-26T14:29:20.181" v="1183" actId="962"/>
        <pc:sldMkLst>
          <pc:docMk/>
          <pc:sldMk cId="1340289225" sldId="341"/>
        </pc:sldMkLst>
        <pc:spChg chg="add del mod">
          <ac:chgData name="Åkerman, Ulla" userId="d0083935-d6d3-4ce6-bb83-b342513b4304" providerId="ADAL" clId="{C8346BA7-EE6E-43AA-BA46-31027F0FE80E}" dt="2020-10-26T14:28:18.271" v="1172" actId="931"/>
          <ac:spMkLst>
            <pc:docMk/>
            <pc:sldMk cId="1340289225" sldId="341"/>
            <ac:spMk id="21" creationId="{6498F55F-0FFA-490F-8B7B-54A68E3EC3AF}"/>
          </ac:spMkLst>
        </pc:spChg>
        <pc:spChg chg="add del mod">
          <ac:chgData name="Åkerman, Ulla" userId="d0083935-d6d3-4ce6-bb83-b342513b4304" providerId="ADAL" clId="{C8346BA7-EE6E-43AA-BA46-31027F0FE80E}" dt="2020-10-26T14:29:15.709" v="1179" actId="931"/>
          <ac:spMkLst>
            <pc:docMk/>
            <pc:sldMk cId="1340289225" sldId="341"/>
            <ac:spMk id="25" creationId="{F3FDA89F-B621-48A4-984B-16636FD53EE2}"/>
          </ac:spMkLst>
        </pc:spChg>
        <pc:picChg chg="del">
          <ac:chgData name="Åkerman, Ulla" userId="d0083935-d6d3-4ce6-bb83-b342513b4304" providerId="ADAL" clId="{C8346BA7-EE6E-43AA-BA46-31027F0FE80E}" dt="2020-10-26T14:28:08.847" v="1171" actId="478"/>
          <ac:picMkLst>
            <pc:docMk/>
            <pc:sldMk cId="1340289225" sldId="341"/>
            <ac:picMk id="19" creationId="{6F795A7F-03EB-486E-927F-16D1A87C3CA9}"/>
          </ac:picMkLst>
        </pc:picChg>
        <pc:picChg chg="add del mod">
          <ac:chgData name="Åkerman, Ulla" userId="d0083935-d6d3-4ce6-bb83-b342513b4304" providerId="ADAL" clId="{C8346BA7-EE6E-43AA-BA46-31027F0FE80E}" dt="2020-10-26T14:29:11.431" v="1178" actId="478"/>
          <ac:picMkLst>
            <pc:docMk/>
            <pc:sldMk cId="1340289225" sldId="341"/>
            <ac:picMk id="23" creationId="{A1068CFD-C0B4-405B-B8D9-277076CC7C38}"/>
          </ac:picMkLst>
        </pc:picChg>
        <pc:picChg chg="add mod">
          <ac:chgData name="Åkerman, Ulla" userId="d0083935-d6d3-4ce6-bb83-b342513b4304" providerId="ADAL" clId="{C8346BA7-EE6E-43AA-BA46-31027F0FE80E}" dt="2020-10-26T14:29:20.181" v="1183" actId="962"/>
          <ac:picMkLst>
            <pc:docMk/>
            <pc:sldMk cId="1340289225" sldId="341"/>
            <ac:picMk id="27" creationId="{D9E09946-5850-4683-9A40-6F7D127B70A7}"/>
          </ac:picMkLst>
        </pc:picChg>
      </pc:sldChg>
      <pc:sldChg chg="del">
        <pc:chgData name="Åkerman, Ulla" userId="d0083935-d6d3-4ce6-bb83-b342513b4304" providerId="ADAL" clId="{C8346BA7-EE6E-43AA-BA46-31027F0FE80E}" dt="2020-10-26T13:36:52.603" v="353" actId="2696"/>
        <pc:sldMkLst>
          <pc:docMk/>
          <pc:sldMk cId="1724995403" sldId="342"/>
        </pc:sldMkLst>
      </pc:sldChg>
      <pc:sldChg chg="del">
        <pc:chgData name="Åkerman, Ulla" userId="d0083935-d6d3-4ce6-bb83-b342513b4304" providerId="ADAL" clId="{C8346BA7-EE6E-43AA-BA46-31027F0FE80E}" dt="2020-10-26T13:36:42.960" v="352" actId="2696"/>
        <pc:sldMkLst>
          <pc:docMk/>
          <pc:sldMk cId="1548256538" sldId="343"/>
        </pc:sldMkLst>
      </pc:sldChg>
      <pc:sldChg chg="addSp delSp modSp">
        <pc:chgData name="Åkerman, Ulla" userId="d0083935-d6d3-4ce6-bb83-b342513b4304" providerId="ADAL" clId="{C8346BA7-EE6E-43AA-BA46-31027F0FE80E}" dt="2020-10-26T14:20:35.237" v="1167" actId="962"/>
        <pc:sldMkLst>
          <pc:docMk/>
          <pc:sldMk cId="1828284210" sldId="345"/>
        </pc:sldMkLst>
        <pc:spChg chg="add del mod">
          <ac:chgData name="Åkerman, Ulla" userId="d0083935-d6d3-4ce6-bb83-b342513b4304" providerId="ADAL" clId="{C8346BA7-EE6E-43AA-BA46-31027F0FE80E}" dt="2020-10-26T14:20:28.042" v="1163" actId="931"/>
          <ac:spMkLst>
            <pc:docMk/>
            <pc:sldMk cId="1828284210" sldId="345"/>
            <ac:spMk id="25" creationId="{1A028D09-2520-4D00-80AA-11ED95AD49EC}"/>
          </ac:spMkLst>
        </pc:spChg>
        <pc:picChg chg="del">
          <ac:chgData name="Åkerman, Ulla" userId="d0083935-d6d3-4ce6-bb83-b342513b4304" providerId="ADAL" clId="{C8346BA7-EE6E-43AA-BA46-31027F0FE80E}" dt="2020-10-26T14:20:21.655" v="1162" actId="478"/>
          <ac:picMkLst>
            <pc:docMk/>
            <pc:sldMk cId="1828284210" sldId="345"/>
            <ac:picMk id="23" creationId="{5C471DF7-3DDA-4EB1-BB0F-BFD61D6B105E}"/>
          </ac:picMkLst>
        </pc:picChg>
        <pc:picChg chg="add mod">
          <ac:chgData name="Åkerman, Ulla" userId="d0083935-d6d3-4ce6-bb83-b342513b4304" providerId="ADAL" clId="{C8346BA7-EE6E-43AA-BA46-31027F0FE80E}" dt="2020-10-26T14:20:35.237" v="1167" actId="962"/>
          <ac:picMkLst>
            <pc:docMk/>
            <pc:sldMk cId="1828284210" sldId="345"/>
            <ac:picMk id="27" creationId="{568E74C7-86AF-4252-A6B7-2260CAAC10EE}"/>
          </ac:picMkLst>
        </pc:picChg>
      </pc:sldChg>
      <pc:sldChg chg="addSp delSp modSp">
        <pc:chgData name="Åkerman, Ulla" userId="d0083935-d6d3-4ce6-bb83-b342513b4304" providerId="ADAL" clId="{C8346BA7-EE6E-43AA-BA46-31027F0FE80E}" dt="2020-10-26T13:14:03.250" v="206" actId="962"/>
        <pc:sldMkLst>
          <pc:docMk/>
          <pc:sldMk cId="1312254432" sldId="346"/>
        </pc:sldMkLst>
        <pc:spChg chg="mod">
          <ac:chgData name="Åkerman, Ulla" userId="d0083935-d6d3-4ce6-bb83-b342513b4304" providerId="ADAL" clId="{C8346BA7-EE6E-43AA-BA46-31027F0FE80E}" dt="2020-10-26T13:11:06.797" v="191" actId="20577"/>
          <ac:spMkLst>
            <pc:docMk/>
            <pc:sldMk cId="1312254432" sldId="346"/>
            <ac:spMk id="7" creationId="{793213FD-CD3D-4EC6-B0E8-92240D72F06D}"/>
          </ac:spMkLst>
        </pc:spChg>
        <pc:spChg chg="add del mod">
          <ac:chgData name="Åkerman, Ulla" userId="d0083935-d6d3-4ce6-bb83-b342513b4304" providerId="ADAL" clId="{C8346BA7-EE6E-43AA-BA46-31027F0FE80E}" dt="2020-10-26T10:00:14.626" v="177" actId="931"/>
          <ac:spMkLst>
            <pc:docMk/>
            <pc:sldMk cId="1312254432" sldId="346"/>
            <ac:spMk id="13" creationId="{822D8151-179E-4D8C-B89B-B9AFD5ECBFFC}"/>
          </ac:spMkLst>
        </pc:spChg>
        <pc:spChg chg="add del mod">
          <ac:chgData name="Åkerman, Ulla" userId="d0083935-d6d3-4ce6-bb83-b342513b4304" providerId="ADAL" clId="{C8346BA7-EE6E-43AA-BA46-31027F0FE80E}" dt="2020-10-26T13:09:31.896" v="185" actId="931"/>
          <ac:spMkLst>
            <pc:docMk/>
            <pc:sldMk cId="1312254432" sldId="346"/>
            <ac:spMk id="17" creationId="{83CED544-5321-4625-802D-7BE079808A95}"/>
          </ac:spMkLst>
        </pc:spChg>
        <pc:spChg chg="add del mod">
          <ac:chgData name="Åkerman, Ulla" userId="d0083935-d6d3-4ce6-bb83-b342513b4304" providerId="ADAL" clId="{C8346BA7-EE6E-43AA-BA46-31027F0FE80E}" dt="2020-10-26T13:10:40.719" v="189" actId="931"/>
          <ac:spMkLst>
            <pc:docMk/>
            <pc:sldMk cId="1312254432" sldId="346"/>
            <ac:spMk id="21" creationId="{348C2EEE-E8A6-4D69-B963-C9958CB600A4}"/>
          </ac:spMkLst>
        </pc:spChg>
        <pc:picChg chg="del">
          <ac:chgData name="Åkerman, Ulla" userId="d0083935-d6d3-4ce6-bb83-b342513b4304" providerId="ADAL" clId="{C8346BA7-EE6E-43AA-BA46-31027F0FE80E}" dt="2020-10-26T10:00:10.072" v="176" actId="478"/>
          <ac:picMkLst>
            <pc:docMk/>
            <pc:sldMk cId="1312254432" sldId="346"/>
            <ac:picMk id="10" creationId="{BE5A1869-9B29-4BFA-8A4F-AF292F27B12F}"/>
          </ac:picMkLst>
        </pc:picChg>
        <pc:picChg chg="add del mod">
          <ac:chgData name="Åkerman, Ulla" userId="d0083935-d6d3-4ce6-bb83-b342513b4304" providerId="ADAL" clId="{C8346BA7-EE6E-43AA-BA46-31027F0FE80E}" dt="2020-10-26T13:09:24.871" v="184" actId="478"/>
          <ac:picMkLst>
            <pc:docMk/>
            <pc:sldMk cId="1312254432" sldId="346"/>
            <ac:picMk id="15" creationId="{0D6BBF5D-72F6-42D2-BB86-1975729E98A1}"/>
          </ac:picMkLst>
        </pc:picChg>
        <pc:picChg chg="add del mod">
          <ac:chgData name="Åkerman, Ulla" userId="d0083935-d6d3-4ce6-bb83-b342513b4304" providerId="ADAL" clId="{C8346BA7-EE6E-43AA-BA46-31027F0FE80E}" dt="2020-10-26T13:10:34.290" v="188" actId="478"/>
          <ac:picMkLst>
            <pc:docMk/>
            <pc:sldMk cId="1312254432" sldId="346"/>
            <ac:picMk id="19" creationId="{926163C8-250F-4D1D-A8FF-11D5B99690E1}"/>
          </ac:picMkLst>
        </pc:picChg>
        <pc:picChg chg="add mod">
          <ac:chgData name="Åkerman, Ulla" userId="d0083935-d6d3-4ce6-bb83-b342513b4304" providerId="ADAL" clId="{C8346BA7-EE6E-43AA-BA46-31027F0FE80E}" dt="2020-10-26T13:14:03.250" v="206" actId="962"/>
          <ac:picMkLst>
            <pc:docMk/>
            <pc:sldMk cId="1312254432" sldId="346"/>
            <ac:picMk id="23" creationId="{C9E9C77C-FD8F-4ACA-9C6C-699F63FFD070}"/>
          </ac:picMkLst>
        </pc:picChg>
      </pc:sldChg>
      <pc:sldChg chg="addSp delSp modSp add">
        <pc:chgData name="Åkerman, Ulla" userId="d0083935-d6d3-4ce6-bb83-b342513b4304" providerId="ADAL" clId="{C8346BA7-EE6E-43AA-BA46-31027F0FE80E}" dt="2020-10-26T14:07:58.724" v="1045" actId="1076"/>
        <pc:sldMkLst>
          <pc:docMk/>
          <pc:sldMk cId="758673465" sldId="347"/>
        </pc:sldMkLst>
        <pc:spChg chg="mod">
          <ac:chgData name="Åkerman, Ulla" userId="d0083935-d6d3-4ce6-bb83-b342513b4304" providerId="ADAL" clId="{C8346BA7-EE6E-43AA-BA46-31027F0FE80E}" dt="2020-10-26T14:07:13.979" v="1039" actId="14100"/>
          <ac:spMkLst>
            <pc:docMk/>
            <pc:sldMk cId="758673465" sldId="347"/>
            <ac:spMk id="2" creationId="{40E6F01B-EEE1-4EA1-9D74-23B85D1B6F25}"/>
          </ac:spMkLst>
        </pc:spChg>
        <pc:spChg chg="del mod">
          <ac:chgData name="Åkerman, Ulla" userId="d0083935-d6d3-4ce6-bb83-b342513b4304" providerId="ADAL" clId="{C8346BA7-EE6E-43AA-BA46-31027F0FE80E}" dt="2020-10-26T13:44:02.699" v="439" actId="478"/>
          <ac:spMkLst>
            <pc:docMk/>
            <pc:sldMk cId="758673465" sldId="347"/>
            <ac:spMk id="7" creationId="{44A708AF-15D1-4FCF-904D-BE9B29A1079F}"/>
          </ac:spMkLst>
        </pc:spChg>
        <pc:spChg chg="add del mod">
          <ac:chgData name="Åkerman, Ulla" userId="d0083935-d6d3-4ce6-bb83-b342513b4304" providerId="ADAL" clId="{C8346BA7-EE6E-43AA-BA46-31027F0FE80E}" dt="2020-10-26T13:43:59.186" v="438" actId="478"/>
          <ac:spMkLst>
            <pc:docMk/>
            <pc:sldMk cId="758673465" sldId="347"/>
            <ac:spMk id="8" creationId="{E6C0DF04-6734-4E02-993A-D232915B5881}"/>
          </ac:spMkLst>
        </pc:spChg>
        <pc:spChg chg="add del mod">
          <ac:chgData name="Åkerman, Ulla" userId="d0083935-d6d3-4ce6-bb83-b342513b4304" providerId="ADAL" clId="{C8346BA7-EE6E-43AA-BA46-31027F0FE80E}" dt="2020-10-26T13:44:05.907" v="440" actId="478"/>
          <ac:spMkLst>
            <pc:docMk/>
            <pc:sldMk cId="758673465" sldId="347"/>
            <ac:spMk id="10" creationId="{B14F9B1C-73E1-4DEE-A041-A7045EFAF4DD}"/>
          </ac:spMkLst>
        </pc:spChg>
        <pc:spChg chg="add mod">
          <ac:chgData name="Åkerman, Ulla" userId="d0083935-d6d3-4ce6-bb83-b342513b4304" providerId="ADAL" clId="{C8346BA7-EE6E-43AA-BA46-31027F0FE80E}" dt="2020-10-26T14:07:34.300" v="1042" actId="1076"/>
          <ac:spMkLst>
            <pc:docMk/>
            <pc:sldMk cId="758673465" sldId="347"/>
            <ac:spMk id="17" creationId="{A6F3CBE1-65A8-4352-9966-B5C983299907}"/>
          </ac:spMkLst>
        </pc:spChg>
        <pc:spChg chg="mod topLvl">
          <ac:chgData name="Åkerman, Ulla" userId="d0083935-d6d3-4ce6-bb83-b342513b4304" providerId="ADAL" clId="{C8346BA7-EE6E-43AA-BA46-31027F0FE80E}" dt="2020-10-26T13:48:53.965" v="550" actId="20577"/>
          <ac:spMkLst>
            <pc:docMk/>
            <pc:sldMk cId="758673465" sldId="347"/>
            <ac:spMk id="19" creationId="{16C21223-A86A-4D55-92C1-CDF5510888C4}"/>
          </ac:spMkLst>
        </pc:spChg>
        <pc:spChg chg="mod topLvl">
          <ac:chgData name="Åkerman, Ulla" userId="d0083935-d6d3-4ce6-bb83-b342513b4304" providerId="ADAL" clId="{C8346BA7-EE6E-43AA-BA46-31027F0FE80E}" dt="2020-10-26T13:46:55.272" v="469" actId="164"/>
          <ac:spMkLst>
            <pc:docMk/>
            <pc:sldMk cId="758673465" sldId="347"/>
            <ac:spMk id="20" creationId="{ECB0EB6F-888D-4BBB-9187-D68353776ABD}"/>
          </ac:spMkLst>
        </pc:spChg>
        <pc:spChg chg="add mod">
          <ac:chgData name="Åkerman, Ulla" userId="d0083935-d6d3-4ce6-bb83-b342513b4304" providerId="ADAL" clId="{C8346BA7-EE6E-43AA-BA46-31027F0FE80E}" dt="2020-10-26T14:07:29.140" v="1041" actId="1076"/>
          <ac:spMkLst>
            <pc:docMk/>
            <pc:sldMk cId="758673465" sldId="347"/>
            <ac:spMk id="21" creationId="{DC0C0466-5693-4D30-96F9-17587DCDCA96}"/>
          </ac:spMkLst>
        </pc:spChg>
        <pc:spChg chg="add mod">
          <ac:chgData name="Åkerman, Ulla" userId="d0083935-d6d3-4ce6-bb83-b342513b4304" providerId="ADAL" clId="{C8346BA7-EE6E-43AA-BA46-31027F0FE80E}" dt="2020-10-26T14:07:23.739" v="1040" actId="1076"/>
          <ac:spMkLst>
            <pc:docMk/>
            <pc:sldMk cId="758673465" sldId="347"/>
            <ac:spMk id="22" creationId="{2925C87F-C1EB-4B41-ABA9-C4C238D8C00B}"/>
          </ac:spMkLst>
        </pc:spChg>
        <pc:spChg chg="mod">
          <ac:chgData name="Åkerman, Ulla" userId="d0083935-d6d3-4ce6-bb83-b342513b4304" providerId="ADAL" clId="{C8346BA7-EE6E-43AA-BA46-31027F0FE80E}" dt="2020-10-26T13:49:51.820" v="588" actId="20577"/>
          <ac:spMkLst>
            <pc:docMk/>
            <pc:sldMk cId="758673465" sldId="347"/>
            <ac:spMk id="24" creationId="{AC15B8AF-90DE-4F81-9C3D-9D74149959B9}"/>
          </ac:spMkLst>
        </pc:spChg>
        <pc:spChg chg="add del">
          <ac:chgData name="Åkerman, Ulla" userId="d0083935-d6d3-4ce6-bb83-b342513b4304" providerId="ADAL" clId="{C8346BA7-EE6E-43AA-BA46-31027F0FE80E}" dt="2020-10-26T13:48:34.551" v="510" actId="478"/>
          <ac:spMkLst>
            <pc:docMk/>
            <pc:sldMk cId="758673465" sldId="347"/>
            <ac:spMk id="29" creationId="{921A5E9E-FD6D-4F65-9F6B-AE44092FCED0}"/>
          </ac:spMkLst>
        </pc:spChg>
        <pc:spChg chg="add del">
          <ac:chgData name="Åkerman, Ulla" userId="d0083935-d6d3-4ce6-bb83-b342513b4304" providerId="ADAL" clId="{C8346BA7-EE6E-43AA-BA46-31027F0FE80E}" dt="2020-10-26T13:48:34.551" v="510" actId="478"/>
          <ac:spMkLst>
            <pc:docMk/>
            <pc:sldMk cId="758673465" sldId="347"/>
            <ac:spMk id="33" creationId="{2909EA0A-DBDC-4291-B6E1-9A89E90F5829}"/>
          </ac:spMkLst>
        </pc:spChg>
        <pc:spChg chg="add del">
          <ac:chgData name="Åkerman, Ulla" userId="d0083935-d6d3-4ce6-bb83-b342513b4304" providerId="ADAL" clId="{C8346BA7-EE6E-43AA-BA46-31027F0FE80E}" dt="2020-10-26T13:48:34.551" v="510" actId="478"/>
          <ac:spMkLst>
            <pc:docMk/>
            <pc:sldMk cId="758673465" sldId="347"/>
            <ac:spMk id="34" creationId="{AFD3A382-D350-4AFB-8470-84F5B4B5BAF4}"/>
          </ac:spMkLst>
        </pc:spChg>
        <pc:spChg chg="add del">
          <ac:chgData name="Åkerman, Ulla" userId="d0083935-d6d3-4ce6-bb83-b342513b4304" providerId="ADAL" clId="{C8346BA7-EE6E-43AA-BA46-31027F0FE80E}" dt="2020-10-26T13:50:39.836" v="650"/>
          <ac:spMkLst>
            <pc:docMk/>
            <pc:sldMk cId="758673465" sldId="347"/>
            <ac:spMk id="38" creationId="{33ABF770-519D-4D5F-82D2-7012B0559086}"/>
          </ac:spMkLst>
        </pc:spChg>
        <pc:spChg chg="add del">
          <ac:chgData name="Åkerman, Ulla" userId="d0083935-d6d3-4ce6-bb83-b342513b4304" providerId="ADAL" clId="{C8346BA7-EE6E-43AA-BA46-31027F0FE80E}" dt="2020-10-26T13:50:39.836" v="650"/>
          <ac:spMkLst>
            <pc:docMk/>
            <pc:sldMk cId="758673465" sldId="347"/>
            <ac:spMk id="42" creationId="{89407779-268A-4F0A-A4FD-3DD58FA5D3F2}"/>
          </ac:spMkLst>
        </pc:spChg>
        <pc:spChg chg="add del">
          <ac:chgData name="Åkerman, Ulla" userId="d0083935-d6d3-4ce6-bb83-b342513b4304" providerId="ADAL" clId="{C8346BA7-EE6E-43AA-BA46-31027F0FE80E}" dt="2020-10-26T13:50:39.836" v="650"/>
          <ac:spMkLst>
            <pc:docMk/>
            <pc:sldMk cId="758673465" sldId="347"/>
            <ac:spMk id="43" creationId="{2CCB710A-9316-4D56-90E5-E8EF0D5F1098}"/>
          </ac:spMkLst>
        </pc:spChg>
        <pc:spChg chg="add mod">
          <ac:chgData name="Åkerman, Ulla" userId="d0083935-d6d3-4ce6-bb83-b342513b4304" providerId="ADAL" clId="{C8346BA7-EE6E-43AA-BA46-31027F0FE80E}" dt="2020-10-26T14:07:58.724" v="1045" actId="1076"/>
          <ac:spMkLst>
            <pc:docMk/>
            <pc:sldMk cId="758673465" sldId="347"/>
            <ac:spMk id="44" creationId="{895B80D1-7A52-40C6-9EAD-4A2F3188A77A}"/>
          </ac:spMkLst>
        </pc:spChg>
        <pc:spChg chg="add mod">
          <ac:chgData name="Åkerman, Ulla" userId="d0083935-d6d3-4ce6-bb83-b342513b4304" providerId="ADAL" clId="{C8346BA7-EE6E-43AA-BA46-31027F0FE80E}" dt="2020-10-26T14:07:58.724" v="1045" actId="1076"/>
          <ac:spMkLst>
            <pc:docMk/>
            <pc:sldMk cId="758673465" sldId="347"/>
            <ac:spMk id="48" creationId="{D3C22CEB-E209-43F7-A434-7D91A136AA03}"/>
          </ac:spMkLst>
        </pc:spChg>
        <pc:grpChg chg="add mod">
          <ac:chgData name="Åkerman, Ulla" userId="d0083935-d6d3-4ce6-bb83-b342513b4304" providerId="ADAL" clId="{C8346BA7-EE6E-43AA-BA46-31027F0FE80E}" dt="2020-10-26T14:07:34.300" v="1042" actId="1076"/>
          <ac:grpSpMkLst>
            <pc:docMk/>
            <pc:sldMk cId="758673465" sldId="347"/>
            <ac:grpSpMk id="12" creationId="{52E7D079-AE47-4927-80D8-78200E426691}"/>
          </ac:grpSpMkLst>
        </pc:grpChg>
        <pc:grpChg chg="add del mod">
          <ac:chgData name="Åkerman, Ulla" userId="d0083935-d6d3-4ce6-bb83-b342513b4304" providerId="ADAL" clId="{C8346BA7-EE6E-43AA-BA46-31027F0FE80E}" dt="2020-10-26T13:47:00.046" v="471" actId="478"/>
          <ac:grpSpMkLst>
            <pc:docMk/>
            <pc:sldMk cId="758673465" sldId="347"/>
            <ac:grpSpMk id="14" creationId="{99FE866C-82A4-4D85-AF7C-2480A28B898A}"/>
          </ac:grpSpMkLst>
        </pc:grpChg>
        <pc:grpChg chg="add del mod">
          <ac:chgData name="Åkerman, Ulla" userId="d0083935-d6d3-4ce6-bb83-b342513b4304" providerId="ADAL" clId="{C8346BA7-EE6E-43AA-BA46-31027F0FE80E}" dt="2020-10-26T13:46:40.653" v="467" actId="165"/>
          <ac:grpSpMkLst>
            <pc:docMk/>
            <pc:sldMk cId="758673465" sldId="347"/>
            <ac:grpSpMk id="18" creationId="{F51C561C-170A-47A7-957D-D4ED0E2D75C4}"/>
          </ac:grpSpMkLst>
        </pc:grpChg>
        <pc:grpChg chg="add mod">
          <ac:chgData name="Åkerman, Ulla" userId="d0083935-d6d3-4ce6-bb83-b342513b4304" providerId="ADAL" clId="{C8346BA7-EE6E-43AA-BA46-31027F0FE80E}" dt="2020-10-26T14:07:34.300" v="1042" actId="1076"/>
          <ac:grpSpMkLst>
            <pc:docMk/>
            <pc:sldMk cId="758673465" sldId="347"/>
            <ac:grpSpMk id="23" creationId="{73B09137-3985-49F9-BDEC-F7736C4A1DB0}"/>
          </ac:grpSpMkLst>
        </pc:grpChg>
        <pc:grpChg chg="add del">
          <ac:chgData name="Åkerman, Ulla" userId="d0083935-d6d3-4ce6-bb83-b342513b4304" providerId="ADAL" clId="{C8346BA7-EE6E-43AA-BA46-31027F0FE80E}" dt="2020-10-26T13:48:34.551" v="510" actId="478"/>
          <ac:grpSpMkLst>
            <pc:docMk/>
            <pc:sldMk cId="758673465" sldId="347"/>
            <ac:grpSpMk id="26" creationId="{BFEF0B4E-BD44-44D5-AF42-4C37EC381A75}"/>
          </ac:grpSpMkLst>
        </pc:grpChg>
        <pc:grpChg chg="add del">
          <ac:chgData name="Åkerman, Ulla" userId="d0083935-d6d3-4ce6-bb83-b342513b4304" providerId="ADAL" clId="{C8346BA7-EE6E-43AA-BA46-31027F0FE80E}" dt="2020-10-26T13:48:34.551" v="510" actId="478"/>
          <ac:grpSpMkLst>
            <pc:docMk/>
            <pc:sldMk cId="758673465" sldId="347"/>
            <ac:grpSpMk id="30" creationId="{7C514551-2745-49E8-B935-CC51B9E49017}"/>
          </ac:grpSpMkLst>
        </pc:grpChg>
        <pc:grpChg chg="add del">
          <ac:chgData name="Åkerman, Ulla" userId="d0083935-d6d3-4ce6-bb83-b342513b4304" providerId="ADAL" clId="{C8346BA7-EE6E-43AA-BA46-31027F0FE80E}" dt="2020-10-26T13:50:39.836" v="650"/>
          <ac:grpSpMkLst>
            <pc:docMk/>
            <pc:sldMk cId="758673465" sldId="347"/>
            <ac:grpSpMk id="35" creationId="{C9019C80-F3D2-469E-B5A6-6AF04429D0DB}"/>
          </ac:grpSpMkLst>
        </pc:grpChg>
        <pc:grpChg chg="add del">
          <ac:chgData name="Åkerman, Ulla" userId="d0083935-d6d3-4ce6-bb83-b342513b4304" providerId="ADAL" clId="{C8346BA7-EE6E-43AA-BA46-31027F0FE80E}" dt="2020-10-26T13:50:39.836" v="650"/>
          <ac:grpSpMkLst>
            <pc:docMk/>
            <pc:sldMk cId="758673465" sldId="347"/>
            <ac:grpSpMk id="39" creationId="{E5A55AA3-DA38-4F2B-AC7A-32208132BDED}"/>
          </ac:grpSpMkLst>
        </pc:grpChg>
        <pc:grpChg chg="add mod">
          <ac:chgData name="Åkerman, Ulla" userId="d0083935-d6d3-4ce6-bb83-b342513b4304" providerId="ADAL" clId="{C8346BA7-EE6E-43AA-BA46-31027F0FE80E}" dt="2020-10-26T14:07:58.724" v="1045" actId="1076"/>
          <ac:grpSpMkLst>
            <pc:docMk/>
            <pc:sldMk cId="758673465" sldId="347"/>
            <ac:grpSpMk id="45" creationId="{129EC155-0CB4-4698-ADEC-D716AA428E23}"/>
          </ac:grpSpMkLst>
        </pc:grpChg>
        <pc:grpChg chg="add mod">
          <ac:chgData name="Åkerman, Ulla" userId="d0083935-d6d3-4ce6-bb83-b342513b4304" providerId="ADAL" clId="{C8346BA7-EE6E-43AA-BA46-31027F0FE80E}" dt="2020-10-26T14:07:58.724" v="1045" actId="1076"/>
          <ac:grpSpMkLst>
            <pc:docMk/>
            <pc:sldMk cId="758673465" sldId="347"/>
            <ac:grpSpMk id="49" creationId="{BEFE3664-627D-4C21-B7CF-E7691C9CE083}"/>
          </ac:grpSpMkLst>
        </pc:grpChg>
        <pc:picChg chg="add mod">
          <ac:chgData name="Åkerman, Ulla" userId="d0083935-d6d3-4ce6-bb83-b342513b4304" providerId="ADAL" clId="{C8346BA7-EE6E-43AA-BA46-31027F0FE80E}" dt="2020-10-26T14:07:11.578" v="1038" actId="1076"/>
          <ac:picMkLst>
            <pc:docMk/>
            <pc:sldMk cId="758673465" sldId="347"/>
            <ac:picMk id="11" creationId="{9F2FE56F-CF4F-4C90-A816-28DB84A0C0AB}"/>
          </ac:picMkLst>
        </pc:picChg>
        <pc:picChg chg="del">
          <ac:chgData name="Åkerman, Ulla" userId="d0083935-d6d3-4ce6-bb83-b342513b4304" providerId="ADAL" clId="{C8346BA7-EE6E-43AA-BA46-31027F0FE80E}" dt="2020-10-26T13:43:55.755" v="437" actId="478"/>
          <ac:picMkLst>
            <pc:docMk/>
            <pc:sldMk cId="758673465" sldId="347"/>
            <ac:picMk id="13" creationId="{73023BAE-E5E7-42D3-8506-5FCB944B085D}"/>
          </ac:picMkLst>
        </pc:picChg>
      </pc:sldChg>
      <pc:sldChg chg="addSp delSp modSp add">
        <pc:chgData name="Åkerman, Ulla" userId="d0083935-d6d3-4ce6-bb83-b342513b4304" providerId="ADAL" clId="{C8346BA7-EE6E-43AA-BA46-31027F0FE80E}" dt="2020-10-26T14:13:04.371" v="1151" actId="13244"/>
        <pc:sldMkLst>
          <pc:docMk/>
          <pc:sldMk cId="768559339" sldId="348"/>
        </pc:sldMkLst>
        <pc:spChg chg="mod">
          <ac:chgData name="Åkerman, Ulla" userId="d0083935-d6d3-4ce6-bb83-b342513b4304" providerId="ADAL" clId="{C8346BA7-EE6E-43AA-BA46-31027F0FE80E}" dt="2020-10-26T14:10:17.765" v="1139" actId="13244"/>
          <ac:spMkLst>
            <pc:docMk/>
            <pc:sldMk cId="768559339" sldId="348"/>
            <ac:spMk id="2" creationId="{40E6F01B-EEE1-4EA1-9D74-23B85D1B6F25}"/>
          </ac:spMkLst>
        </pc:spChg>
        <pc:spChg chg="mod">
          <ac:chgData name="Åkerman, Ulla" userId="d0083935-d6d3-4ce6-bb83-b342513b4304" providerId="ADAL" clId="{C8346BA7-EE6E-43AA-BA46-31027F0FE80E}" dt="2020-10-26T14:13:04.371" v="1151" actId="13244"/>
          <ac:spMkLst>
            <pc:docMk/>
            <pc:sldMk cId="768559339" sldId="348"/>
            <ac:spMk id="3" creationId="{50377CA6-9294-4E76-B704-169F58C85B51}"/>
          </ac:spMkLst>
        </pc:spChg>
        <pc:spChg chg="mod">
          <ac:chgData name="Åkerman, Ulla" userId="d0083935-d6d3-4ce6-bb83-b342513b4304" providerId="ADAL" clId="{C8346BA7-EE6E-43AA-BA46-31027F0FE80E}" dt="2020-10-26T14:13:04.371" v="1151" actId="13244"/>
          <ac:spMkLst>
            <pc:docMk/>
            <pc:sldMk cId="768559339" sldId="348"/>
            <ac:spMk id="4" creationId="{B109AA50-E234-498C-88DD-A85AE2F6AB70}"/>
          </ac:spMkLst>
        </pc:spChg>
        <pc:spChg chg="mod">
          <ac:chgData name="Åkerman, Ulla" userId="d0083935-d6d3-4ce6-bb83-b342513b4304" providerId="ADAL" clId="{C8346BA7-EE6E-43AA-BA46-31027F0FE80E}" dt="2020-10-26T14:13:04.371" v="1151" actId="13244"/>
          <ac:spMkLst>
            <pc:docMk/>
            <pc:sldMk cId="768559339" sldId="348"/>
            <ac:spMk id="5" creationId="{568A982C-5D0B-4C78-BE51-0E9BFD62F1C4}"/>
          </ac:spMkLst>
        </pc:spChg>
        <pc:spChg chg="add del">
          <ac:chgData name="Åkerman, Ulla" userId="d0083935-d6d3-4ce6-bb83-b342513b4304" providerId="ADAL" clId="{C8346BA7-EE6E-43AA-BA46-31027F0FE80E}" dt="2020-10-26T13:55:08.605" v="748"/>
          <ac:spMkLst>
            <pc:docMk/>
            <pc:sldMk cId="768559339" sldId="348"/>
            <ac:spMk id="6" creationId="{ED2B6AD0-5ED4-43B0-BA9A-3B5F7D2C4351}"/>
          </ac:spMkLst>
        </pc:spChg>
        <pc:spChg chg="del">
          <ac:chgData name="Åkerman, Ulla" userId="d0083935-d6d3-4ce6-bb83-b342513b4304" providerId="ADAL" clId="{C8346BA7-EE6E-43AA-BA46-31027F0FE80E}" dt="2020-10-26T13:55:55.357" v="758" actId="478"/>
          <ac:spMkLst>
            <pc:docMk/>
            <pc:sldMk cId="768559339" sldId="348"/>
            <ac:spMk id="17" creationId="{A6F3CBE1-65A8-4352-9966-B5C983299907}"/>
          </ac:spMkLst>
        </pc:spChg>
        <pc:spChg chg="del mod">
          <ac:chgData name="Åkerman, Ulla" userId="d0083935-d6d3-4ce6-bb83-b342513b4304" providerId="ADAL" clId="{C8346BA7-EE6E-43AA-BA46-31027F0FE80E}" dt="2020-10-26T13:56:04.013" v="760" actId="478"/>
          <ac:spMkLst>
            <pc:docMk/>
            <pc:sldMk cId="768559339" sldId="348"/>
            <ac:spMk id="21" creationId="{DC0C0466-5693-4D30-96F9-17587DCDCA96}"/>
          </ac:spMkLst>
        </pc:spChg>
        <pc:spChg chg="del mod">
          <ac:chgData name="Åkerman, Ulla" userId="d0083935-d6d3-4ce6-bb83-b342513b4304" providerId="ADAL" clId="{C8346BA7-EE6E-43AA-BA46-31027F0FE80E}" dt="2020-10-26T14:07:45.412" v="1043"/>
          <ac:spMkLst>
            <pc:docMk/>
            <pc:sldMk cId="768559339" sldId="348"/>
            <ac:spMk id="22" creationId="{2925C87F-C1EB-4B41-ABA9-C4C238D8C00B}"/>
          </ac:spMkLst>
        </pc:spChg>
        <pc:spChg chg="mod">
          <ac:chgData name="Åkerman, Ulla" userId="d0083935-d6d3-4ce6-bb83-b342513b4304" providerId="ADAL" clId="{C8346BA7-EE6E-43AA-BA46-31027F0FE80E}" dt="2020-10-26T13:55:29.010" v="752" actId="20577"/>
          <ac:spMkLst>
            <pc:docMk/>
            <pc:sldMk cId="768559339" sldId="348"/>
            <ac:spMk id="27" creationId="{6B6E1D98-6D5F-4EF6-AEA8-D3C520BA5417}"/>
          </ac:spMkLst>
        </pc:spChg>
        <pc:spChg chg="add del mod">
          <ac:chgData name="Åkerman, Ulla" userId="d0083935-d6d3-4ce6-bb83-b342513b4304" providerId="ADAL" clId="{C8346BA7-EE6E-43AA-BA46-31027F0FE80E}" dt="2020-10-26T14:07:45.412" v="1043"/>
          <ac:spMkLst>
            <pc:docMk/>
            <pc:sldMk cId="768559339" sldId="348"/>
            <ac:spMk id="28" creationId="{4CAA7E5B-A36C-460C-BBC6-75640D79A533}"/>
          </ac:spMkLst>
        </pc:spChg>
        <pc:spChg chg="mod">
          <ac:chgData name="Åkerman, Ulla" userId="d0083935-d6d3-4ce6-bb83-b342513b4304" providerId="ADAL" clId="{C8346BA7-EE6E-43AA-BA46-31027F0FE80E}" dt="2020-10-26T13:56:51.676" v="816" actId="20577"/>
          <ac:spMkLst>
            <pc:docMk/>
            <pc:sldMk cId="768559339" sldId="348"/>
            <ac:spMk id="31" creationId="{D72FA3B4-0246-4915-A864-81977C24FA3B}"/>
          </ac:spMkLst>
        </pc:spChg>
        <pc:spChg chg="add del mod">
          <ac:chgData name="Åkerman, Ulla" userId="d0083935-d6d3-4ce6-bb83-b342513b4304" providerId="ADAL" clId="{C8346BA7-EE6E-43AA-BA46-31027F0FE80E}" dt="2020-10-26T14:02:23.735" v="951" actId="478"/>
          <ac:spMkLst>
            <pc:docMk/>
            <pc:sldMk cId="768559339" sldId="348"/>
            <ac:spMk id="32" creationId="{CAED5796-26F1-4021-91B7-7BA37470EC3C}"/>
          </ac:spMkLst>
        </pc:spChg>
        <pc:spChg chg="mod">
          <ac:chgData name="Åkerman, Ulla" userId="d0083935-d6d3-4ce6-bb83-b342513b4304" providerId="ADAL" clId="{C8346BA7-EE6E-43AA-BA46-31027F0FE80E}" dt="2020-10-26T14:09:59.757" v="1138" actId="6549"/>
          <ac:spMkLst>
            <pc:docMk/>
            <pc:sldMk cId="768559339" sldId="348"/>
            <ac:spMk id="34" creationId="{F9689D91-1AD1-4618-BC2D-BBA2E76ED2B3}"/>
          </ac:spMkLst>
        </pc:spChg>
        <pc:spChg chg="add del mod">
          <ac:chgData name="Åkerman, Ulla" userId="d0083935-d6d3-4ce6-bb83-b342513b4304" providerId="ADAL" clId="{C8346BA7-EE6E-43AA-BA46-31027F0FE80E}" dt="2020-10-26T13:58:05.012" v="826" actId="478"/>
          <ac:spMkLst>
            <pc:docMk/>
            <pc:sldMk cId="768559339" sldId="348"/>
            <ac:spMk id="36" creationId="{21EF1792-9476-41A0-8CED-0813901D53D5}"/>
          </ac:spMkLst>
        </pc:spChg>
        <pc:spChg chg="add mod">
          <ac:chgData name="Åkerman, Ulla" userId="d0083935-d6d3-4ce6-bb83-b342513b4304" providerId="ADAL" clId="{C8346BA7-EE6E-43AA-BA46-31027F0FE80E}" dt="2020-10-26T14:10:28.211" v="1140" actId="13244"/>
          <ac:spMkLst>
            <pc:docMk/>
            <pc:sldMk cId="768559339" sldId="348"/>
            <ac:spMk id="40" creationId="{8DDC36D3-15CD-4AAE-BF7B-ABBCB99C48EB}"/>
          </ac:spMkLst>
        </pc:spChg>
        <pc:spChg chg="add mod">
          <ac:chgData name="Åkerman, Ulla" userId="d0083935-d6d3-4ce6-bb83-b342513b4304" providerId="ADAL" clId="{C8346BA7-EE6E-43AA-BA46-31027F0FE80E}" dt="2020-10-26T14:08:26.891" v="1070" actId="1076"/>
          <ac:spMkLst>
            <pc:docMk/>
            <pc:sldMk cId="768559339" sldId="348"/>
            <ac:spMk id="41" creationId="{B904FEE8-A177-4993-8016-60615D3E658C}"/>
          </ac:spMkLst>
        </pc:spChg>
        <pc:spChg chg="add mod">
          <ac:chgData name="Åkerman, Ulla" userId="d0083935-d6d3-4ce6-bb83-b342513b4304" providerId="ADAL" clId="{C8346BA7-EE6E-43AA-BA46-31027F0FE80E}" dt="2020-10-26T14:11:28.084" v="1142" actId="13244"/>
          <ac:spMkLst>
            <pc:docMk/>
            <pc:sldMk cId="768559339" sldId="348"/>
            <ac:spMk id="42" creationId="{BB34A2A8-AC18-47E2-A158-57B6F180D317}"/>
          </ac:spMkLst>
        </pc:spChg>
        <pc:spChg chg="mod">
          <ac:chgData name="Åkerman, Ulla" userId="d0083935-d6d3-4ce6-bb83-b342513b4304" providerId="ADAL" clId="{C8346BA7-EE6E-43AA-BA46-31027F0FE80E}" dt="2020-10-26T14:09:38.587" v="1132" actId="6549"/>
          <ac:spMkLst>
            <pc:docMk/>
            <pc:sldMk cId="768559339" sldId="348"/>
            <ac:spMk id="45" creationId="{176D9969-29AD-42B4-A693-780F89AD0CC0}"/>
          </ac:spMkLst>
        </pc:spChg>
        <pc:spChg chg="add mod">
          <ac:chgData name="Åkerman, Ulla" userId="d0083935-d6d3-4ce6-bb83-b342513b4304" providerId="ADAL" clId="{C8346BA7-EE6E-43AA-BA46-31027F0FE80E}" dt="2020-10-26T14:12:30.562" v="1150" actId="13244"/>
          <ac:spMkLst>
            <pc:docMk/>
            <pc:sldMk cId="768559339" sldId="348"/>
            <ac:spMk id="46" creationId="{0C84C837-38BE-46E5-A05B-C40A143311A0}"/>
          </ac:spMkLst>
        </pc:spChg>
        <pc:spChg chg="mod">
          <ac:chgData name="Åkerman, Ulla" userId="d0083935-d6d3-4ce6-bb83-b342513b4304" providerId="ADAL" clId="{C8346BA7-EE6E-43AA-BA46-31027F0FE80E}" dt="2020-10-26T14:09:39.695" v="1133" actId="6549"/>
          <ac:spMkLst>
            <pc:docMk/>
            <pc:sldMk cId="768559339" sldId="348"/>
            <ac:spMk id="49" creationId="{3F1551DF-1BD3-4463-BC12-42759E00E6E6}"/>
          </ac:spMkLst>
        </pc:spChg>
        <pc:spChg chg="add mod">
          <ac:chgData name="Åkerman, Ulla" userId="d0083935-d6d3-4ce6-bb83-b342513b4304" providerId="ADAL" clId="{C8346BA7-EE6E-43AA-BA46-31027F0FE80E}" dt="2020-10-26T14:12:20.381" v="1148" actId="13244"/>
          <ac:spMkLst>
            <pc:docMk/>
            <pc:sldMk cId="768559339" sldId="348"/>
            <ac:spMk id="50" creationId="{A4697741-AFA7-423B-9424-EC84DFE9FC67}"/>
          </ac:spMkLst>
        </pc:spChg>
        <pc:spChg chg="mod">
          <ac:chgData name="Åkerman, Ulla" userId="d0083935-d6d3-4ce6-bb83-b342513b4304" providerId="ADAL" clId="{C8346BA7-EE6E-43AA-BA46-31027F0FE80E}" dt="2020-10-26T14:09:40.999" v="1134" actId="6549"/>
          <ac:spMkLst>
            <pc:docMk/>
            <pc:sldMk cId="768559339" sldId="348"/>
            <ac:spMk id="53" creationId="{DE164AC5-7F0F-4838-8359-D7B174EB24F8}"/>
          </ac:spMkLst>
        </pc:spChg>
        <pc:spChg chg="add mod">
          <ac:chgData name="Åkerman, Ulla" userId="d0083935-d6d3-4ce6-bb83-b342513b4304" providerId="ADAL" clId="{C8346BA7-EE6E-43AA-BA46-31027F0FE80E}" dt="2020-10-26T14:12:04.213" v="1146" actId="13244"/>
          <ac:spMkLst>
            <pc:docMk/>
            <pc:sldMk cId="768559339" sldId="348"/>
            <ac:spMk id="54" creationId="{0D20396B-C5EC-4A81-AD03-822D46A4BB22}"/>
          </ac:spMkLst>
        </pc:spChg>
        <pc:spChg chg="mod">
          <ac:chgData name="Åkerman, Ulla" userId="d0083935-d6d3-4ce6-bb83-b342513b4304" providerId="ADAL" clId="{C8346BA7-EE6E-43AA-BA46-31027F0FE80E}" dt="2020-10-26T14:09:49.384" v="1137" actId="20577"/>
          <ac:spMkLst>
            <pc:docMk/>
            <pc:sldMk cId="768559339" sldId="348"/>
            <ac:spMk id="57" creationId="{DBDC3ED2-3A55-42CB-A703-E04D8FA485A5}"/>
          </ac:spMkLst>
        </pc:spChg>
        <pc:spChg chg="add mod">
          <ac:chgData name="Åkerman, Ulla" userId="d0083935-d6d3-4ce6-bb83-b342513b4304" providerId="ADAL" clId="{C8346BA7-EE6E-43AA-BA46-31027F0FE80E}" dt="2020-10-26T14:11:45.454" v="1144" actId="13244"/>
          <ac:spMkLst>
            <pc:docMk/>
            <pc:sldMk cId="768559339" sldId="348"/>
            <ac:spMk id="58" creationId="{E9E7DD15-AF41-47A8-80FC-8D7CA734C9E1}"/>
          </ac:spMkLst>
        </pc:spChg>
        <pc:spChg chg="add del mod">
          <ac:chgData name="Åkerman, Ulla" userId="d0083935-d6d3-4ce6-bb83-b342513b4304" providerId="ADAL" clId="{C8346BA7-EE6E-43AA-BA46-31027F0FE80E}" dt="2020-10-26T14:08:53.760" v="1076" actId="478"/>
          <ac:spMkLst>
            <pc:docMk/>
            <pc:sldMk cId="768559339" sldId="348"/>
            <ac:spMk id="62" creationId="{F6C57137-4EA9-4B4B-A082-BED6073B85EE}"/>
          </ac:spMkLst>
        </pc:spChg>
        <pc:grpChg chg="del">
          <ac:chgData name="Åkerman, Ulla" userId="d0083935-d6d3-4ce6-bb83-b342513b4304" providerId="ADAL" clId="{C8346BA7-EE6E-43AA-BA46-31027F0FE80E}" dt="2020-10-26T13:55:55.357" v="758" actId="478"/>
          <ac:grpSpMkLst>
            <pc:docMk/>
            <pc:sldMk cId="768559339" sldId="348"/>
            <ac:grpSpMk id="12" creationId="{52E7D079-AE47-4927-80D8-78200E426691}"/>
          </ac:grpSpMkLst>
        </pc:grpChg>
        <pc:grpChg chg="add del mod">
          <ac:chgData name="Åkerman, Ulla" userId="d0083935-d6d3-4ce6-bb83-b342513b4304" providerId="ADAL" clId="{C8346BA7-EE6E-43AA-BA46-31027F0FE80E}" dt="2020-10-26T14:07:45.412" v="1043"/>
          <ac:grpSpMkLst>
            <pc:docMk/>
            <pc:sldMk cId="768559339" sldId="348"/>
            <ac:grpSpMk id="18" creationId="{D88A2C77-F9D6-4EBB-A6CF-D555FEBD22A9}"/>
          </ac:grpSpMkLst>
        </pc:grpChg>
        <pc:grpChg chg="del">
          <ac:chgData name="Åkerman, Ulla" userId="d0083935-d6d3-4ce6-bb83-b342513b4304" providerId="ADAL" clId="{C8346BA7-EE6E-43AA-BA46-31027F0FE80E}" dt="2020-10-26T13:55:55.357" v="758" actId="478"/>
          <ac:grpSpMkLst>
            <pc:docMk/>
            <pc:sldMk cId="768559339" sldId="348"/>
            <ac:grpSpMk id="23" creationId="{73B09137-3985-49F9-BDEC-F7736C4A1DB0}"/>
          </ac:grpSpMkLst>
        </pc:grpChg>
        <pc:grpChg chg="add del mod">
          <ac:chgData name="Åkerman, Ulla" userId="d0083935-d6d3-4ce6-bb83-b342513b4304" providerId="ADAL" clId="{C8346BA7-EE6E-43AA-BA46-31027F0FE80E}" dt="2020-10-26T14:07:45.412" v="1043"/>
          <ac:grpSpMkLst>
            <pc:docMk/>
            <pc:sldMk cId="768559339" sldId="348"/>
            <ac:grpSpMk id="29" creationId="{ED380BD8-0578-49AB-A1E9-4455C552AE85}"/>
          </ac:grpSpMkLst>
        </pc:grpChg>
        <pc:grpChg chg="add mod">
          <ac:chgData name="Åkerman, Ulla" userId="d0083935-d6d3-4ce6-bb83-b342513b4304" providerId="ADAL" clId="{C8346BA7-EE6E-43AA-BA46-31027F0FE80E}" dt="2020-10-26T14:10:56.969" v="1141" actId="13244"/>
          <ac:grpSpMkLst>
            <pc:docMk/>
            <pc:sldMk cId="768559339" sldId="348"/>
            <ac:grpSpMk id="33" creationId="{A13C8A9D-3B31-4735-AD5E-A09298D35327}"/>
          </ac:grpSpMkLst>
        </pc:grpChg>
        <pc:grpChg chg="add del mod">
          <ac:chgData name="Åkerman, Ulla" userId="d0083935-d6d3-4ce6-bb83-b342513b4304" providerId="ADAL" clId="{C8346BA7-EE6E-43AA-BA46-31027F0FE80E}" dt="2020-10-26T14:04:02.219" v="1009" actId="478"/>
          <ac:grpSpMkLst>
            <pc:docMk/>
            <pc:sldMk cId="768559339" sldId="348"/>
            <ac:grpSpMk id="37" creationId="{84579FD7-6ACE-4F41-BFC2-7F7464FC5490}"/>
          </ac:grpSpMkLst>
        </pc:grpChg>
        <pc:grpChg chg="add mod">
          <ac:chgData name="Åkerman, Ulla" userId="d0083935-d6d3-4ce6-bb83-b342513b4304" providerId="ADAL" clId="{C8346BA7-EE6E-43AA-BA46-31027F0FE80E}" dt="2020-10-26T14:12:25.218" v="1149" actId="13244"/>
          <ac:grpSpMkLst>
            <pc:docMk/>
            <pc:sldMk cId="768559339" sldId="348"/>
            <ac:grpSpMk id="43" creationId="{5A6555BE-95E4-44BA-B95F-C18A0BF08D67}"/>
          </ac:grpSpMkLst>
        </pc:grpChg>
        <pc:grpChg chg="add mod">
          <ac:chgData name="Åkerman, Ulla" userId="d0083935-d6d3-4ce6-bb83-b342513b4304" providerId="ADAL" clId="{C8346BA7-EE6E-43AA-BA46-31027F0FE80E}" dt="2020-10-26T14:12:13.314" v="1147" actId="13244"/>
          <ac:grpSpMkLst>
            <pc:docMk/>
            <pc:sldMk cId="768559339" sldId="348"/>
            <ac:grpSpMk id="47" creationId="{1ABB0278-D785-4D04-B430-07C297257601}"/>
          </ac:grpSpMkLst>
        </pc:grpChg>
        <pc:grpChg chg="add mod">
          <ac:chgData name="Åkerman, Ulla" userId="d0083935-d6d3-4ce6-bb83-b342513b4304" providerId="ADAL" clId="{C8346BA7-EE6E-43AA-BA46-31027F0FE80E}" dt="2020-10-26T14:11:54.353" v="1145" actId="13244"/>
          <ac:grpSpMkLst>
            <pc:docMk/>
            <pc:sldMk cId="768559339" sldId="348"/>
            <ac:grpSpMk id="51" creationId="{2FA6E4AB-B39C-40F7-B0AA-3DFD1D2AD904}"/>
          </ac:grpSpMkLst>
        </pc:grpChg>
        <pc:grpChg chg="add mod">
          <ac:chgData name="Åkerman, Ulla" userId="d0083935-d6d3-4ce6-bb83-b342513b4304" providerId="ADAL" clId="{C8346BA7-EE6E-43AA-BA46-31027F0FE80E}" dt="2020-10-26T14:11:35.898" v="1143" actId="13244"/>
          <ac:grpSpMkLst>
            <pc:docMk/>
            <pc:sldMk cId="768559339" sldId="348"/>
            <ac:grpSpMk id="55" creationId="{EE94247F-1B3A-4790-B3CF-102D3CD5243D}"/>
          </ac:grpSpMkLst>
        </pc:grpChg>
        <pc:grpChg chg="add del mod">
          <ac:chgData name="Åkerman, Ulla" userId="d0083935-d6d3-4ce6-bb83-b342513b4304" providerId="ADAL" clId="{C8346BA7-EE6E-43AA-BA46-31027F0FE80E}" dt="2020-10-26T14:08:53.760" v="1076" actId="478"/>
          <ac:grpSpMkLst>
            <pc:docMk/>
            <pc:sldMk cId="768559339" sldId="348"/>
            <ac:grpSpMk id="59" creationId="{D52D8187-4B3F-44EA-B39D-59B42434037F}"/>
          </ac:grpSpMkLst>
        </pc:grpChg>
        <pc:picChg chg="del">
          <ac:chgData name="Åkerman, Ulla" userId="d0083935-d6d3-4ce6-bb83-b342513b4304" providerId="ADAL" clId="{C8346BA7-EE6E-43AA-BA46-31027F0FE80E}" dt="2020-10-26T13:53:34.419" v="685" actId="478"/>
          <ac:picMkLst>
            <pc:docMk/>
            <pc:sldMk cId="768559339" sldId="348"/>
            <ac:picMk id="11" creationId="{9F2FE56F-CF4F-4C90-A816-28DB84A0C0AB}"/>
          </ac:picMkLst>
        </pc:picChg>
      </pc:sldChg>
    </pc:docChg>
  </pc:docChgLst>
  <pc:docChgLst>
    <pc:chgData name="Grundelius, Anki" userId="b72613fe-490e-4435-b2c8-0ced5966a88c" providerId="ADAL" clId="{DC234ADE-59E4-4391-9170-114EF8782AF4}"/>
    <pc:docChg chg="modSld">
      <pc:chgData name="Grundelius, Anki" userId="b72613fe-490e-4435-b2c8-0ced5966a88c" providerId="ADAL" clId="{DC234ADE-59E4-4391-9170-114EF8782AF4}" dt="2020-11-19T10:00:23.280" v="241" actId="20577"/>
      <pc:docMkLst>
        <pc:docMk/>
      </pc:docMkLst>
      <pc:sldChg chg="modSp">
        <pc:chgData name="Grundelius, Anki" userId="b72613fe-490e-4435-b2c8-0ced5966a88c" providerId="ADAL" clId="{DC234ADE-59E4-4391-9170-114EF8782AF4}" dt="2020-11-19T10:00:23.280" v="241" actId="20577"/>
        <pc:sldMkLst>
          <pc:docMk/>
          <pc:sldMk cId="141904808" sldId="318"/>
        </pc:sldMkLst>
        <pc:spChg chg="mod">
          <ac:chgData name="Grundelius, Anki" userId="b72613fe-490e-4435-b2c8-0ced5966a88c" providerId="ADAL" clId="{DC234ADE-59E4-4391-9170-114EF8782AF4}" dt="2020-11-19T10:00:23.280" v="241" actId="20577"/>
          <ac:spMkLst>
            <pc:docMk/>
            <pc:sldMk cId="141904808" sldId="318"/>
            <ac:spMk id="7" creationId="{D4422397-E787-42A5-9BAA-88253D23C9A4}"/>
          </ac:spMkLst>
        </pc:spChg>
      </pc:sldChg>
      <pc:sldChg chg="modSp">
        <pc:chgData name="Grundelius, Anki" userId="b72613fe-490e-4435-b2c8-0ced5966a88c" providerId="ADAL" clId="{DC234ADE-59E4-4391-9170-114EF8782AF4}" dt="2020-11-13T13:21:52.273" v="86" actId="20577"/>
        <pc:sldMkLst>
          <pc:docMk/>
          <pc:sldMk cId="1660831285" sldId="335"/>
        </pc:sldMkLst>
        <pc:spChg chg="mod">
          <ac:chgData name="Grundelius, Anki" userId="b72613fe-490e-4435-b2c8-0ced5966a88c" providerId="ADAL" clId="{DC234ADE-59E4-4391-9170-114EF8782AF4}" dt="2020-11-13T13:21:24.559" v="62" actId="14100"/>
          <ac:spMkLst>
            <pc:docMk/>
            <pc:sldMk cId="1660831285" sldId="335"/>
            <ac:spMk id="10" creationId="{B559AFF3-FEB2-4DE0-8A27-E597DBE2363C}"/>
          </ac:spMkLst>
        </pc:spChg>
        <pc:spChg chg="mod">
          <ac:chgData name="Grundelius, Anki" userId="b72613fe-490e-4435-b2c8-0ced5966a88c" providerId="ADAL" clId="{DC234ADE-59E4-4391-9170-114EF8782AF4}" dt="2020-11-13T13:21:29.241" v="64" actId="14100"/>
          <ac:spMkLst>
            <pc:docMk/>
            <pc:sldMk cId="1660831285" sldId="335"/>
            <ac:spMk id="11" creationId="{11C75B56-E3CF-417C-A5FA-B229F0ACA184}"/>
          </ac:spMkLst>
        </pc:spChg>
        <pc:spChg chg="mod">
          <ac:chgData name="Grundelius, Anki" userId="b72613fe-490e-4435-b2c8-0ced5966a88c" providerId="ADAL" clId="{DC234ADE-59E4-4391-9170-114EF8782AF4}" dt="2020-11-13T13:21:20.105" v="60" actId="14100"/>
          <ac:spMkLst>
            <pc:docMk/>
            <pc:sldMk cId="1660831285" sldId="335"/>
            <ac:spMk id="28" creationId="{9F5CE823-E54B-41D8-9E52-500A2CD0CD12}"/>
          </ac:spMkLst>
        </pc:spChg>
        <pc:spChg chg="mod">
          <ac:chgData name="Grundelius, Anki" userId="b72613fe-490e-4435-b2c8-0ced5966a88c" providerId="ADAL" clId="{DC234ADE-59E4-4391-9170-114EF8782AF4}" dt="2020-11-13T13:21:52.273" v="86" actId="20577"/>
          <ac:spMkLst>
            <pc:docMk/>
            <pc:sldMk cId="1660831285" sldId="335"/>
            <ac:spMk id="32" creationId="{AF9D6DF9-D2EF-4756-BF66-43B102B6B071}"/>
          </ac:spMkLst>
        </pc:spChg>
      </pc:sldChg>
      <pc:sldChg chg="modSp">
        <pc:chgData name="Grundelius, Anki" userId="b72613fe-490e-4435-b2c8-0ced5966a88c" providerId="ADAL" clId="{DC234ADE-59E4-4391-9170-114EF8782AF4}" dt="2020-11-13T14:04:53.046" v="201"/>
        <pc:sldMkLst>
          <pc:docMk/>
          <pc:sldMk cId="1247457502" sldId="339"/>
        </pc:sldMkLst>
        <pc:spChg chg="mod">
          <ac:chgData name="Grundelius, Anki" userId="b72613fe-490e-4435-b2c8-0ced5966a88c" providerId="ADAL" clId="{DC234ADE-59E4-4391-9170-114EF8782AF4}" dt="2020-11-13T14:03:44.684" v="170" actId="20577"/>
          <ac:spMkLst>
            <pc:docMk/>
            <pc:sldMk cId="1247457502" sldId="339"/>
            <ac:spMk id="2" creationId="{E0265B38-711E-4D8A-A6A0-098C08F78DAF}"/>
          </ac:spMkLst>
        </pc:spChg>
        <pc:spChg chg="mod">
          <ac:chgData name="Grundelius, Anki" userId="b72613fe-490e-4435-b2c8-0ced5966a88c" providerId="ADAL" clId="{DC234ADE-59E4-4391-9170-114EF8782AF4}" dt="2020-11-13T14:04:19.541" v="200" actId="20577"/>
          <ac:spMkLst>
            <pc:docMk/>
            <pc:sldMk cId="1247457502" sldId="339"/>
            <ac:spMk id="7" creationId="{BE189A35-8550-4A99-9E55-147E75E2A577}"/>
          </ac:spMkLst>
        </pc:spChg>
        <pc:spChg chg="mod">
          <ac:chgData name="Grundelius, Anki" userId="b72613fe-490e-4435-b2c8-0ced5966a88c" providerId="ADAL" clId="{DC234ADE-59E4-4391-9170-114EF8782AF4}" dt="2020-11-13T14:03:55.919" v="174" actId="14100"/>
          <ac:spMkLst>
            <pc:docMk/>
            <pc:sldMk cId="1247457502" sldId="339"/>
            <ac:spMk id="10" creationId="{883FCFD6-2CB2-4BF0-AE97-5757B6A24217}"/>
          </ac:spMkLst>
        </pc:spChg>
        <pc:spChg chg="mod">
          <ac:chgData name="Grundelius, Anki" userId="b72613fe-490e-4435-b2c8-0ced5966a88c" providerId="ADAL" clId="{DC234ADE-59E4-4391-9170-114EF8782AF4}" dt="2020-11-13T14:03:59.751" v="176" actId="14100"/>
          <ac:spMkLst>
            <pc:docMk/>
            <pc:sldMk cId="1247457502" sldId="339"/>
            <ac:spMk id="11" creationId="{95349CA9-E8DB-4DAA-A2ED-62065D4EBC65}"/>
          </ac:spMkLst>
        </pc:spChg>
        <pc:spChg chg="mod">
          <ac:chgData name="Grundelius, Anki" userId="b72613fe-490e-4435-b2c8-0ced5966a88c" providerId="ADAL" clId="{DC234ADE-59E4-4391-9170-114EF8782AF4}" dt="2020-11-13T14:03:52.678" v="172" actId="14100"/>
          <ac:spMkLst>
            <pc:docMk/>
            <pc:sldMk cId="1247457502" sldId="339"/>
            <ac:spMk id="28" creationId="{757793D8-18BC-4537-9373-ABE5810612AA}"/>
          </ac:spMkLst>
        </pc:spChg>
        <pc:spChg chg="mod">
          <ac:chgData name="Grundelius, Anki" userId="b72613fe-490e-4435-b2c8-0ced5966a88c" providerId="ADAL" clId="{DC234ADE-59E4-4391-9170-114EF8782AF4}" dt="2020-11-13T14:04:53.046" v="201"/>
          <ac:spMkLst>
            <pc:docMk/>
            <pc:sldMk cId="1247457502" sldId="339"/>
            <ac:spMk id="31" creationId="{36A46812-7912-42B7-B2BD-9DF340D4B3D5}"/>
          </ac:spMkLst>
        </pc:spChg>
      </pc:sldChg>
      <pc:sldChg chg="modSp">
        <pc:chgData name="Grundelius, Anki" userId="b72613fe-490e-4435-b2c8-0ced5966a88c" providerId="ADAL" clId="{DC234ADE-59E4-4391-9170-114EF8782AF4}" dt="2020-11-13T13:59:37.493" v="156"/>
        <pc:sldMkLst>
          <pc:docMk/>
          <pc:sldMk cId="1828284210" sldId="345"/>
        </pc:sldMkLst>
        <pc:spChg chg="mod">
          <ac:chgData name="Grundelius, Anki" userId="b72613fe-490e-4435-b2c8-0ced5966a88c" providerId="ADAL" clId="{DC234ADE-59E4-4391-9170-114EF8782AF4}" dt="2020-11-13T13:59:37.493" v="156"/>
          <ac:spMkLst>
            <pc:docMk/>
            <pc:sldMk cId="1828284210" sldId="345"/>
            <ac:spMk id="7" creationId="{793213FD-CD3D-4EC6-B0E8-92240D72F06D}"/>
          </ac:spMkLst>
        </pc:spChg>
      </pc:sldChg>
      <pc:sldChg chg="modSp">
        <pc:chgData name="Grundelius, Anki" userId="b72613fe-490e-4435-b2c8-0ced5966a88c" providerId="ADAL" clId="{DC234ADE-59E4-4391-9170-114EF8782AF4}" dt="2020-11-11T10:27:39.158" v="27" actId="20577"/>
        <pc:sldMkLst>
          <pc:docMk/>
          <pc:sldMk cId="1312254432" sldId="346"/>
        </pc:sldMkLst>
        <pc:spChg chg="mod">
          <ac:chgData name="Grundelius, Anki" userId="b72613fe-490e-4435-b2c8-0ced5966a88c" providerId="ADAL" clId="{DC234ADE-59E4-4391-9170-114EF8782AF4}" dt="2020-11-11T10:27:39.158" v="27" actId="20577"/>
          <ac:spMkLst>
            <pc:docMk/>
            <pc:sldMk cId="1312254432" sldId="346"/>
            <ac:spMk id="7" creationId="{793213FD-CD3D-4EC6-B0E8-92240D72F06D}"/>
          </ac:spMkLst>
        </pc:spChg>
      </pc:sldChg>
      <pc:sldChg chg="modSp">
        <pc:chgData name="Grundelius, Anki" userId="b72613fe-490e-4435-b2c8-0ced5966a88c" providerId="ADAL" clId="{DC234ADE-59E4-4391-9170-114EF8782AF4}" dt="2020-11-19T09:37:31.690" v="209" actId="20577"/>
        <pc:sldMkLst>
          <pc:docMk/>
          <pc:sldMk cId="758673465" sldId="347"/>
        </pc:sldMkLst>
        <pc:spChg chg="mod">
          <ac:chgData name="Grundelius, Anki" userId="b72613fe-490e-4435-b2c8-0ced5966a88c" providerId="ADAL" clId="{DC234ADE-59E4-4391-9170-114EF8782AF4}" dt="2020-11-13T13:29:30.051" v="87" actId="20577"/>
          <ac:spMkLst>
            <pc:docMk/>
            <pc:sldMk cId="758673465" sldId="347"/>
            <ac:spMk id="17" creationId="{A6F3CBE1-65A8-4352-9966-B5C983299907}"/>
          </ac:spMkLst>
        </pc:spChg>
        <pc:spChg chg="mod">
          <ac:chgData name="Grundelius, Anki" userId="b72613fe-490e-4435-b2c8-0ced5966a88c" providerId="ADAL" clId="{DC234ADE-59E4-4391-9170-114EF8782AF4}" dt="2020-11-19T09:37:31.690" v="209" actId="20577"/>
          <ac:spMkLst>
            <pc:docMk/>
            <pc:sldMk cId="758673465" sldId="347"/>
            <ac:spMk id="21" creationId="{DC0C0466-5693-4D30-96F9-17587DCDCA96}"/>
          </ac:spMkLst>
        </pc:spChg>
      </pc:sldChg>
      <pc:sldChg chg="modSp">
        <pc:chgData name="Grundelius, Anki" userId="b72613fe-490e-4435-b2c8-0ced5966a88c" providerId="ADAL" clId="{DC234ADE-59E4-4391-9170-114EF8782AF4}" dt="2020-11-13T13:34:20.229" v="136" actId="20577"/>
        <pc:sldMkLst>
          <pc:docMk/>
          <pc:sldMk cId="768559339" sldId="348"/>
        </pc:sldMkLst>
        <pc:spChg chg="mod">
          <ac:chgData name="Grundelius, Anki" userId="b72613fe-490e-4435-b2c8-0ced5966a88c" providerId="ADAL" clId="{DC234ADE-59E4-4391-9170-114EF8782AF4}" dt="2020-11-13T13:30:24.979" v="106" actId="20577"/>
          <ac:spMkLst>
            <pc:docMk/>
            <pc:sldMk cId="768559339" sldId="348"/>
            <ac:spMk id="40" creationId="{8DDC36D3-15CD-4AAE-BF7B-ABBCB99C48EB}"/>
          </ac:spMkLst>
        </pc:spChg>
        <pc:spChg chg="mod">
          <ac:chgData name="Grundelius, Anki" userId="b72613fe-490e-4435-b2c8-0ced5966a88c" providerId="ADAL" clId="{DC234ADE-59E4-4391-9170-114EF8782AF4}" dt="2020-11-13T13:34:20.229" v="136" actId="20577"/>
          <ac:spMkLst>
            <pc:docMk/>
            <pc:sldMk cId="768559339" sldId="348"/>
            <ac:spMk id="42" creationId="{BB34A2A8-AC18-47E2-A158-57B6F180D317}"/>
          </ac:spMkLst>
        </pc:spChg>
      </pc:sldChg>
      <pc:sldChg chg="modSp">
        <pc:chgData name="Grundelius, Anki" userId="b72613fe-490e-4435-b2c8-0ced5966a88c" providerId="ADAL" clId="{DC234ADE-59E4-4391-9170-114EF8782AF4}" dt="2020-11-11T09:39:32.909" v="0"/>
        <pc:sldMkLst>
          <pc:docMk/>
          <pc:sldMk cId="1118752469" sldId="349"/>
        </pc:sldMkLst>
        <pc:spChg chg="mod">
          <ac:chgData name="Grundelius, Anki" userId="b72613fe-490e-4435-b2c8-0ced5966a88c" providerId="ADAL" clId="{DC234ADE-59E4-4391-9170-114EF8782AF4}" dt="2020-11-11T09:39:32.909" v="0"/>
          <ac:spMkLst>
            <pc:docMk/>
            <pc:sldMk cId="1118752469" sldId="349"/>
            <ac:spMk id="3" creationId="{F2C6632B-D3EB-4E56-A0BE-0A9E9D80DFE5}"/>
          </ac:spMkLst>
        </pc:spChg>
      </pc:sldChg>
      <pc:sldChg chg="modSp">
        <pc:chgData name="Grundelius, Anki" userId="b72613fe-490e-4435-b2c8-0ced5966a88c" providerId="ADAL" clId="{DC234ADE-59E4-4391-9170-114EF8782AF4}" dt="2020-11-11T10:30:45.052" v="40" actId="20577"/>
        <pc:sldMkLst>
          <pc:docMk/>
          <pc:sldMk cId="1375152951" sldId="353"/>
        </pc:sldMkLst>
        <pc:spChg chg="mod">
          <ac:chgData name="Grundelius, Anki" userId="b72613fe-490e-4435-b2c8-0ced5966a88c" providerId="ADAL" clId="{DC234ADE-59E4-4391-9170-114EF8782AF4}" dt="2020-11-11T10:30:45.052" v="40" actId="20577"/>
          <ac:spMkLst>
            <pc:docMk/>
            <pc:sldMk cId="1375152951" sldId="353"/>
            <ac:spMk id="7" creationId="{289BF15A-6100-470A-862E-4C2C3B61E477}"/>
          </ac:spMkLst>
        </pc:spChg>
      </pc:sldChg>
      <pc:sldChg chg="modSp">
        <pc:chgData name="Grundelius, Anki" userId="b72613fe-490e-4435-b2c8-0ced5966a88c" providerId="ADAL" clId="{DC234ADE-59E4-4391-9170-114EF8782AF4}" dt="2020-11-11T10:34:47.164" v="56" actId="20577"/>
        <pc:sldMkLst>
          <pc:docMk/>
          <pc:sldMk cId="3872523920" sldId="354"/>
        </pc:sldMkLst>
        <pc:spChg chg="mod">
          <ac:chgData name="Grundelius, Anki" userId="b72613fe-490e-4435-b2c8-0ced5966a88c" providerId="ADAL" clId="{DC234ADE-59E4-4391-9170-114EF8782AF4}" dt="2020-11-11T10:34:37.164" v="53" actId="20577"/>
          <ac:spMkLst>
            <pc:docMk/>
            <pc:sldMk cId="3872523920" sldId="354"/>
            <ac:spMk id="37" creationId="{3422310A-8952-4E96-B8C6-082B478F75AD}"/>
          </ac:spMkLst>
        </pc:spChg>
        <pc:spChg chg="mod">
          <ac:chgData name="Grundelius, Anki" userId="b72613fe-490e-4435-b2c8-0ced5966a88c" providerId="ADAL" clId="{DC234ADE-59E4-4391-9170-114EF8782AF4}" dt="2020-11-11T10:34:40.619" v="54" actId="20577"/>
          <ac:spMkLst>
            <pc:docMk/>
            <pc:sldMk cId="3872523920" sldId="354"/>
            <ac:spMk id="38" creationId="{F8D9DDEA-3B28-4497-AF0C-CCD5E3D65CC4}"/>
          </ac:spMkLst>
        </pc:spChg>
        <pc:spChg chg="mod">
          <ac:chgData name="Grundelius, Anki" userId="b72613fe-490e-4435-b2c8-0ced5966a88c" providerId="ADAL" clId="{DC234ADE-59E4-4391-9170-114EF8782AF4}" dt="2020-11-11T10:34:44.646" v="55" actId="20577"/>
          <ac:spMkLst>
            <pc:docMk/>
            <pc:sldMk cId="3872523920" sldId="354"/>
            <ac:spMk id="47" creationId="{B2997DAC-421D-4B21-A499-37A5133E0558}"/>
          </ac:spMkLst>
        </pc:spChg>
        <pc:spChg chg="mod">
          <ac:chgData name="Grundelius, Anki" userId="b72613fe-490e-4435-b2c8-0ced5966a88c" providerId="ADAL" clId="{DC234ADE-59E4-4391-9170-114EF8782AF4}" dt="2020-11-11T10:34:47.164" v="56" actId="20577"/>
          <ac:spMkLst>
            <pc:docMk/>
            <pc:sldMk cId="3872523920" sldId="354"/>
            <ac:spMk id="48" creationId="{5F835AD6-37EC-4A07-A325-DCBE8C50397B}"/>
          </ac:spMkLst>
        </pc:spChg>
      </pc:sldChg>
      <pc:sldChg chg="modSp">
        <pc:chgData name="Grundelius, Anki" userId="b72613fe-490e-4435-b2c8-0ced5966a88c" providerId="ADAL" clId="{DC234ADE-59E4-4391-9170-114EF8782AF4}" dt="2020-11-13T13:17:56.154" v="58"/>
        <pc:sldMkLst>
          <pc:docMk/>
          <pc:sldMk cId="1152170670" sldId="357"/>
        </pc:sldMkLst>
        <pc:spChg chg="mod">
          <ac:chgData name="Grundelius, Anki" userId="b72613fe-490e-4435-b2c8-0ced5966a88c" providerId="ADAL" clId="{DC234ADE-59E4-4391-9170-114EF8782AF4}" dt="2020-11-13T13:17:56.154" v="58"/>
          <ac:spMkLst>
            <pc:docMk/>
            <pc:sldMk cId="1152170670" sldId="357"/>
            <ac:spMk id="7" creationId="{DA7DE232-EA80-43E6-9FF1-80EFB33B81A5}"/>
          </ac:spMkLst>
        </pc:spChg>
      </pc:sldChg>
      <pc:sldChg chg="modSp">
        <pc:chgData name="Grundelius, Anki" userId="b72613fe-490e-4435-b2c8-0ced5966a88c" providerId="ADAL" clId="{DC234ADE-59E4-4391-9170-114EF8782AF4}" dt="2020-11-13T13:31:17.488" v="107"/>
        <pc:sldMkLst>
          <pc:docMk/>
          <pc:sldMk cId="2768148775" sldId="359"/>
        </pc:sldMkLst>
        <pc:spChg chg="mod">
          <ac:chgData name="Grundelius, Anki" userId="b72613fe-490e-4435-b2c8-0ced5966a88c" providerId="ADAL" clId="{DC234ADE-59E4-4391-9170-114EF8782AF4}" dt="2020-11-13T13:31:17.488" v="107"/>
          <ac:spMkLst>
            <pc:docMk/>
            <pc:sldMk cId="2768148775" sldId="359"/>
            <ac:spMk id="7" creationId="{44A708AF-15D1-4FCF-904D-BE9B29A1079F}"/>
          </ac:spMkLst>
        </pc:spChg>
      </pc:sldChg>
      <pc:sldChg chg="modSp">
        <pc:chgData name="Grundelius, Anki" userId="b72613fe-490e-4435-b2c8-0ced5966a88c" providerId="ADAL" clId="{DC234ADE-59E4-4391-9170-114EF8782AF4}" dt="2020-11-13T13:43:04.632" v="137"/>
        <pc:sldMkLst>
          <pc:docMk/>
          <pc:sldMk cId="2858768327" sldId="361"/>
        </pc:sldMkLst>
        <pc:spChg chg="mod">
          <ac:chgData name="Grundelius, Anki" userId="b72613fe-490e-4435-b2c8-0ced5966a88c" providerId="ADAL" clId="{DC234ADE-59E4-4391-9170-114EF8782AF4}" dt="2020-11-13T13:43:04.632" v="137"/>
          <ac:spMkLst>
            <pc:docMk/>
            <pc:sldMk cId="2858768327" sldId="361"/>
            <ac:spMk id="7" creationId="{004A39AC-7E45-4C2E-BBE6-70F51A8FB928}"/>
          </ac:spMkLst>
        </pc:spChg>
      </pc:sldChg>
      <pc:sldChg chg="modSp">
        <pc:chgData name="Grundelius, Anki" userId="b72613fe-490e-4435-b2c8-0ced5966a88c" providerId="ADAL" clId="{DC234ADE-59E4-4391-9170-114EF8782AF4}" dt="2020-11-13T13:48:11.851" v="151"/>
        <pc:sldMkLst>
          <pc:docMk/>
          <pc:sldMk cId="3546387509" sldId="362"/>
        </pc:sldMkLst>
        <pc:spChg chg="mod">
          <ac:chgData name="Grundelius, Anki" userId="b72613fe-490e-4435-b2c8-0ced5966a88c" providerId="ADAL" clId="{DC234ADE-59E4-4391-9170-114EF8782AF4}" dt="2020-11-13T13:47:45.607" v="149" actId="20577"/>
          <ac:spMkLst>
            <pc:docMk/>
            <pc:sldMk cId="3546387509" sldId="362"/>
            <ac:spMk id="2" creationId="{F4AF77A1-435B-4BF4-845F-BCBAC93FD6A2}"/>
          </ac:spMkLst>
        </pc:spChg>
        <pc:spChg chg="mod">
          <ac:chgData name="Grundelius, Anki" userId="b72613fe-490e-4435-b2c8-0ced5966a88c" providerId="ADAL" clId="{DC234ADE-59E4-4391-9170-114EF8782AF4}" dt="2020-11-13T13:48:11.851" v="151"/>
          <ac:spMkLst>
            <pc:docMk/>
            <pc:sldMk cId="3546387509" sldId="362"/>
            <ac:spMk id="7" creationId="{629B9EFA-C842-4BA8-B60C-91ECEBABA025}"/>
          </ac:spMkLst>
        </pc:spChg>
      </pc:sldChg>
      <pc:sldChg chg="modSp">
        <pc:chgData name="Grundelius, Anki" userId="b72613fe-490e-4435-b2c8-0ced5966a88c" providerId="ADAL" clId="{DC234ADE-59E4-4391-9170-114EF8782AF4}" dt="2020-11-13T13:54:06.482" v="153"/>
        <pc:sldMkLst>
          <pc:docMk/>
          <pc:sldMk cId="1606903454" sldId="363"/>
        </pc:sldMkLst>
        <pc:spChg chg="mod">
          <ac:chgData name="Grundelius, Anki" userId="b72613fe-490e-4435-b2c8-0ced5966a88c" providerId="ADAL" clId="{DC234ADE-59E4-4391-9170-114EF8782AF4}" dt="2020-11-13T13:54:06.482" v="153"/>
          <ac:spMkLst>
            <pc:docMk/>
            <pc:sldMk cId="1606903454" sldId="363"/>
            <ac:spMk id="2" creationId="{13BAC78C-1A05-4C00-B6F2-6EB56D49B805}"/>
          </ac:spMkLst>
        </pc:spChg>
      </pc:sldChg>
    </pc:docChg>
  </pc:docChgLst>
  <pc:docChgLst>
    <pc:chgData name="Åkerman, Ulla" userId="d0083935-d6d3-4ce6-bb83-b342513b4304" providerId="ADAL" clId="{186469B9-0FB6-45D2-A7D2-6776A94F02DE}"/>
    <pc:docChg chg="undo custSel addSld delSld modSld">
      <pc:chgData name="Åkerman, Ulla" userId="d0083935-d6d3-4ce6-bb83-b342513b4304" providerId="ADAL" clId="{186469B9-0FB6-45D2-A7D2-6776A94F02DE}" dt="2020-11-02T07:30:31.056" v="1515"/>
      <pc:docMkLst>
        <pc:docMk/>
      </pc:docMkLst>
      <pc:sldChg chg="modSp">
        <pc:chgData name="Åkerman, Ulla" userId="d0083935-d6d3-4ce6-bb83-b342513b4304" providerId="ADAL" clId="{186469B9-0FB6-45D2-A7D2-6776A94F02DE}" dt="2020-10-26T15:52:55.930" v="0" actId="13244"/>
        <pc:sldMkLst>
          <pc:docMk/>
          <pc:sldMk cId="3315617300" sldId="314"/>
        </pc:sldMkLst>
        <pc:picChg chg="mod">
          <ac:chgData name="Åkerman, Ulla" userId="d0083935-d6d3-4ce6-bb83-b342513b4304" providerId="ADAL" clId="{186469B9-0FB6-45D2-A7D2-6776A94F02DE}" dt="2020-10-26T15:52:55.930" v="0" actId="13244"/>
          <ac:picMkLst>
            <pc:docMk/>
            <pc:sldMk cId="3315617300" sldId="314"/>
            <ac:picMk id="15" creationId="{66CEC6DB-DFE2-4EC1-9103-D3D68B5D3F6C}"/>
          </ac:picMkLst>
        </pc:picChg>
      </pc:sldChg>
      <pc:sldChg chg="modSp">
        <pc:chgData name="Åkerman, Ulla" userId="d0083935-d6d3-4ce6-bb83-b342513b4304" providerId="ADAL" clId="{186469B9-0FB6-45D2-A7D2-6776A94F02DE}" dt="2020-10-27T15:57:45.276" v="257" actId="14100"/>
        <pc:sldMkLst>
          <pc:docMk/>
          <pc:sldMk cId="2693255530" sldId="319"/>
        </pc:sldMkLst>
        <pc:spChg chg="mod">
          <ac:chgData name="Åkerman, Ulla" userId="d0083935-d6d3-4ce6-bb83-b342513b4304" providerId="ADAL" clId="{186469B9-0FB6-45D2-A7D2-6776A94F02DE}" dt="2020-10-27T15:57:45.276" v="257" actId="14100"/>
          <ac:spMkLst>
            <pc:docMk/>
            <pc:sldMk cId="2693255530" sldId="319"/>
            <ac:spMk id="7" creationId="{36F6BDEC-0039-481F-A6CF-97F613C71E08}"/>
          </ac:spMkLst>
        </pc:spChg>
      </pc:sldChg>
      <pc:sldChg chg="modSp">
        <pc:chgData name="Åkerman, Ulla" userId="d0083935-d6d3-4ce6-bb83-b342513b4304" providerId="ADAL" clId="{186469B9-0FB6-45D2-A7D2-6776A94F02DE}" dt="2020-10-26T16:14:38.919" v="41" actId="14100"/>
        <pc:sldMkLst>
          <pc:docMk/>
          <pc:sldMk cId="1141246981" sldId="323"/>
        </pc:sldMkLst>
        <pc:spChg chg="mod">
          <ac:chgData name="Åkerman, Ulla" userId="d0083935-d6d3-4ce6-bb83-b342513b4304" providerId="ADAL" clId="{186469B9-0FB6-45D2-A7D2-6776A94F02DE}" dt="2020-10-26T16:14:38.919" v="41" actId="14100"/>
          <ac:spMkLst>
            <pc:docMk/>
            <pc:sldMk cId="1141246981" sldId="323"/>
            <ac:spMk id="7" creationId="{289BF15A-6100-470A-862E-4C2C3B61E477}"/>
          </ac:spMkLst>
        </pc:spChg>
      </pc:sldChg>
      <pc:sldChg chg="modSp">
        <pc:chgData name="Åkerman, Ulla" userId="d0083935-d6d3-4ce6-bb83-b342513b4304" providerId="ADAL" clId="{186469B9-0FB6-45D2-A7D2-6776A94F02DE}" dt="2020-10-27T16:03:01.921" v="324" actId="962"/>
        <pc:sldMkLst>
          <pc:docMk/>
          <pc:sldMk cId="3473346265" sldId="324"/>
        </pc:sldMkLst>
        <pc:spChg chg="mod">
          <ac:chgData name="Åkerman, Ulla" userId="d0083935-d6d3-4ce6-bb83-b342513b4304" providerId="ADAL" clId="{186469B9-0FB6-45D2-A7D2-6776A94F02DE}" dt="2020-10-27T16:00:19.080" v="270" actId="14100"/>
          <ac:spMkLst>
            <pc:docMk/>
            <pc:sldMk cId="3473346265" sldId="324"/>
            <ac:spMk id="2" creationId="{8148DC55-2228-495B-A7EC-459A85F21748}"/>
          </ac:spMkLst>
        </pc:spChg>
        <pc:picChg chg="mod">
          <ac:chgData name="Åkerman, Ulla" userId="d0083935-d6d3-4ce6-bb83-b342513b4304" providerId="ADAL" clId="{186469B9-0FB6-45D2-A7D2-6776A94F02DE}" dt="2020-10-27T16:03:01.921" v="324" actId="962"/>
          <ac:picMkLst>
            <pc:docMk/>
            <pc:sldMk cId="3473346265" sldId="324"/>
            <ac:picMk id="7" creationId="{A4E0DAF2-D2CB-4EC1-BDAE-6B453AF1DB96}"/>
          </ac:picMkLst>
        </pc:picChg>
      </pc:sldChg>
      <pc:sldChg chg="modSp">
        <pc:chgData name="Åkerman, Ulla" userId="d0083935-d6d3-4ce6-bb83-b342513b4304" providerId="ADAL" clId="{186469B9-0FB6-45D2-A7D2-6776A94F02DE}" dt="2020-10-27T15:58:22.582" v="259" actId="13244"/>
        <pc:sldMkLst>
          <pc:docMk/>
          <pc:sldMk cId="2615051094" sldId="326"/>
        </pc:sldMkLst>
        <pc:picChg chg="mod">
          <ac:chgData name="Åkerman, Ulla" userId="d0083935-d6d3-4ce6-bb83-b342513b4304" providerId="ADAL" clId="{186469B9-0FB6-45D2-A7D2-6776A94F02DE}" dt="2020-10-27T15:58:22.582" v="259" actId="13244"/>
          <ac:picMkLst>
            <pc:docMk/>
            <pc:sldMk cId="2615051094" sldId="326"/>
            <ac:picMk id="35" creationId="{D9D69DC1-B41D-4E82-A1B8-D2BC66B8D462}"/>
          </ac:picMkLst>
        </pc:picChg>
      </pc:sldChg>
      <pc:sldChg chg="modSp">
        <pc:chgData name="Åkerman, Ulla" userId="d0083935-d6d3-4ce6-bb83-b342513b4304" providerId="ADAL" clId="{186469B9-0FB6-45D2-A7D2-6776A94F02DE}" dt="2020-10-27T16:05:55.975" v="438" actId="962"/>
        <pc:sldMkLst>
          <pc:docMk/>
          <pc:sldMk cId="232067516" sldId="327"/>
        </pc:sldMkLst>
        <pc:spChg chg="mod">
          <ac:chgData name="Åkerman, Ulla" userId="d0083935-d6d3-4ce6-bb83-b342513b4304" providerId="ADAL" clId="{186469B9-0FB6-45D2-A7D2-6776A94F02DE}" dt="2020-10-27T15:58:41.604" v="260" actId="13244"/>
          <ac:spMkLst>
            <pc:docMk/>
            <pc:sldMk cId="232067516" sldId="327"/>
            <ac:spMk id="2" creationId="{8E357C5F-6ED8-4874-9DFC-9C7772569A8A}"/>
          </ac:spMkLst>
        </pc:spChg>
        <pc:spChg chg="mod">
          <ac:chgData name="Åkerman, Ulla" userId="d0083935-d6d3-4ce6-bb83-b342513b4304" providerId="ADAL" clId="{186469B9-0FB6-45D2-A7D2-6776A94F02DE}" dt="2020-10-27T15:58:52.700" v="262" actId="13244"/>
          <ac:spMkLst>
            <pc:docMk/>
            <pc:sldMk cId="232067516" sldId="327"/>
            <ac:spMk id="8" creationId="{04AF254E-014E-4FE6-9D8D-969F05EFA7C7}"/>
          </ac:spMkLst>
        </pc:spChg>
        <pc:spChg chg="mod">
          <ac:chgData name="Åkerman, Ulla" userId="d0083935-d6d3-4ce6-bb83-b342513b4304" providerId="ADAL" clId="{186469B9-0FB6-45D2-A7D2-6776A94F02DE}" dt="2020-10-27T15:58:57.310" v="263" actId="13244"/>
          <ac:spMkLst>
            <pc:docMk/>
            <pc:sldMk cId="232067516" sldId="327"/>
            <ac:spMk id="9" creationId="{506B8577-4670-427B-BCED-06576A3FD64C}"/>
          </ac:spMkLst>
        </pc:spChg>
        <pc:spChg chg="mod">
          <ac:chgData name="Åkerman, Ulla" userId="d0083935-d6d3-4ce6-bb83-b342513b4304" providerId="ADAL" clId="{186469B9-0FB6-45D2-A7D2-6776A94F02DE}" dt="2020-10-27T15:59:00.150" v="264" actId="13244"/>
          <ac:spMkLst>
            <pc:docMk/>
            <pc:sldMk cId="232067516" sldId="327"/>
            <ac:spMk id="10" creationId="{CBC0644F-553B-4D4E-9534-9A97C4BEF8D4}"/>
          </ac:spMkLst>
        </pc:spChg>
        <pc:grpChg chg="mod">
          <ac:chgData name="Åkerman, Ulla" userId="d0083935-d6d3-4ce6-bb83-b342513b4304" providerId="ADAL" clId="{186469B9-0FB6-45D2-A7D2-6776A94F02DE}" dt="2020-10-27T16:05:45.274" v="386" actId="962"/>
          <ac:grpSpMkLst>
            <pc:docMk/>
            <pc:sldMk cId="232067516" sldId="327"/>
            <ac:grpSpMk id="14" creationId="{67ECA5CA-B948-4293-8018-AEDFA311EBAB}"/>
          </ac:grpSpMkLst>
        </pc:grpChg>
        <pc:grpChg chg="mod">
          <ac:chgData name="Åkerman, Ulla" userId="d0083935-d6d3-4ce6-bb83-b342513b4304" providerId="ADAL" clId="{186469B9-0FB6-45D2-A7D2-6776A94F02DE}" dt="2020-10-27T16:05:55.975" v="438" actId="962"/>
          <ac:grpSpMkLst>
            <pc:docMk/>
            <pc:sldMk cId="232067516" sldId="327"/>
            <ac:grpSpMk id="24" creationId="{AC1A4CBC-D483-4A1F-AAA0-250E54E284CE}"/>
          </ac:grpSpMkLst>
        </pc:grpChg>
        <pc:picChg chg="mod">
          <ac:chgData name="Åkerman, Ulla" userId="d0083935-d6d3-4ce6-bb83-b342513b4304" providerId="ADAL" clId="{186469B9-0FB6-45D2-A7D2-6776A94F02DE}" dt="2020-10-27T15:58:46.486" v="261" actId="13244"/>
          <ac:picMkLst>
            <pc:docMk/>
            <pc:sldMk cId="232067516" sldId="327"/>
            <ac:picMk id="13" creationId="{03D0BE34-CC78-4DE3-8899-4DA430280394}"/>
          </ac:picMkLst>
        </pc:picChg>
      </pc:sldChg>
      <pc:sldChg chg="modSp">
        <pc:chgData name="Åkerman, Ulla" userId="d0083935-d6d3-4ce6-bb83-b342513b4304" providerId="ADAL" clId="{186469B9-0FB6-45D2-A7D2-6776A94F02DE}" dt="2020-10-27T16:12:17.517" v="1514" actId="962"/>
        <pc:sldMkLst>
          <pc:docMk/>
          <pc:sldMk cId="1660831285" sldId="335"/>
        </pc:sldMkLst>
        <pc:spChg chg="mod">
          <ac:chgData name="Åkerman, Ulla" userId="d0083935-d6d3-4ce6-bb83-b342513b4304" providerId="ADAL" clId="{186469B9-0FB6-45D2-A7D2-6776A94F02DE}" dt="2020-10-27T15:59:20.584" v="265" actId="13244"/>
          <ac:spMkLst>
            <pc:docMk/>
            <pc:sldMk cId="1660831285" sldId="335"/>
            <ac:spMk id="2" creationId="{6D9C6293-DDDE-4A1E-B92D-1EC283F382BD}"/>
          </ac:spMkLst>
        </pc:spChg>
        <pc:spChg chg="mod">
          <ac:chgData name="Åkerman, Ulla" userId="d0083935-d6d3-4ce6-bb83-b342513b4304" providerId="ADAL" clId="{186469B9-0FB6-45D2-A7D2-6776A94F02DE}" dt="2020-10-27T15:59:39.246" v="267" actId="14100"/>
          <ac:spMkLst>
            <pc:docMk/>
            <pc:sldMk cId="1660831285" sldId="335"/>
            <ac:spMk id="8" creationId="{DF7ECD00-107E-4514-B1E9-BA1DF01889D7}"/>
          </ac:spMkLst>
        </pc:spChg>
        <pc:spChg chg="mod">
          <ac:chgData name="Åkerman, Ulla" userId="d0083935-d6d3-4ce6-bb83-b342513b4304" providerId="ADAL" clId="{186469B9-0FB6-45D2-A7D2-6776A94F02DE}" dt="2020-10-27T15:59:43.070" v="268" actId="14100"/>
          <ac:spMkLst>
            <pc:docMk/>
            <pc:sldMk cId="1660831285" sldId="335"/>
            <ac:spMk id="9" creationId="{5E7BE952-0148-414E-97DB-F31514030E22}"/>
          </ac:spMkLst>
        </pc:spChg>
        <pc:spChg chg="mod">
          <ac:chgData name="Åkerman, Ulla" userId="d0083935-d6d3-4ce6-bb83-b342513b4304" providerId="ADAL" clId="{186469B9-0FB6-45D2-A7D2-6776A94F02DE}" dt="2020-10-27T16:12:17.517" v="1514" actId="962"/>
          <ac:spMkLst>
            <pc:docMk/>
            <pc:sldMk cId="1660831285" sldId="335"/>
            <ac:spMk id="20" creationId="{CE23FED9-2E8F-44C2-8D55-D02508731421}"/>
          </ac:spMkLst>
        </pc:spChg>
        <pc:spChg chg="mod">
          <ac:chgData name="Åkerman, Ulla" userId="d0083935-d6d3-4ce6-bb83-b342513b4304" providerId="ADAL" clId="{186469B9-0FB6-45D2-A7D2-6776A94F02DE}" dt="2020-10-27T15:59:50.599" v="269" actId="1076"/>
          <ac:spMkLst>
            <pc:docMk/>
            <pc:sldMk cId="1660831285" sldId="335"/>
            <ac:spMk id="32" creationId="{AF9D6DF9-D2EF-4756-BF66-43B102B6B071}"/>
          </ac:spMkLst>
        </pc:spChg>
        <pc:picChg chg="mod">
          <ac:chgData name="Åkerman, Ulla" userId="d0083935-d6d3-4ce6-bb83-b342513b4304" providerId="ADAL" clId="{186469B9-0FB6-45D2-A7D2-6776A94F02DE}" dt="2020-10-27T16:02:40.150" v="306" actId="962"/>
          <ac:picMkLst>
            <pc:docMk/>
            <pc:sldMk cId="1660831285" sldId="335"/>
            <ac:picMk id="7" creationId="{B26E1536-23C5-41A9-8B91-3DFCB30E3B7D}"/>
          </ac:picMkLst>
        </pc:picChg>
      </pc:sldChg>
      <pc:sldChg chg="modSp">
        <pc:chgData name="Åkerman, Ulla" userId="d0083935-d6d3-4ce6-bb83-b342513b4304" providerId="ADAL" clId="{186469B9-0FB6-45D2-A7D2-6776A94F02DE}" dt="2020-10-27T16:04:55.606" v="338" actId="962"/>
        <pc:sldMkLst>
          <pc:docMk/>
          <pc:sldMk cId="1247457502" sldId="339"/>
        </pc:sldMkLst>
        <pc:picChg chg="mod">
          <ac:chgData name="Åkerman, Ulla" userId="d0083935-d6d3-4ce6-bb83-b342513b4304" providerId="ADAL" clId="{186469B9-0FB6-45D2-A7D2-6776A94F02DE}" dt="2020-10-27T16:04:55.606" v="338" actId="962"/>
          <ac:picMkLst>
            <pc:docMk/>
            <pc:sldMk cId="1247457502" sldId="339"/>
            <ac:picMk id="30" creationId="{F7A28620-34F0-45EA-86A1-6A9BA00FB1E3}"/>
          </ac:picMkLst>
        </pc:picChg>
      </pc:sldChg>
      <pc:sldChg chg="modSp">
        <pc:chgData name="Åkerman, Ulla" userId="d0083935-d6d3-4ce6-bb83-b342513b4304" providerId="ADAL" clId="{186469B9-0FB6-45D2-A7D2-6776A94F02DE}" dt="2020-10-27T16:04:21.541" v="325" actId="13244"/>
        <pc:sldMkLst>
          <pc:docMk/>
          <pc:sldMk cId="1340289225" sldId="341"/>
        </pc:sldMkLst>
        <pc:picChg chg="mod">
          <ac:chgData name="Åkerman, Ulla" userId="d0083935-d6d3-4ce6-bb83-b342513b4304" providerId="ADAL" clId="{186469B9-0FB6-45D2-A7D2-6776A94F02DE}" dt="2020-10-27T16:04:21.541" v="325" actId="13244"/>
          <ac:picMkLst>
            <pc:docMk/>
            <pc:sldMk cId="1340289225" sldId="341"/>
            <ac:picMk id="27" creationId="{D9E09946-5850-4683-9A40-6F7D127B70A7}"/>
          </ac:picMkLst>
        </pc:picChg>
      </pc:sldChg>
      <pc:sldChg chg="modSp">
        <pc:chgData name="Åkerman, Ulla" userId="d0083935-d6d3-4ce6-bb83-b342513b4304" providerId="ADAL" clId="{186469B9-0FB6-45D2-A7D2-6776A94F02DE}" dt="2020-10-27T16:04:41.014" v="326" actId="13244"/>
        <pc:sldMkLst>
          <pc:docMk/>
          <pc:sldMk cId="1828284210" sldId="345"/>
        </pc:sldMkLst>
        <pc:picChg chg="mod">
          <ac:chgData name="Åkerman, Ulla" userId="d0083935-d6d3-4ce6-bb83-b342513b4304" providerId="ADAL" clId="{186469B9-0FB6-45D2-A7D2-6776A94F02DE}" dt="2020-10-27T16:04:41.014" v="326" actId="13244"/>
          <ac:picMkLst>
            <pc:docMk/>
            <pc:sldMk cId="1828284210" sldId="345"/>
            <ac:picMk id="27" creationId="{568E74C7-86AF-4252-A6B7-2260CAAC10EE}"/>
          </ac:picMkLst>
        </pc:picChg>
      </pc:sldChg>
      <pc:sldChg chg="modSp">
        <pc:chgData name="Åkerman, Ulla" userId="d0083935-d6d3-4ce6-bb83-b342513b4304" providerId="ADAL" clId="{186469B9-0FB6-45D2-A7D2-6776A94F02DE}" dt="2020-10-27T16:12:02.872" v="1496" actId="962"/>
        <pc:sldMkLst>
          <pc:docMk/>
          <pc:sldMk cId="758673465" sldId="347"/>
        </pc:sldMkLst>
        <pc:spChg chg="mod">
          <ac:chgData name="Åkerman, Ulla" userId="d0083935-d6d3-4ce6-bb83-b342513b4304" providerId="ADAL" clId="{186469B9-0FB6-45D2-A7D2-6776A94F02DE}" dt="2020-10-27T16:00:37.564" v="271" actId="13244"/>
          <ac:spMkLst>
            <pc:docMk/>
            <pc:sldMk cId="758673465" sldId="347"/>
            <ac:spMk id="2" creationId="{40E6F01B-EEE1-4EA1-9D74-23B85D1B6F25}"/>
          </ac:spMkLst>
        </pc:spChg>
        <pc:spChg chg="mod">
          <ac:chgData name="Åkerman, Ulla" userId="d0083935-d6d3-4ce6-bb83-b342513b4304" providerId="ADAL" clId="{186469B9-0FB6-45D2-A7D2-6776A94F02DE}" dt="2020-10-27T16:01:29.552" v="279" actId="13244"/>
          <ac:spMkLst>
            <pc:docMk/>
            <pc:sldMk cId="758673465" sldId="347"/>
            <ac:spMk id="17" creationId="{A6F3CBE1-65A8-4352-9966-B5C983299907}"/>
          </ac:spMkLst>
        </pc:spChg>
        <pc:spChg chg="mod">
          <ac:chgData name="Åkerman, Ulla" userId="d0083935-d6d3-4ce6-bb83-b342513b4304" providerId="ADAL" clId="{186469B9-0FB6-45D2-A7D2-6776A94F02DE}" dt="2020-10-27T16:01:16.774" v="277" actId="13244"/>
          <ac:spMkLst>
            <pc:docMk/>
            <pc:sldMk cId="758673465" sldId="347"/>
            <ac:spMk id="21" creationId="{DC0C0466-5693-4D30-96F9-17587DCDCA96}"/>
          </ac:spMkLst>
        </pc:spChg>
        <pc:spChg chg="mod">
          <ac:chgData name="Åkerman, Ulla" userId="d0083935-d6d3-4ce6-bb83-b342513b4304" providerId="ADAL" clId="{186469B9-0FB6-45D2-A7D2-6776A94F02DE}" dt="2020-10-27T16:01:11.884" v="276" actId="13244"/>
          <ac:spMkLst>
            <pc:docMk/>
            <pc:sldMk cId="758673465" sldId="347"/>
            <ac:spMk id="22" creationId="{2925C87F-C1EB-4B41-ABA9-C4C238D8C00B}"/>
          </ac:spMkLst>
        </pc:spChg>
        <pc:spChg chg="mod">
          <ac:chgData name="Åkerman, Ulla" userId="d0083935-d6d3-4ce6-bb83-b342513b4304" providerId="ADAL" clId="{186469B9-0FB6-45D2-A7D2-6776A94F02DE}" dt="2020-10-27T16:01:46.661" v="282" actId="13244"/>
          <ac:spMkLst>
            <pc:docMk/>
            <pc:sldMk cId="758673465" sldId="347"/>
            <ac:spMk id="44" creationId="{895B80D1-7A52-40C6-9EAD-4A2F3188A77A}"/>
          </ac:spMkLst>
        </pc:spChg>
        <pc:spChg chg="mod">
          <ac:chgData name="Åkerman, Ulla" userId="d0083935-d6d3-4ce6-bb83-b342513b4304" providerId="ADAL" clId="{186469B9-0FB6-45D2-A7D2-6776A94F02DE}" dt="2020-10-27T16:00:48.385" v="272" actId="1076"/>
          <ac:spMkLst>
            <pc:docMk/>
            <pc:sldMk cId="758673465" sldId="347"/>
            <ac:spMk id="48" creationId="{D3C22CEB-E209-43F7-A434-7D91A136AA03}"/>
          </ac:spMkLst>
        </pc:spChg>
        <pc:grpChg chg="mod">
          <ac:chgData name="Åkerman, Ulla" userId="d0083935-d6d3-4ce6-bb83-b342513b4304" providerId="ADAL" clId="{186469B9-0FB6-45D2-A7D2-6776A94F02DE}" dt="2020-10-27T16:06:55.782" v="638" actId="962"/>
          <ac:grpSpMkLst>
            <pc:docMk/>
            <pc:sldMk cId="758673465" sldId="347"/>
            <ac:grpSpMk id="12" creationId="{52E7D079-AE47-4927-80D8-78200E426691}"/>
          </ac:grpSpMkLst>
        </pc:grpChg>
        <pc:grpChg chg="mod">
          <ac:chgData name="Åkerman, Ulla" userId="d0083935-d6d3-4ce6-bb83-b342513b4304" providerId="ADAL" clId="{186469B9-0FB6-45D2-A7D2-6776A94F02DE}" dt="2020-10-27T16:06:40.074" v="556" actId="962"/>
          <ac:grpSpMkLst>
            <pc:docMk/>
            <pc:sldMk cId="758673465" sldId="347"/>
            <ac:grpSpMk id="23" creationId="{73B09137-3985-49F9-BDEC-F7736C4A1DB0}"/>
          </ac:grpSpMkLst>
        </pc:grpChg>
        <pc:grpChg chg="mod">
          <ac:chgData name="Åkerman, Ulla" userId="d0083935-d6d3-4ce6-bb83-b342513b4304" providerId="ADAL" clId="{186469B9-0FB6-45D2-A7D2-6776A94F02DE}" dt="2020-10-27T16:11:20.918" v="1342" actId="962"/>
          <ac:grpSpMkLst>
            <pc:docMk/>
            <pc:sldMk cId="758673465" sldId="347"/>
            <ac:grpSpMk id="45" creationId="{129EC155-0CB4-4698-ADEC-D716AA428E23}"/>
          </ac:grpSpMkLst>
        </pc:grpChg>
        <pc:grpChg chg="mod">
          <ac:chgData name="Åkerman, Ulla" userId="d0083935-d6d3-4ce6-bb83-b342513b4304" providerId="ADAL" clId="{186469B9-0FB6-45D2-A7D2-6776A94F02DE}" dt="2020-10-27T16:12:02.872" v="1496" actId="962"/>
          <ac:grpSpMkLst>
            <pc:docMk/>
            <pc:sldMk cId="758673465" sldId="347"/>
            <ac:grpSpMk id="49" creationId="{BEFE3664-627D-4C21-B7CF-E7691C9CE083}"/>
          </ac:grpSpMkLst>
        </pc:grpChg>
        <pc:picChg chg="mod">
          <ac:chgData name="Åkerman, Ulla" userId="d0083935-d6d3-4ce6-bb83-b342513b4304" providerId="ADAL" clId="{186469B9-0FB6-45D2-A7D2-6776A94F02DE}" dt="2020-10-27T16:02:30.277" v="294" actId="962"/>
          <ac:picMkLst>
            <pc:docMk/>
            <pc:sldMk cId="758673465" sldId="347"/>
            <ac:picMk id="11" creationId="{9F2FE56F-CF4F-4C90-A816-28DB84A0C0AB}"/>
          </ac:picMkLst>
        </pc:picChg>
      </pc:sldChg>
      <pc:sldChg chg="modSp">
        <pc:chgData name="Åkerman, Ulla" userId="d0083935-d6d3-4ce6-bb83-b342513b4304" providerId="ADAL" clId="{186469B9-0FB6-45D2-A7D2-6776A94F02DE}" dt="2020-10-27T16:10:22.250" v="1246" actId="962"/>
        <pc:sldMkLst>
          <pc:docMk/>
          <pc:sldMk cId="768559339" sldId="348"/>
        </pc:sldMkLst>
        <pc:spChg chg="mod">
          <ac:chgData name="Åkerman, Ulla" userId="d0083935-d6d3-4ce6-bb83-b342513b4304" providerId="ADAL" clId="{186469B9-0FB6-45D2-A7D2-6776A94F02DE}" dt="2020-10-27T16:10:00.805" v="1234" actId="962"/>
          <ac:spMkLst>
            <pc:docMk/>
            <pc:sldMk cId="768559339" sldId="348"/>
            <ac:spMk id="41" creationId="{B904FEE8-A177-4993-8016-60615D3E658C}"/>
          </ac:spMkLst>
        </pc:spChg>
        <pc:grpChg chg="mod">
          <ac:chgData name="Åkerman, Ulla" userId="d0083935-d6d3-4ce6-bb83-b342513b4304" providerId="ADAL" clId="{186469B9-0FB6-45D2-A7D2-6776A94F02DE}" dt="2020-10-27T16:07:44.650" v="894" actId="962"/>
          <ac:grpSpMkLst>
            <pc:docMk/>
            <pc:sldMk cId="768559339" sldId="348"/>
            <ac:grpSpMk id="33" creationId="{A13C8A9D-3B31-4735-AD5E-A09298D35327}"/>
          </ac:grpSpMkLst>
        </pc:grpChg>
        <pc:grpChg chg="mod">
          <ac:chgData name="Åkerman, Ulla" userId="d0083935-d6d3-4ce6-bb83-b342513b4304" providerId="ADAL" clId="{186469B9-0FB6-45D2-A7D2-6776A94F02DE}" dt="2020-10-27T16:10:12.323" v="1238" actId="962"/>
          <ac:grpSpMkLst>
            <pc:docMk/>
            <pc:sldMk cId="768559339" sldId="348"/>
            <ac:grpSpMk id="43" creationId="{5A6555BE-95E4-44BA-B95F-C18A0BF08D67}"/>
          </ac:grpSpMkLst>
        </pc:grpChg>
        <pc:grpChg chg="mod">
          <ac:chgData name="Åkerman, Ulla" userId="d0083935-d6d3-4ce6-bb83-b342513b4304" providerId="ADAL" clId="{186469B9-0FB6-45D2-A7D2-6776A94F02DE}" dt="2020-10-27T16:10:17.525" v="1242" actId="962"/>
          <ac:grpSpMkLst>
            <pc:docMk/>
            <pc:sldMk cId="768559339" sldId="348"/>
            <ac:grpSpMk id="47" creationId="{1ABB0278-D785-4D04-B430-07C297257601}"/>
          </ac:grpSpMkLst>
        </pc:grpChg>
        <pc:grpChg chg="mod">
          <ac:chgData name="Åkerman, Ulla" userId="d0083935-d6d3-4ce6-bb83-b342513b4304" providerId="ADAL" clId="{186469B9-0FB6-45D2-A7D2-6776A94F02DE}" dt="2020-10-27T16:10:22.250" v="1246" actId="962"/>
          <ac:grpSpMkLst>
            <pc:docMk/>
            <pc:sldMk cId="768559339" sldId="348"/>
            <ac:grpSpMk id="51" creationId="{2FA6E4AB-B39C-40F7-B0AA-3DFD1D2AD904}"/>
          </ac:grpSpMkLst>
        </pc:grpChg>
        <pc:grpChg chg="mod">
          <ac:chgData name="Åkerman, Ulla" userId="d0083935-d6d3-4ce6-bb83-b342513b4304" providerId="ADAL" clId="{186469B9-0FB6-45D2-A7D2-6776A94F02DE}" dt="2020-10-27T16:09:43.772" v="1208" actId="962"/>
          <ac:grpSpMkLst>
            <pc:docMk/>
            <pc:sldMk cId="768559339" sldId="348"/>
            <ac:grpSpMk id="55" creationId="{EE94247F-1B3A-4790-B3CF-102D3CD5243D}"/>
          </ac:grpSpMkLst>
        </pc:grpChg>
      </pc:sldChg>
      <pc:sldChg chg="add">
        <pc:chgData name="Åkerman, Ulla" userId="d0083935-d6d3-4ce6-bb83-b342513b4304" providerId="ADAL" clId="{186469B9-0FB6-45D2-A7D2-6776A94F02DE}" dt="2020-11-02T07:30:31.056" v="1515"/>
        <pc:sldMkLst>
          <pc:docMk/>
          <pc:sldMk cId="1118752469" sldId="349"/>
        </pc:sldMkLst>
      </pc:sldChg>
      <pc:sldChg chg="addSp delSp modSp add del">
        <pc:chgData name="Åkerman, Ulla" userId="d0083935-d6d3-4ce6-bb83-b342513b4304" providerId="ADAL" clId="{186469B9-0FB6-45D2-A7D2-6776A94F02DE}" dt="2020-10-27T15:57:57.948" v="258" actId="2696"/>
        <pc:sldMkLst>
          <pc:docMk/>
          <pc:sldMk cId="3974027001" sldId="349"/>
        </pc:sldMkLst>
        <pc:spChg chg="mod">
          <ac:chgData name="Åkerman, Ulla" userId="d0083935-d6d3-4ce6-bb83-b342513b4304" providerId="ADAL" clId="{186469B9-0FB6-45D2-A7D2-6776A94F02DE}" dt="2020-10-27T15:49:03.236" v="240" actId="404"/>
          <ac:spMkLst>
            <pc:docMk/>
            <pc:sldMk cId="3974027001" sldId="349"/>
            <ac:spMk id="7" creationId="{36F6BDEC-0039-481F-A6CF-97F613C71E08}"/>
          </ac:spMkLst>
        </pc:spChg>
        <pc:spChg chg="add del mod">
          <ac:chgData name="Åkerman, Ulla" userId="d0083935-d6d3-4ce6-bb83-b342513b4304" providerId="ADAL" clId="{186469B9-0FB6-45D2-A7D2-6776A94F02DE}" dt="2020-10-27T15:39:04.454" v="44" actId="931"/>
          <ac:spMkLst>
            <pc:docMk/>
            <pc:sldMk cId="3974027001" sldId="349"/>
            <ac:spMk id="8" creationId="{EA69FDD2-6F1F-4178-AF9F-88CD35A6B1C7}"/>
          </ac:spMkLst>
        </pc:spChg>
        <pc:spChg chg="add del mod">
          <ac:chgData name="Åkerman, Ulla" userId="d0083935-d6d3-4ce6-bb83-b342513b4304" providerId="ADAL" clId="{186469B9-0FB6-45D2-A7D2-6776A94F02DE}" dt="2020-10-27T15:42:00.706" v="48" actId="931"/>
          <ac:spMkLst>
            <pc:docMk/>
            <pc:sldMk cId="3974027001" sldId="349"/>
            <ac:spMk id="13" creationId="{B529ACDC-0CEC-4AEC-B76C-6755EC47828C}"/>
          </ac:spMkLst>
        </pc:spChg>
        <pc:spChg chg="add del mod">
          <ac:chgData name="Åkerman, Ulla" userId="d0083935-d6d3-4ce6-bb83-b342513b4304" providerId="ADAL" clId="{186469B9-0FB6-45D2-A7D2-6776A94F02DE}" dt="2020-10-27T15:44:38.837" v="51" actId="931"/>
          <ac:spMkLst>
            <pc:docMk/>
            <pc:sldMk cId="3974027001" sldId="349"/>
            <ac:spMk id="17" creationId="{87899055-41D1-446D-B3C3-BD30B4323723}"/>
          </ac:spMkLst>
        </pc:spChg>
        <pc:spChg chg="add del mod">
          <ac:chgData name="Åkerman, Ulla" userId="d0083935-d6d3-4ce6-bb83-b342513b4304" providerId="ADAL" clId="{186469B9-0FB6-45D2-A7D2-6776A94F02DE}" dt="2020-10-27T15:45:52.533" v="53" actId="931"/>
          <ac:spMkLst>
            <pc:docMk/>
            <pc:sldMk cId="3974027001" sldId="349"/>
            <ac:spMk id="21" creationId="{A6B4B425-0F0B-4DF4-BBC4-B070F2DFC474}"/>
          </ac:spMkLst>
        </pc:spChg>
        <pc:spChg chg="add del mod">
          <ac:chgData name="Åkerman, Ulla" userId="d0083935-d6d3-4ce6-bb83-b342513b4304" providerId="ADAL" clId="{186469B9-0FB6-45D2-A7D2-6776A94F02DE}" dt="2020-10-27T15:50:37.626" v="242" actId="931"/>
          <ac:spMkLst>
            <pc:docMk/>
            <pc:sldMk cId="3974027001" sldId="349"/>
            <ac:spMk id="25" creationId="{84D22118-BCE6-4071-8724-F0EEDA315BE8}"/>
          </ac:spMkLst>
        </pc:spChg>
        <pc:picChg chg="add del mod">
          <ac:chgData name="Åkerman, Ulla" userId="d0083935-d6d3-4ce6-bb83-b342513b4304" providerId="ADAL" clId="{186469B9-0FB6-45D2-A7D2-6776A94F02DE}" dt="2020-10-27T15:41:56.984" v="47" actId="478"/>
          <ac:picMkLst>
            <pc:docMk/>
            <pc:sldMk cId="3974027001" sldId="349"/>
            <ac:picMk id="10" creationId="{8C5579E3-D91D-4835-93C7-4D346DDCE7C9}"/>
          </ac:picMkLst>
        </pc:picChg>
        <pc:picChg chg="del">
          <ac:chgData name="Åkerman, Ulla" userId="d0083935-d6d3-4ce6-bb83-b342513b4304" providerId="ADAL" clId="{186469B9-0FB6-45D2-A7D2-6776A94F02DE}" dt="2020-10-27T15:38:50.405" v="43" actId="478"/>
          <ac:picMkLst>
            <pc:docMk/>
            <pc:sldMk cId="3974027001" sldId="349"/>
            <ac:picMk id="11" creationId="{5079D606-6997-4824-9A99-17611DACFA91}"/>
          </ac:picMkLst>
        </pc:picChg>
        <pc:picChg chg="add del mod">
          <ac:chgData name="Åkerman, Ulla" userId="d0083935-d6d3-4ce6-bb83-b342513b4304" providerId="ADAL" clId="{186469B9-0FB6-45D2-A7D2-6776A94F02DE}" dt="2020-10-27T15:44:34.619" v="50" actId="478"/>
          <ac:picMkLst>
            <pc:docMk/>
            <pc:sldMk cId="3974027001" sldId="349"/>
            <ac:picMk id="15" creationId="{C9FDE2AA-0CCA-4AE9-9A2F-B46AEB2B3759}"/>
          </ac:picMkLst>
        </pc:picChg>
        <pc:picChg chg="add del mod">
          <ac:chgData name="Åkerman, Ulla" userId="d0083935-d6d3-4ce6-bb83-b342513b4304" providerId="ADAL" clId="{186469B9-0FB6-45D2-A7D2-6776A94F02DE}" dt="2020-10-27T15:45:45.262" v="52" actId="478"/>
          <ac:picMkLst>
            <pc:docMk/>
            <pc:sldMk cId="3974027001" sldId="349"/>
            <ac:picMk id="19" creationId="{30DB4AD5-E940-432F-9B07-33D39206A27C}"/>
          </ac:picMkLst>
        </pc:picChg>
        <pc:picChg chg="add del mod">
          <ac:chgData name="Åkerman, Ulla" userId="d0083935-d6d3-4ce6-bb83-b342513b4304" providerId="ADAL" clId="{186469B9-0FB6-45D2-A7D2-6776A94F02DE}" dt="2020-10-27T15:49:14.011" v="241" actId="478"/>
          <ac:picMkLst>
            <pc:docMk/>
            <pc:sldMk cId="3974027001" sldId="349"/>
            <ac:picMk id="23" creationId="{3EBBCE62-E143-4CAF-9F66-3B82A40638B7}"/>
          </ac:picMkLst>
        </pc:picChg>
        <pc:picChg chg="add mod">
          <ac:chgData name="Åkerman, Ulla" userId="d0083935-d6d3-4ce6-bb83-b342513b4304" providerId="ADAL" clId="{186469B9-0FB6-45D2-A7D2-6776A94F02DE}" dt="2020-10-27T15:50:58.859" v="247" actId="13244"/>
          <ac:picMkLst>
            <pc:docMk/>
            <pc:sldMk cId="3974027001" sldId="349"/>
            <ac:picMk id="27" creationId="{F5FF32BB-ED51-4536-92FD-85D3892B5160}"/>
          </ac:picMkLst>
        </pc:picChg>
      </pc:sldChg>
    </pc:docChg>
  </pc:docChgLst>
  <pc:docChgLst>
    <pc:chgData name="Åkerman, Ulla" userId="d0083935-d6d3-4ce6-bb83-b342513b4304" providerId="ADAL" clId="{47B7F1FB-35BC-4A28-8CE0-9036FDF1D435}"/>
    <pc:docChg chg="undo custSel modSld">
      <pc:chgData name="Åkerman, Ulla" userId="d0083935-d6d3-4ce6-bb83-b342513b4304" providerId="ADAL" clId="{47B7F1FB-35BC-4A28-8CE0-9036FDF1D435}" dt="2020-12-21T09:44:57.588" v="62" actId="13244"/>
      <pc:docMkLst>
        <pc:docMk/>
      </pc:docMkLst>
      <pc:sldChg chg="modSp">
        <pc:chgData name="Åkerman, Ulla" userId="d0083935-d6d3-4ce6-bb83-b342513b4304" providerId="ADAL" clId="{47B7F1FB-35BC-4A28-8CE0-9036FDF1D435}" dt="2020-12-21T09:38:56.410" v="7" actId="20577"/>
        <pc:sldMkLst>
          <pc:docMk/>
          <pc:sldMk cId="1312254432" sldId="346"/>
        </pc:sldMkLst>
        <pc:spChg chg="mod">
          <ac:chgData name="Åkerman, Ulla" userId="d0083935-d6d3-4ce6-bb83-b342513b4304" providerId="ADAL" clId="{47B7F1FB-35BC-4A28-8CE0-9036FDF1D435}" dt="2020-12-21T09:38:56.410" v="7" actId="20577"/>
          <ac:spMkLst>
            <pc:docMk/>
            <pc:sldMk cId="1312254432" sldId="346"/>
            <ac:spMk id="7" creationId="{793213FD-CD3D-4EC6-B0E8-92240D72F06D}"/>
          </ac:spMkLst>
        </pc:spChg>
      </pc:sldChg>
      <pc:sldChg chg="addSp delSp modSp">
        <pc:chgData name="Åkerman, Ulla" userId="d0083935-d6d3-4ce6-bb83-b342513b4304" providerId="ADAL" clId="{47B7F1FB-35BC-4A28-8CE0-9036FDF1D435}" dt="2020-12-21T09:39:58.612" v="14" actId="13244"/>
        <pc:sldMkLst>
          <pc:docMk/>
          <pc:sldMk cId="1375152951" sldId="353"/>
        </pc:sldMkLst>
        <pc:spChg chg="add del mod">
          <ac:chgData name="Åkerman, Ulla" userId="d0083935-d6d3-4ce6-bb83-b342513b4304" providerId="ADAL" clId="{47B7F1FB-35BC-4A28-8CE0-9036FDF1D435}" dt="2020-12-21T09:39:46.535" v="9" actId="931"/>
          <ac:spMkLst>
            <pc:docMk/>
            <pc:sldMk cId="1375152951" sldId="353"/>
            <ac:spMk id="8" creationId="{8B0CAFAA-4C81-4A84-A200-C78E2E0D1AF9}"/>
          </ac:spMkLst>
        </pc:spChg>
        <pc:picChg chg="del">
          <ac:chgData name="Åkerman, Ulla" userId="d0083935-d6d3-4ce6-bb83-b342513b4304" providerId="ADAL" clId="{47B7F1FB-35BC-4A28-8CE0-9036FDF1D435}" dt="2020-12-21T09:39:35.611" v="8" actId="478"/>
          <ac:picMkLst>
            <pc:docMk/>
            <pc:sldMk cId="1375152951" sldId="353"/>
            <ac:picMk id="10" creationId="{96668DBA-CB69-4801-81A5-E3CF5CE08C22}"/>
          </ac:picMkLst>
        </pc:picChg>
        <pc:picChg chg="add mod">
          <ac:chgData name="Åkerman, Ulla" userId="d0083935-d6d3-4ce6-bb83-b342513b4304" providerId="ADAL" clId="{47B7F1FB-35BC-4A28-8CE0-9036FDF1D435}" dt="2020-12-21T09:39:58.612" v="14" actId="13244"/>
          <ac:picMkLst>
            <pc:docMk/>
            <pc:sldMk cId="1375152951" sldId="353"/>
            <ac:picMk id="11" creationId="{F7C5232D-BD50-4A19-A6B7-C893671D6073}"/>
          </ac:picMkLst>
        </pc:picChg>
      </pc:sldChg>
      <pc:sldChg chg="addSp modSp">
        <pc:chgData name="Åkerman, Ulla" userId="d0083935-d6d3-4ce6-bb83-b342513b4304" providerId="ADAL" clId="{47B7F1FB-35BC-4A28-8CE0-9036FDF1D435}" dt="2020-12-21T09:43:13.986" v="54" actId="1076"/>
        <pc:sldMkLst>
          <pc:docMk/>
          <pc:sldMk cId="3872523920" sldId="354"/>
        </pc:sldMkLst>
        <pc:spChg chg="mod">
          <ac:chgData name="Åkerman, Ulla" userId="d0083935-d6d3-4ce6-bb83-b342513b4304" providerId="ADAL" clId="{47B7F1FB-35BC-4A28-8CE0-9036FDF1D435}" dt="2020-12-21T09:42:05.723" v="43" actId="1076"/>
          <ac:spMkLst>
            <pc:docMk/>
            <pc:sldMk cId="3872523920" sldId="354"/>
            <ac:spMk id="34" creationId="{BF4B1BE2-E72C-4BED-B900-9187A5C9A26D}"/>
          </ac:spMkLst>
        </pc:spChg>
        <pc:spChg chg="mod">
          <ac:chgData name="Åkerman, Ulla" userId="d0083935-d6d3-4ce6-bb83-b342513b4304" providerId="ADAL" clId="{47B7F1FB-35BC-4A28-8CE0-9036FDF1D435}" dt="2020-12-21T09:41:48.249" v="39" actId="1035"/>
          <ac:spMkLst>
            <pc:docMk/>
            <pc:sldMk cId="3872523920" sldId="354"/>
            <ac:spMk id="35" creationId="{395A03AC-0889-4F88-B6C7-ACFA25A82274}"/>
          </ac:spMkLst>
        </pc:spChg>
        <pc:spChg chg="mod">
          <ac:chgData name="Åkerman, Ulla" userId="d0083935-d6d3-4ce6-bb83-b342513b4304" providerId="ADAL" clId="{47B7F1FB-35BC-4A28-8CE0-9036FDF1D435}" dt="2020-12-21T09:42:17.470" v="45" actId="1035"/>
          <ac:spMkLst>
            <pc:docMk/>
            <pc:sldMk cId="3872523920" sldId="354"/>
            <ac:spMk id="36" creationId="{A248994F-EDD8-4921-ADB4-D0291BA7A16D}"/>
          </ac:spMkLst>
        </pc:spChg>
        <pc:spChg chg="mod">
          <ac:chgData name="Åkerman, Ulla" userId="d0083935-d6d3-4ce6-bb83-b342513b4304" providerId="ADAL" clId="{47B7F1FB-35BC-4A28-8CE0-9036FDF1D435}" dt="2020-12-21T09:41:54.507" v="41" actId="1035"/>
          <ac:spMkLst>
            <pc:docMk/>
            <pc:sldMk cId="3872523920" sldId="354"/>
            <ac:spMk id="37" creationId="{3422310A-8952-4E96-B8C6-082B478F75AD}"/>
          </ac:spMkLst>
        </pc:spChg>
        <pc:spChg chg="mod">
          <ac:chgData name="Åkerman, Ulla" userId="d0083935-d6d3-4ce6-bb83-b342513b4304" providerId="ADAL" clId="{47B7F1FB-35BC-4A28-8CE0-9036FDF1D435}" dt="2020-12-21T09:42:46.736" v="47" actId="555"/>
          <ac:spMkLst>
            <pc:docMk/>
            <pc:sldMk cId="3872523920" sldId="354"/>
            <ac:spMk id="40" creationId="{1E38A87E-BB08-4AC5-83B4-99B009D752DD}"/>
          </ac:spMkLst>
        </pc:spChg>
        <pc:spChg chg="mod">
          <ac:chgData name="Åkerman, Ulla" userId="d0083935-d6d3-4ce6-bb83-b342513b4304" providerId="ADAL" clId="{47B7F1FB-35BC-4A28-8CE0-9036FDF1D435}" dt="2020-12-21T09:42:46.736" v="47" actId="555"/>
          <ac:spMkLst>
            <pc:docMk/>
            <pc:sldMk cId="3872523920" sldId="354"/>
            <ac:spMk id="41" creationId="{E7307835-8DBD-4B4C-8D25-827EFF553E1F}"/>
          </ac:spMkLst>
        </pc:spChg>
        <pc:spChg chg="mod">
          <ac:chgData name="Åkerman, Ulla" userId="d0083935-d6d3-4ce6-bb83-b342513b4304" providerId="ADAL" clId="{47B7F1FB-35BC-4A28-8CE0-9036FDF1D435}" dt="2020-12-21T09:42:35.023" v="46" actId="555"/>
          <ac:spMkLst>
            <pc:docMk/>
            <pc:sldMk cId="3872523920" sldId="354"/>
            <ac:spMk id="42" creationId="{78F753EA-6AC5-49F6-A905-4B0DA9477435}"/>
          </ac:spMkLst>
        </pc:spChg>
        <pc:spChg chg="mod">
          <ac:chgData name="Åkerman, Ulla" userId="d0083935-d6d3-4ce6-bb83-b342513b4304" providerId="ADAL" clId="{47B7F1FB-35BC-4A28-8CE0-9036FDF1D435}" dt="2020-12-21T09:42:35.023" v="46" actId="555"/>
          <ac:spMkLst>
            <pc:docMk/>
            <pc:sldMk cId="3872523920" sldId="354"/>
            <ac:spMk id="43" creationId="{C3038AE7-1999-42E4-A0D5-83C6C3E29B88}"/>
          </ac:spMkLst>
        </pc:spChg>
        <pc:spChg chg="mod">
          <ac:chgData name="Åkerman, Ulla" userId="d0083935-d6d3-4ce6-bb83-b342513b4304" providerId="ADAL" clId="{47B7F1FB-35BC-4A28-8CE0-9036FDF1D435}" dt="2020-12-21T09:41:17.418" v="23" actId="14100"/>
          <ac:spMkLst>
            <pc:docMk/>
            <pc:sldMk cId="3872523920" sldId="354"/>
            <ac:spMk id="44" creationId="{9B484819-C9B2-43F2-9E0C-65114F3620FE}"/>
          </ac:spMkLst>
        </pc:spChg>
        <pc:spChg chg="mod">
          <ac:chgData name="Åkerman, Ulla" userId="d0083935-d6d3-4ce6-bb83-b342513b4304" providerId="ADAL" clId="{47B7F1FB-35BC-4A28-8CE0-9036FDF1D435}" dt="2020-12-21T09:41:35.242" v="36" actId="1036"/>
          <ac:spMkLst>
            <pc:docMk/>
            <pc:sldMk cId="3872523920" sldId="354"/>
            <ac:spMk id="45" creationId="{571D07C4-C83F-4C68-A997-604AF67309E6}"/>
          </ac:spMkLst>
        </pc:spChg>
        <pc:spChg chg="mod">
          <ac:chgData name="Åkerman, Ulla" userId="d0083935-d6d3-4ce6-bb83-b342513b4304" providerId="ADAL" clId="{47B7F1FB-35BC-4A28-8CE0-9036FDF1D435}" dt="2020-12-21T09:41:35.242" v="36" actId="1036"/>
          <ac:spMkLst>
            <pc:docMk/>
            <pc:sldMk cId="3872523920" sldId="354"/>
            <ac:spMk id="46" creationId="{E3FC0818-C62F-4619-8D23-717E0722EFDE}"/>
          </ac:spMkLst>
        </pc:spChg>
        <pc:spChg chg="mod">
          <ac:chgData name="Åkerman, Ulla" userId="d0083935-d6d3-4ce6-bb83-b342513b4304" providerId="ADAL" clId="{47B7F1FB-35BC-4A28-8CE0-9036FDF1D435}" dt="2020-12-21T09:41:35.242" v="36" actId="1036"/>
          <ac:spMkLst>
            <pc:docMk/>
            <pc:sldMk cId="3872523920" sldId="354"/>
            <ac:spMk id="47" creationId="{B2997DAC-421D-4B21-A499-37A5133E0558}"/>
          </ac:spMkLst>
        </pc:spChg>
        <pc:spChg chg="mod">
          <ac:chgData name="Åkerman, Ulla" userId="d0083935-d6d3-4ce6-bb83-b342513b4304" providerId="ADAL" clId="{47B7F1FB-35BC-4A28-8CE0-9036FDF1D435}" dt="2020-12-21T09:41:35.242" v="36" actId="1036"/>
          <ac:spMkLst>
            <pc:docMk/>
            <pc:sldMk cId="3872523920" sldId="354"/>
            <ac:spMk id="48" creationId="{5F835AD6-37EC-4A07-A325-DCBE8C50397B}"/>
          </ac:spMkLst>
        </pc:spChg>
        <pc:spChg chg="mod">
          <ac:chgData name="Åkerman, Ulla" userId="d0083935-d6d3-4ce6-bb83-b342513b4304" providerId="ADAL" clId="{47B7F1FB-35BC-4A28-8CE0-9036FDF1D435}" dt="2020-12-21T09:40:54.722" v="19" actId="1076"/>
          <ac:spMkLst>
            <pc:docMk/>
            <pc:sldMk cId="3872523920" sldId="354"/>
            <ac:spMk id="49" creationId="{F8907CD0-865F-4401-A3F6-28805565416D}"/>
          </ac:spMkLst>
        </pc:spChg>
        <pc:spChg chg="mod">
          <ac:chgData name="Åkerman, Ulla" userId="d0083935-d6d3-4ce6-bb83-b342513b4304" providerId="ADAL" clId="{47B7F1FB-35BC-4A28-8CE0-9036FDF1D435}" dt="2020-12-21T09:41:35.242" v="36" actId="1036"/>
          <ac:spMkLst>
            <pc:docMk/>
            <pc:sldMk cId="3872523920" sldId="354"/>
            <ac:spMk id="50" creationId="{0957C5BE-211E-4328-8E40-4BB43369B08B}"/>
          </ac:spMkLst>
        </pc:spChg>
        <pc:spChg chg="mod">
          <ac:chgData name="Åkerman, Ulla" userId="d0083935-d6d3-4ce6-bb83-b342513b4304" providerId="ADAL" clId="{47B7F1FB-35BC-4A28-8CE0-9036FDF1D435}" dt="2020-12-21T09:41:35.242" v="36" actId="1036"/>
          <ac:spMkLst>
            <pc:docMk/>
            <pc:sldMk cId="3872523920" sldId="354"/>
            <ac:spMk id="51" creationId="{E0E56D94-BEF6-417B-BE01-AA6012E2A853}"/>
          </ac:spMkLst>
        </pc:spChg>
        <pc:spChg chg="mod">
          <ac:chgData name="Åkerman, Ulla" userId="d0083935-d6d3-4ce6-bb83-b342513b4304" providerId="ADAL" clId="{47B7F1FB-35BC-4A28-8CE0-9036FDF1D435}" dt="2020-12-21T09:41:35.242" v="36" actId="1036"/>
          <ac:spMkLst>
            <pc:docMk/>
            <pc:sldMk cId="3872523920" sldId="354"/>
            <ac:spMk id="52" creationId="{88FEA16C-2295-4E63-BD53-09B5C9093F27}"/>
          </ac:spMkLst>
        </pc:spChg>
        <pc:spChg chg="mod">
          <ac:chgData name="Åkerman, Ulla" userId="d0083935-d6d3-4ce6-bb83-b342513b4304" providerId="ADAL" clId="{47B7F1FB-35BC-4A28-8CE0-9036FDF1D435}" dt="2020-12-21T09:41:35.242" v="36" actId="1036"/>
          <ac:spMkLst>
            <pc:docMk/>
            <pc:sldMk cId="3872523920" sldId="354"/>
            <ac:spMk id="53" creationId="{9C26B30E-3642-498D-9DC1-87A72F88199D}"/>
          </ac:spMkLst>
        </pc:spChg>
        <pc:spChg chg="mod">
          <ac:chgData name="Åkerman, Ulla" userId="d0083935-d6d3-4ce6-bb83-b342513b4304" providerId="ADAL" clId="{47B7F1FB-35BC-4A28-8CE0-9036FDF1D435}" dt="2020-12-21T09:42:53.902" v="50" actId="1035"/>
          <ac:spMkLst>
            <pc:docMk/>
            <pc:sldMk cId="3872523920" sldId="354"/>
            <ac:spMk id="54" creationId="{8AB71C34-85FD-4E4D-9F35-33E9C4308DD2}"/>
          </ac:spMkLst>
        </pc:spChg>
        <pc:picChg chg="add mod">
          <ac:chgData name="Åkerman, Ulla" userId="d0083935-d6d3-4ce6-bb83-b342513b4304" providerId="ADAL" clId="{47B7F1FB-35BC-4A28-8CE0-9036FDF1D435}" dt="2020-12-21T09:43:13.986" v="54" actId="1076"/>
          <ac:picMkLst>
            <pc:docMk/>
            <pc:sldMk cId="3872523920" sldId="354"/>
            <ac:picMk id="8" creationId="{ECCC5EA1-77BD-4A3D-9962-6D55113D1A13}"/>
          </ac:picMkLst>
        </pc:picChg>
      </pc:sldChg>
      <pc:sldChg chg="addSp delSp modSp">
        <pc:chgData name="Åkerman, Ulla" userId="d0083935-d6d3-4ce6-bb83-b342513b4304" providerId="ADAL" clId="{47B7F1FB-35BC-4A28-8CE0-9036FDF1D435}" dt="2020-12-21T09:44:57.588" v="62" actId="13244"/>
        <pc:sldMkLst>
          <pc:docMk/>
          <pc:sldMk cId="2858768327" sldId="361"/>
        </pc:sldMkLst>
        <pc:spChg chg="add del mod">
          <ac:chgData name="Åkerman, Ulla" userId="d0083935-d6d3-4ce6-bb83-b342513b4304" providerId="ADAL" clId="{47B7F1FB-35BC-4A28-8CE0-9036FDF1D435}" dt="2020-12-21T09:44:26.606" v="57" actId="478"/>
          <ac:spMkLst>
            <pc:docMk/>
            <pc:sldMk cId="2858768327" sldId="361"/>
            <ac:spMk id="8" creationId="{8542C987-6328-4FF4-8F70-F219919B2AA6}"/>
          </ac:spMkLst>
        </pc:spChg>
        <pc:spChg chg="add del mod">
          <ac:chgData name="Åkerman, Ulla" userId="d0083935-d6d3-4ce6-bb83-b342513b4304" providerId="ADAL" clId="{47B7F1FB-35BC-4A28-8CE0-9036FDF1D435}" dt="2020-12-21T09:44:44.431" v="59" actId="931"/>
          <ac:spMkLst>
            <pc:docMk/>
            <pc:sldMk cId="2858768327" sldId="361"/>
            <ac:spMk id="10" creationId="{3C5E6EBC-2C99-4DC3-B416-A7C08E36CDD4}"/>
          </ac:spMkLst>
        </pc:spChg>
        <pc:picChg chg="add del mod">
          <ac:chgData name="Åkerman, Ulla" userId="d0083935-d6d3-4ce6-bb83-b342513b4304" providerId="ADAL" clId="{47B7F1FB-35BC-4A28-8CE0-9036FDF1D435}" dt="2020-12-21T09:44:35.714" v="58" actId="478"/>
          <ac:picMkLst>
            <pc:docMk/>
            <pc:sldMk cId="2858768327" sldId="361"/>
            <ac:picMk id="11" creationId="{8C967701-8626-47DE-8E15-0C2026B5209C}"/>
          </ac:picMkLst>
        </pc:picChg>
        <pc:picChg chg="add mod">
          <ac:chgData name="Åkerman, Ulla" userId="d0083935-d6d3-4ce6-bb83-b342513b4304" providerId="ADAL" clId="{47B7F1FB-35BC-4A28-8CE0-9036FDF1D435}" dt="2020-12-21T09:44:57.588" v="62" actId="13244"/>
          <ac:picMkLst>
            <pc:docMk/>
            <pc:sldMk cId="2858768327" sldId="361"/>
            <ac:picMk id="13" creationId="{DE2BE5ED-1995-4A76-A9D7-9197B230D40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1DA4F-C733-4485-BCAA-ED66A1937FEB}" type="datetimeFigureOut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E7156-62F3-4CA3-9C03-D68BF7374B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7279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1673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393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52061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26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5852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med bild, rubrik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ubrik 1"/>
          <p:cNvSpPr>
            <a:spLocks noGrp="1"/>
          </p:cNvSpPr>
          <p:nvPr>
            <p:ph type="title" hasCustomPrompt="1"/>
          </p:nvPr>
        </p:nvSpPr>
        <p:spPr>
          <a:xfrm>
            <a:off x="5004048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/>
            </a:lvl1pPr>
          </a:lstStyle>
          <a:p>
            <a:r>
              <a:rPr lang="sv-SE" dirty="0"/>
              <a:t>Miljöekonomi-dagarna 2050</a:t>
            </a:r>
          </a:p>
        </p:txBody>
      </p:sp>
      <p:sp>
        <p:nvSpPr>
          <p:cNvPr id="3" name="Platshållare för bild 2"/>
          <p:cNvSpPr>
            <a:spLocks noGrp="1" noChangeAspect="1"/>
          </p:cNvSpPr>
          <p:nvPr>
            <p:ph type="pic" sz="quarter" idx="13"/>
          </p:nvPr>
        </p:nvSpPr>
        <p:spPr>
          <a:xfrm>
            <a:off x="-252536" y="1387425"/>
            <a:ext cx="4860000" cy="324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5004048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/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  <p:pic>
        <p:nvPicPr>
          <p:cNvPr id="9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7481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gande bild, rubrik, punktl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8136000" cy="10800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706400"/>
            <a:ext cx="4165200" cy="27756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8080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9316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ående bild, rubrik,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20000" y="464400"/>
            <a:ext cx="3600000" cy="10800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 noChangeAspect="1"/>
          </p:cNvSpPr>
          <p:nvPr>
            <p:ph type="pic" sz="quarter" idx="13"/>
          </p:nvPr>
        </p:nvSpPr>
        <p:spPr>
          <a:xfrm>
            <a:off x="612000" y="0"/>
            <a:ext cx="3060000" cy="459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7000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29557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liggande vä bilder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 noChangeAspect="1"/>
          </p:cNvSpPr>
          <p:nvPr>
            <p:ph type="pic" sz="quarter" idx="14"/>
          </p:nvPr>
        </p:nvSpPr>
        <p:spPr>
          <a:xfrm>
            <a:off x="612000" y="0"/>
            <a:ext cx="324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5"/>
          </p:nvPr>
        </p:nvSpPr>
        <p:spPr>
          <a:xfrm>
            <a:off x="612000" y="2319902"/>
            <a:ext cx="324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6"/>
          </p:nvPr>
        </p:nvSpPr>
        <p:spPr>
          <a:xfrm>
            <a:off x="4320000" y="464400"/>
            <a:ext cx="3596400" cy="3600000"/>
          </a:xfrm>
        </p:spPr>
        <p:txBody>
          <a:bodyPr>
            <a:noAutofit/>
          </a:bodyPr>
          <a:lstStyle>
            <a:lvl1pPr marL="12700" indent="0">
              <a:buFontTx/>
              <a:buNone/>
              <a:defRPr sz="2000"/>
            </a:lvl1pPr>
            <a:lvl2pPr marL="43425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122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1478530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liggande toppbilder,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2304000"/>
            <a:ext cx="7347600" cy="1555200"/>
          </a:xfr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842400" y="0"/>
            <a:ext cx="360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4"/>
          </p:nvPr>
        </p:nvSpPr>
        <p:spPr>
          <a:xfrm>
            <a:off x="4590000" y="0"/>
            <a:ext cx="360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625016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ående 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20000" y="464400"/>
            <a:ext cx="3600000" cy="27396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612000" y="0"/>
            <a:ext cx="3060000" cy="459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7769885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 utan bild, text,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0"/>
          </p:nvPr>
        </p:nvSpPr>
        <p:spPr>
          <a:xfrm>
            <a:off x="360000" y="270000"/>
            <a:ext cx="8460000" cy="44079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1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2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3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81272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grå med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1386000"/>
            <a:ext cx="9147600" cy="3240000"/>
          </a:xfrm>
          <a:prstGeom prst="rect">
            <a:avLst/>
          </a:prstGeom>
          <a:solidFill>
            <a:srgbClr val="717F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4D5329F3-D0E0-4E7F-8B15-6A56B66E78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19872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Miljöekonomi-dagarna 2050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ubrik 1"/>
          <p:cNvSpPr txBox="1">
            <a:spLocks/>
          </p:cNvSpPr>
          <p:nvPr userDrawn="1"/>
        </p:nvSpPr>
        <p:spPr>
          <a:xfrm>
            <a:off x="3420000" y="1412777"/>
            <a:ext cx="3780000" cy="108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1" kern="1200" cap="all" baseline="0">
                <a:solidFill>
                  <a:srgbClr val="5F5F5F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3420000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>
                <a:solidFill>
                  <a:schemeClr val="bg1"/>
                </a:solidFill>
              </a:defRPr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900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blå med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1386000"/>
            <a:ext cx="9147600" cy="3240000"/>
          </a:xfrm>
          <a:prstGeom prst="rect">
            <a:avLst/>
          </a:prstGeom>
          <a:solidFill>
            <a:srgbClr val="7E99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3420000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>
                <a:solidFill>
                  <a:schemeClr val="bg1"/>
                </a:solidFill>
              </a:defRPr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D8A85128-4B2E-4995-9DDA-E09BF020E9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19872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Miljöekonomi-dagarna 2050</a:t>
            </a:r>
          </a:p>
        </p:txBody>
      </p:sp>
    </p:spTree>
    <p:extLst>
      <p:ext uri="{BB962C8B-B14F-4D97-AF65-F5344CB8AC3E}">
        <p14:creationId xmlns:p14="http://schemas.microsoft.com/office/powerpoint/2010/main" val="586176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, punktlista,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1080000"/>
          </a:xfrm>
        </p:spPr>
        <p:txBody>
          <a:bodyPr anchor="t">
            <a:noAutofit/>
          </a:bodyPr>
          <a:lstStyle>
            <a:lvl1pPr algn="l">
              <a:defRPr sz="3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24400" y="1548000"/>
            <a:ext cx="7344000" cy="3267419"/>
          </a:xfrm>
        </p:spPr>
        <p:txBody>
          <a:bodyPr>
            <a:noAutofit/>
          </a:bodyPr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 marL="756000" indent="-252000">
              <a:buFont typeface="Wingdings" pitchFamily="2" charset="2"/>
              <a:buChar char="§"/>
              <a:defRPr>
                <a:latin typeface="Arial" pitchFamily="34" charset="0"/>
                <a:cs typeface="Arial" pitchFamily="34" charset="0"/>
              </a:defRPr>
            </a:lvl3pPr>
            <a:lvl4pPr>
              <a:defRPr sz="2400">
                <a:latin typeface="Arial" pitchFamily="34" charset="0"/>
                <a:cs typeface="Arial" pitchFamily="34" charset="0"/>
              </a:defRPr>
            </a:lvl4pPr>
            <a:lvl5pPr>
              <a:defRPr sz="24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5255"/>
            <a:ext cx="752320" cy="189000"/>
          </a:xfrm>
          <a:prstGeom prst="rect">
            <a:avLst/>
          </a:prstGeom>
        </p:spPr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5255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5255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58688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diagram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diagram 6"/>
          <p:cNvSpPr>
            <a:spLocks noGrp="1"/>
          </p:cNvSpPr>
          <p:nvPr>
            <p:ph type="chart" sz="quarter" idx="13"/>
          </p:nvPr>
        </p:nvSpPr>
        <p:spPr>
          <a:xfrm>
            <a:off x="824400" y="1547999"/>
            <a:ext cx="4140000" cy="3268800"/>
          </a:xfrm>
        </p:spPr>
        <p:txBody>
          <a:bodyPr/>
          <a:lstStyle/>
          <a:p>
            <a:r>
              <a:rPr lang="sv-SE"/>
              <a:t>Klicka på ikonen för att lägga till ett diagram</a:t>
            </a:r>
          </a:p>
        </p:txBody>
      </p:sp>
      <p:sp>
        <p:nvSpPr>
          <p:cNvPr id="10" name="Platshållare för text 10"/>
          <p:cNvSpPr>
            <a:spLocks noGrp="1"/>
          </p:cNvSpPr>
          <p:nvPr>
            <p:ph type="body" sz="quarter" idx="15"/>
          </p:nvPr>
        </p:nvSpPr>
        <p:spPr>
          <a:xfrm>
            <a:off x="5129015" y="1548000"/>
            <a:ext cx="3038328" cy="32688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75486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21115"/>
            <a:ext cx="7810500" cy="3780000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9000" b="0" cap="none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07096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9144000" cy="42459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722313" y="421115"/>
            <a:ext cx="7810500" cy="3780000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9000" b="0" cap="none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04480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r liggande bild uta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0" y="459001"/>
            <a:ext cx="6300192" cy="4200128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183764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liggande 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00000" y="3653100"/>
            <a:ext cx="6552000" cy="1080000"/>
          </a:xfr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900000" y="-18900"/>
            <a:ext cx="4680000" cy="351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568851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91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24247" y="1444500"/>
            <a:ext cx="7344000" cy="2916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Picture 7" descr="NV_4F_PC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178" y="4340143"/>
            <a:ext cx="576000" cy="645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3520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50" r:id="rId4"/>
    <p:sldLayoutId id="2147483680" r:id="rId5"/>
    <p:sldLayoutId id="2147483651" r:id="rId6"/>
    <p:sldLayoutId id="2147483679" r:id="rId7"/>
    <p:sldLayoutId id="2147483671" r:id="rId8"/>
    <p:sldLayoutId id="2147483678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56" r:id="rId15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rgbClr val="5F5F5F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52000" indent="-2520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04000" indent="-2520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756000" indent="-2520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08000" indent="-2520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60000" indent="-252000" algn="l" defTabSz="91440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://www.naturvardsverket.se/Stod-i-miljoarbetet/Vagledningar/Avfall/Farligt-avfall/Klassificering-av-farligt-avfall-/#rapportering" TargetMode="Externa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turvardsverket.se/Stod-i-miljoarbetet/Vagledningar/Avfall/Farligt-avfall/Klassificering-av-farligt-avfall-/#rapporterin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turvardsverket.se/avfallsregister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84F17AF-3D64-4385-8D6B-695902557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45AC699-DAFE-4220-B024-4F088E17D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BAF0DA9-3C18-47DF-B9BE-7ADA08B3F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</a:t>
            </a:fld>
            <a:endParaRPr lang="sv-SE"/>
          </a:p>
        </p:txBody>
      </p:sp>
      <p:pic>
        <p:nvPicPr>
          <p:cNvPr id="15" name="Platshållare för bild 14" descr="En bild som visar en grävskopa som gräver jordmassor">
            <a:extLst>
              <a:ext uri="{FF2B5EF4-FFF2-40B4-BE49-F238E27FC236}">
                <a16:creationId xmlns:a16="http://schemas.microsoft.com/office/drawing/2014/main" id="{66CEC6DB-DFE2-4EC1-9103-D3D68B5D3F6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82" r="27782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8786C1A2-0088-4716-8523-4DF8799E79D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err="1"/>
              <a:t>This</a:t>
            </a:r>
            <a:r>
              <a:rPr lang="sv-SE" dirty="0"/>
              <a:t> is a step-by-step </a:t>
            </a:r>
            <a:r>
              <a:rPr lang="sv-SE" dirty="0" err="1"/>
              <a:t>tutorial</a:t>
            </a:r>
            <a:r>
              <a:rPr lang="sv-SE" dirty="0"/>
              <a:t> on </a:t>
            </a:r>
            <a:r>
              <a:rPr lang="sv-SE" dirty="0" err="1"/>
              <a:t>reporting</a:t>
            </a:r>
            <a:r>
              <a:rPr lang="sv-SE" dirty="0"/>
              <a:t> </a:t>
            </a:r>
            <a:r>
              <a:rPr lang="en-US" dirty="0"/>
              <a:t>hazardous waste to the waste register maintained by the Swedish Environmental Protection Agency.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 err="1"/>
              <a:t>Reporting</a:t>
            </a:r>
            <a:r>
              <a:rPr lang="sv-SE" dirty="0"/>
              <a:t> is </a:t>
            </a:r>
            <a:r>
              <a:rPr lang="sv-SE" dirty="0" err="1"/>
              <a:t>done</a:t>
            </a:r>
            <a:r>
              <a:rPr lang="sv-SE" dirty="0"/>
              <a:t> </a:t>
            </a:r>
            <a:r>
              <a:rPr lang="sv-SE" dirty="0" err="1"/>
              <a:t>quarterly</a:t>
            </a:r>
            <a:r>
              <a:rPr lang="sv-SE" dirty="0"/>
              <a:t>.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3D9FD98-6431-4481-AFA7-5B222F4AC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E-services </a:t>
            </a:r>
            <a:r>
              <a:rPr lang="sv-SE" dirty="0" err="1"/>
              <a:t>tutorial</a:t>
            </a:r>
            <a:br>
              <a:rPr lang="sv-SE" dirty="0"/>
            </a:br>
            <a:r>
              <a:rPr lang="sv-SE" sz="1600" dirty="0"/>
              <a:t>- </a:t>
            </a:r>
            <a:r>
              <a:rPr lang="sv-SE" sz="1600" dirty="0" err="1"/>
              <a:t>How</a:t>
            </a:r>
            <a:r>
              <a:rPr lang="sv-SE" sz="1600" dirty="0"/>
              <a:t> to </a:t>
            </a:r>
            <a:r>
              <a:rPr lang="sv-SE" sz="1600" dirty="0" err="1"/>
              <a:t>report</a:t>
            </a:r>
            <a:r>
              <a:rPr lang="sv-SE" sz="1600" dirty="0"/>
              <a:t> </a:t>
            </a:r>
            <a:r>
              <a:rPr lang="sv-SE" sz="1600" dirty="0" err="1"/>
              <a:t>hazardous</a:t>
            </a:r>
            <a:r>
              <a:rPr lang="sv-SE" sz="1600" dirty="0"/>
              <a:t> </a:t>
            </a:r>
            <a:r>
              <a:rPr lang="sv-SE" sz="1600" dirty="0" err="1"/>
              <a:t>waste</a:t>
            </a:r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3315617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E553BBF-15DA-4915-A2BB-CBB8986E1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B1F7270-158E-4493-8482-9745B8D73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C159B51-7CDE-4B02-A6E8-108F5408C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10</a:t>
            </a:fld>
            <a:endParaRPr lang="sv-SE" dirty="0"/>
          </a:p>
        </p:txBody>
      </p:sp>
      <p:sp>
        <p:nvSpPr>
          <p:cNvPr id="53" name="Rektangel 52">
            <a:extLst>
              <a:ext uri="{FF2B5EF4-FFF2-40B4-BE49-F238E27FC236}">
                <a16:creationId xmlns:a16="http://schemas.microsoft.com/office/drawing/2014/main" id="{9C26B30E-3642-498D-9DC1-87A72F88199D}"/>
              </a:ext>
            </a:extLst>
          </p:cNvPr>
          <p:cNvSpPr/>
          <p:nvPr/>
        </p:nvSpPr>
        <p:spPr>
          <a:xfrm>
            <a:off x="5445040" y="4702741"/>
            <a:ext cx="1818531" cy="226382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072-321 45 78</a:t>
            </a:r>
          </a:p>
        </p:txBody>
      </p:sp>
      <p:sp>
        <p:nvSpPr>
          <p:cNvPr id="48" name="Rektangel 47">
            <a:extLst>
              <a:ext uri="{FF2B5EF4-FFF2-40B4-BE49-F238E27FC236}">
                <a16:creationId xmlns:a16="http://schemas.microsoft.com/office/drawing/2014/main" id="{5F835AD6-37EC-4A07-A325-DCBE8C50397B}"/>
              </a:ext>
            </a:extLst>
          </p:cNvPr>
          <p:cNvSpPr/>
          <p:nvPr/>
        </p:nvSpPr>
        <p:spPr>
          <a:xfrm>
            <a:off x="5409267" y="4502182"/>
            <a:ext cx="2554863" cy="1954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Telefonnummer: </a:t>
            </a:r>
            <a:r>
              <a:rPr lang="sv-SE" sz="1000">
                <a:solidFill>
                  <a:srgbClr val="C00000"/>
                </a:solidFill>
              </a:rPr>
              <a:t>* </a:t>
            </a:r>
            <a:r>
              <a:rPr lang="sv-SE" sz="1000">
                <a:solidFill>
                  <a:schemeClr val="accent2">
                    <a:lumMod val="75000"/>
                  </a:schemeClr>
                </a:solidFill>
              </a:rPr>
              <a:t>Telephone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52" name="Rektangel 51">
            <a:extLst>
              <a:ext uri="{FF2B5EF4-FFF2-40B4-BE49-F238E27FC236}">
                <a16:creationId xmlns:a16="http://schemas.microsoft.com/office/drawing/2014/main" id="{88FEA16C-2295-4E63-BD53-09B5C9093F27}"/>
              </a:ext>
            </a:extLst>
          </p:cNvPr>
          <p:cNvSpPr/>
          <p:nvPr/>
        </p:nvSpPr>
        <p:spPr>
          <a:xfrm>
            <a:off x="1144097" y="4630732"/>
            <a:ext cx="2343306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tova.strand@avretur.se</a:t>
            </a:r>
          </a:p>
        </p:txBody>
      </p:sp>
      <p:sp>
        <p:nvSpPr>
          <p:cNvPr id="47" name="Rektangel 46">
            <a:extLst>
              <a:ext uri="{FF2B5EF4-FFF2-40B4-BE49-F238E27FC236}">
                <a16:creationId xmlns:a16="http://schemas.microsoft.com/office/drawing/2014/main" id="{B2997DAC-421D-4B21-A499-37A5133E0558}"/>
              </a:ext>
            </a:extLst>
          </p:cNvPr>
          <p:cNvSpPr/>
          <p:nvPr/>
        </p:nvSpPr>
        <p:spPr>
          <a:xfrm>
            <a:off x="1144097" y="4476451"/>
            <a:ext cx="2245631" cy="1234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E-postadress: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E-m</a:t>
            </a:r>
            <a:r>
              <a:rPr lang="sv-SE" sz="1000" dirty="0">
                <a:solidFill>
                  <a:schemeClr val="accent2">
                    <a:lumMod val="75000"/>
                  </a:schemeClr>
                </a:solidFill>
              </a:rPr>
              <a:t>ail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51" name="Rektangel 50">
            <a:extLst>
              <a:ext uri="{FF2B5EF4-FFF2-40B4-BE49-F238E27FC236}">
                <a16:creationId xmlns:a16="http://schemas.microsoft.com/office/drawing/2014/main" id="{E0E56D94-BEF6-417B-BE01-AA6012E2A853}"/>
              </a:ext>
            </a:extLst>
          </p:cNvPr>
          <p:cNvSpPr/>
          <p:nvPr/>
        </p:nvSpPr>
        <p:spPr>
          <a:xfrm>
            <a:off x="5445041" y="4307044"/>
            <a:ext cx="1818530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Tova Strand</a:t>
            </a:r>
          </a:p>
        </p:txBody>
      </p:sp>
      <p:sp>
        <p:nvSpPr>
          <p:cNvPr id="46" name="Rektangel 45">
            <a:extLst>
              <a:ext uri="{FF2B5EF4-FFF2-40B4-BE49-F238E27FC236}">
                <a16:creationId xmlns:a16="http://schemas.microsoft.com/office/drawing/2014/main" id="{E3FC0818-C62F-4619-8D23-717E0722EFDE}"/>
              </a:ext>
            </a:extLst>
          </p:cNvPr>
          <p:cNvSpPr/>
          <p:nvPr/>
        </p:nvSpPr>
        <p:spPr>
          <a:xfrm>
            <a:off x="5417061" y="4057671"/>
            <a:ext cx="2035259" cy="190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Kontaktperson: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Contact person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50" name="Rektangel 49">
            <a:extLst>
              <a:ext uri="{FF2B5EF4-FFF2-40B4-BE49-F238E27FC236}">
                <a16:creationId xmlns:a16="http://schemas.microsoft.com/office/drawing/2014/main" id="{0957C5BE-211E-4328-8E40-4BB43369B08B}"/>
              </a:ext>
            </a:extLst>
          </p:cNvPr>
          <p:cNvSpPr/>
          <p:nvPr/>
        </p:nvSpPr>
        <p:spPr>
          <a:xfrm>
            <a:off x="1144096" y="4235036"/>
            <a:ext cx="2343307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ÅVA Retur AB</a:t>
            </a:r>
          </a:p>
        </p:txBody>
      </p:sp>
      <p:sp>
        <p:nvSpPr>
          <p:cNvPr id="45" name="Rektangel 44">
            <a:extLst>
              <a:ext uri="{FF2B5EF4-FFF2-40B4-BE49-F238E27FC236}">
                <a16:creationId xmlns:a16="http://schemas.microsoft.com/office/drawing/2014/main" id="{571D07C4-C83F-4C68-A997-604AF67309E6}"/>
              </a:ext>
            </a:extLst>
          </p:cNvPr>
          <p:cNvSpPr/>
          <p:nvPr/>
        </p:nvSpPr>
        <p:spPr>
          <a:xfrm>
            <a:off x="1116118" y="4028675"/>
            <a:ext cx="2951826" cy="1631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Verksamhetens namn: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rgbClr val="0070C0"/>
                </a:solidFill>
              </a:rPr>
              <a:t>Name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of</a:t>
            </a:r>
            <a:r>
              <a:rPr lang="sv-SE" sz="1000" dirty="0">
                <a:solidFill>
                  <a:srgbClr val="0070C0"/>
                </a:solidFill>
              </a:rPr>
              <a:t> the </a:t>
            </a:r>
            <a:r>
              <a:rPr lang="sv-SE" sz="1000" dirty="0" err="1">
                <a:solidFill>
                  <a:srgbClr val="0070C0"/>
                </a:solidFill>
              </a:rPr>
              <a:t>company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49" name="Rektangel 48">
            <a:extLst>
              <a:ext uri="{FF2B5EF4-FFF2-40B4-BE49-F238E27FC236}">
                <a16:creationId xmlns:a16="http://schemas.microsoft.com/office/drawing/2014/main" id="{F8907CD0-865F-4401-A3F6-28805565416D}"/>
              </a:ext>
            </a:extLst>
          </p:cNvPr>
          <p:cNvSpPr/>
          <p:nvPr/>
        </p:nvSpPr>
        <p:spPr>
          <a:xfrm>
            <a:off x="5433495" y="3653472"/>
            <a:ext cx="2343307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578654-3214</a:t>
            </a:r>
          </a:p>
        </p:txBody>
      </p:sp>
      <p:sp>
        <p:nvSpPr>
          <p:cNvPr id="44" name="Rektangel 43">
            <a:extLst>
              <a:ext uri="{FF2B5EF4-FFF2-40B4-BE49-F238E27FC236}">
                <a16:creationId xmlns:a16="http://schemas.microsoft.com/office/drawing/2014/main" id="{9B484819-C9B2-43F2-9E0C-65114F3620FE}"/>
              </a:ext>
            </a:extLst>
          </p:cNvPr>
          <p:cNvSpPr/>
          <p:nvPr/>
        </p:nvSpPr>
        <p:spPr>
          <a:xfrm>
            <a:off x="5403957" y="3246419"/>
            <a:ext cx="2704810" cy="4100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Organisationsnummer/personnummer: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</a:p>
          <a:p>
            <a:r>
              <a:rPr lang="sv-SE" sz="1000" dirty="0" err="1">
                <a:solidFill>
                  <a:srgbClr val="0070C0"/>
                </a:solidFill>
              </a:rPr>
              <a:t>Organization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number</a:t>
            </a:r>
            <a:r>
              <a:rPr lang="sv-SE" sz="1000" dirty="0">
                <a:solidFill>
                  <a:srgbClr val="0070C0"/>
                </a:solidFill>
              </a:rPr>
              <a:t>/social </a:t>
            </a:r>
            <a:r>
              <a:rPr lang="sv-SE" sz="1000" dirty="0" err="1">
                <a:solidFill>
                  <a:srgbClr val="0070C0"/>
                </a:solidFill>
              </a:rPr>
              <a:t>security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number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54" name="Rektangel 53">
            <a:extLst>
              <a:ext uri="{FF2B5EF4-FFF2-40B4-BE49-F238E27FC236}">
                <a16:creationId xmlns:a16="http://schemas.microsoft.com/office/drawing/2014/main" id="{8AB71C34-85FD-4E4D-9F35-33E9C4308DD2}"/>
              </a:ext>
            </a:extLst>
          </p:cNvPr>
          <p:cNvSpPr/>
          <p:nvPr/>
        </p:nvSpPr>
        <p:spPr>
          <a:xfrm>
            <a:off x="1115496" y="3204613"/>
            <a:ext cx="2722104" cy="2607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Verksamhetsutövare </a:t>
            </a:r>
            <a:r>
              <a:rPr lang="sv-SE" sz="1200" dirty="0">
                <a:solidFill>
                  <a:srgbClr val="0070C0"/>
                </a:solidFill>
              </a:rPr>
              <a:t>(Operator)</a:t>
            </a:r>
            <a:endParaRPr lang="sv-SE" sz="1200" dirty="0">
              <a:solidFill>
                <a:schemeClr val="tx1"/>
              </a:solidFill>
            </a:endParaRPr>
          </a:p>
        </p:txBody>
      </p:sp>
      <p:sp>
        <p:nvSpPr>
          <p:cNvPr id="43" name="Rektangel 42">
            <a:extLst>
              <a:ext uri="{FF2B5EF4-FFF2-40B4-BE49-F238E27FC236}">
                <a16:creationId xmlns:a16="http://schemas.microsoft.com/office/drawing/2014/main" id="{C3038AE7-1999-42E4-A0D5-83C6C3E29B88}"/>
              </a:ext>
            </a:extLst>
          </p:cNvPr>
          <p:cNvSpPr/>
          <p:nvPr/>
        </p:nvSpPr>
        <p:spPr>
          <a:xfrm>
            <a:off x="5470930" y="2968159"/>
            <a:ext cx="1792642" cy="20353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072-348 76 53</a:t>
            </a:r>
          </a:p>
        </p:txBody>
      </p:sp>
      <p:sp>
        <p:nvSpPr>
          <p:cNvPr id="38" name="Rektangel 37">
            <a:extLst>
              <a:ext uri="{FF2B5EF4-FFF2-40B4-BE49-F238E27FC236}">
                <a16:creationId xmlns:a16="http://schemas.microsoft.com/office/drawing/2014/main" id="{F8D9DDEA-3B28-4497-AF0C-CCD5E3D65CC4}"/>
              </a:ext>
            </a:extLst>
          </p:cNvPr>
          <p:cNvSpPr/>
          <p:nvPr/>
        </p:nvSpPr>
        <p:spPr>
          <a:xfrm>
            <a:off x="5470929" y="2721868"/>
            <a:ext cx="2845487" cy="186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Telefonnummer 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Telephone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42" name="Rektangel 41">
            <a:extLst>
              <a:ext uri="{FF2B5EF4-FFF2-40B4-BE49-F238E27FC236}">
                <a16:creationId xmlns:a16="http://schemas.microsoft.com/office/drawing/2014/main" id="{78F753EA-6AC5-49F6-A905-4B0DA9477435}"/>
              </a:ext>
            </a:extLst>
          </p:cNvPr>
          <p:cNvSpPr/>
          <p:nvPr/>
        </p:nvSpPr>
        <p:spPr>
          <a:xfrm>
            <a:off x="1169986" y="2957195"/>
            <a:ext cx="2343308" cy="214502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axelina.bruhn@avaretur.se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3422310A-8952-4E96-B8C6-082B478F75AD}"/>
              </a:ext>
            </a:extLst>
          </p:cNvPr>
          <p:cNvSpPr/>
          <p:nvPr/>
        </p:nvSpPr>
        <p:spPr>
          <a:xfrm>
            <a:off x="1169986" y="2715769"/>
            <a:ext cx="1921367" cy="2145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E-</a:t>
            </a:r>
            <a:r>
              <a:rPr lang="sv-SE" sz="1000" dirty="0" err="1">
                <a:solidFill>
                  <a:schemeClr val="tx1"/>
                </a:solidFill>
              </a:rPr>
              <a:t>posdresst</a:t>
            </a:r>
            <a:r>
              <a:rPr lang="sv-SE" sz="1000" dirty="0">
                <a:solidFill>
                  <a:schemeClr val="tx1"/>
                </a:solidFill>
              </a:rPr>
              <a:t>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chemeClr val="accent2">
                    <a:lumMod val="75000"/>
                  </a:schemeClr>
                </a:solidFill>
              </a:rPr>
              <a:t>E-mail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41" name="Rektangel 40">
            <a:extLst>
              <a:ext uri="{FF2B5EF4-FFF2-40B4-BE49-F238E27FC236}">
                <a16:creationId xmlns:a16="http://schemas.microsoft.com/office/drawing/2014/main" id="{E7307835-8DBD-4B4C-8D25-827EFF553E1F}"/>
              </a:ext>
            </a:extLst>
          </p:cNvPr>
          <p:cNvSpPr/>
          <p:nvPr/>
        </p:nvSpPr>
        <p:spPr>
          <a:xfrm>
            <a:off x="5470930" y="2483353"/>
            <a:ext cx="1792642" cy="20353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Bruhn</a:t>
            </a:r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A248994F-EDD8-4921-ADB4-D0291BA7A16D}"/>
              </a:ext>
            </a:extLst>
          </p:cNvPr>
          <p:cNvSpPr/>
          <p:nvPr/>
        </p:nvSpPr>
        <p:spPr>
          <a:xfrm>
            <a:off x="5515663" y="2232728"/>
            <a:ext cx="1792641" cy="1902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Efternamn</a:t>
            </a:r>
            <a:r>
              <a:rPr lang="sv-SE" sz="1000">
                <a:solidFill>
                  <a:schemeClr val="tx1"/>
                </a:solidFill>
              </a:rPr>
              <a:t>: </a:t>
            </a:r>
            <a:r>
              <a:rPr lang="sv-SE" sz="100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chemeClr val="accent2">
                    <a:lumMod val="75000"/>
                  </a:schemeClr>
                </a:solidFill>
              </a:rPr>
              <a:t>Surname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40" name="Rektangel 39">
            <a:extLst>
              <a:ext uri="{FF2B5EF4-FFF2-40B4-BE49-F238E27FC236}">
                <a16:creationId xmlns:a16="http://schemas.microsoft.com/office/drawing/2014/main" id="{1E38A87E-BB08-4AC5-83B4-99B009D752DD}"/>
              </a:ext>
            </a:extLst>
          </p:cNvPr>
          <p:cNvSpPr/>
          <p:nvPr/>
        </p:nvSpPr>
        <p:spPr>
          <a:xfrm>
            <a:off x="1169986" y="2489993"/>
            <a:ext cx="2343309" cy="19689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Axelina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395A03AC-0889-4F88-B6C7-ACFA25A82274}"/>
              </a:ext>
            </a:extLst>
          </p:cNvPr>
          <p:cNvSpPr/>
          <p:nvPr/>
        </p:nvSpPr>
        <p:spPr>
          <a:xfrm>
            <a:off x="1144096" y="2263903"/>
            <a:ext cx="1601814" cy="19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Förnamn: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chemeClr val="accent2">
                    <a:lumMod val="75000"/>
                  </a:schemeClr>
                </a:solidFill>
              </a:rPr>
              <a:t>First</a:t>
            </a:r>
            <a:r>
              <a:rPr lang="sv-SE" sz="1000" dirty="0">
                <a:solidFill>
                  <a:srgbClr val="C00000"/>
                </a:solidFill>
              </a:rPr>
              <a:t> </a:t>
            </a:r>
            <a:r>
              <a:rPr lang="sv-SE" sz="1000" dirty="0" err="1">
                <a:solidFill>
                  <a:schemeClr val="accent2">
                    <a:lumMod val="75000"/>
                  </a:schemeClr>
                </a:solidFill>
              </a:rPr>
              <a:t>name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39" name="Rektangel 38">
            <a:extLst>
              <a:ext uri="{FF2B5EF4-FFF2-40B4-BE49-F238E27FC236}">
                <a16:creationId xmlns:a16="http://schemas.microsoft.com/office/drawing/2014/main" id="{54090655-818D-4603-A5CD-CB14B477FCFF}"/>
              </a:ext>
            </a:extLst>
          </p:cNvPr>
          <p:cNvSpPr/>
          <p:nvPr/>
        </p:nvSpPr>
        <p:spPr>
          <a:xfrm>
            <a:off x="1169986" y="2043162"/>
            <a:ext cx="2317417" cy="19879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19670416-3085</a:t>
            </a:r>
          </a:p>
        </p:txBody>
      </p:sp>
      <p:sp>
        <p:nvSpPr>
          <p:cNvPr id="55" name="Rektangulär pratbubbla 8">
            <a:extLst>
              <a:ext uri="{FF2B5EF4-FFF2-40B4-BE49-F238E27FC236}">
                <a16:creationId xmlns:a16="http://schemas.microsoft.com/office/drawing/2014/main" id="{0B14506A-2825-4BB1-804B-279904657466}"/>
              </a:ext>
            </a:extLst>
          </p:cNvPr>
          <p:cNvSpPr/>
          <p:nvPr/>
        </p:nvSpPr>
        <p:spPr>
          <a:xfrm>
            <a:off x="3091353" y="2092784"/>
            <a:ext cx="2245631" cy="905478"/>
          </a:xfrm>
          <a:prstGeom prst="wedgeRectCallout">
            <a:avLst>
              <a:gd name="adj1" fmla="val -58029"/>
              <a:gd name="adj2" fmla="val 82551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Operators in this note treat hazardous waste. In other notes, operators are producers of hazardous waste, performers who professionally ship, collect, or act </a:t>
            </a:r>
            <a:r>
              <a:rPr lang="en-US" sz="800">
                <a:solidFill>
                  <a:schemeClr val="tx1"/>
                </a:solidFill>
              </a:rPr>
              <a:t>as dealers </a:t>
            </a:r>
            <a:r>
              <a:rPr lang="en-US" sz="800" dirty="0">
                <a:solidFill>
                  <a:schemeClr val="tx1"/>
                </a:solidFill>
              </a:rPr>
              <a:t>and brokers of hazardous waste</a:t>
            </a:r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34" name="Rektangel 33">
            <a:extLst>
              <a:ext uri="{FF2B5EF4-FFF2-40B4-BE49-F238E27FC236}">
                <a16:creationId xmlns:a16="http://schemas.microsoft.com/office/drawing/2014/main" id="{BF4B1BE2-E72C-4BED-B900-9187A5C9A26D}"/>
              </a:ext>
            </a:extLst>
          </p:cNvPr>
          <p:cNvSpPr/>
          <p:nvPr/>
        </p:nvSpPr>
        <p:spPr>
          <a:xfrm>
            <a:off x="1182036" y="1779663"/>
            <a:ext cx="4221921" cy="2096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Uppgiftslämnares personnummer: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chemeClr val="accent2">
                    <a:lumMod val="75000"/>
                  </a:schemeClr>
                </a:solidFill>
              </a:rPr>
              <a:t>Provider’s</a:t>
            </a:r>
            <a:r>
              <a:rPr lang="sv-SE" sz="1000" dirty="0">
                <a:solidFill>
                  <a:schemeClr val="accent2">
                    <a:lumMod val="75000"/>
                  </a:schemeClr>
                </a:solidFill>
              </a:rPr>
              <a:t> social </a:t>
            </a:r>
            <a:r>
              <a:rPr lang="sv-SE" sz="1000" dirty="0" err="1">
                <a:solidFill>
                  <a:schemeClr val="accent2">
                    <a:lumMod val="75000"/>
                  </a:schemeClr>
                </a:solidFill>
              </a:rPr>
              <a:t>security</a:t>
            </a:r>
            <a:r>
              <a:rPr lang="sv-SE" sz="1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sv-SE" sz="1000" dirty="0" err="1">
                <a:solidFill>
                  <a:schemeClr val="accent2">
                    <a:lumMod val="75000"/>
                  </a:schemeClr>
                </a:solidFill>
              </a:rPr>
              <a:t>number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33" name="Rektangel 32">
            <a:extLst>
              <a:ext uri="{FF2B5EF4-FFF2-40B4-BE49-F238E27FC236}">
                <a16:creationId xmlns:a16="http://schemas.microsoft.com/office/drawing/2014/main" id="{92070D61-C0B3-4480-A1D2-DA65CD5F8A84}"/>
              </a:ext>
            </a:extLst>
          </p:cNvPr>
          <p:cNvSpPr/>
          <p:nvPr/>
        </p:nvSpPr>
        <p:spPr>
          <a:xfrm>
            <a:off x="1129795" y="1474844"/>
            <a:ext cx="239779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200" dirty="0"/>
              <a:t>Uppgiftslämnare </a:t>
            </a:r>
            <a:r>
              <a:rPr lang="sv-SE" sz="1200" dirty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sv-SE" sz="1200" dirty="0" err="1">
                <a:solidFill>
                  <a:schemeClr val="accent2">
                    <a:lumMod val="75000"/>
                  </a:schemeClr>
                </a:solidFill>
              </a:rPr>
              <a:t>Provider</a:t>
            </a:r>
            <a:r>
              <a:rPr lang="sv-SE" sz="1200" dirty="0">
                <a:solidFill>
                  <a:schemeClr val="accent2">
                    <a:lumMod val="75000"/>
                  </a:schemeClr>
                </a:solidFill>
              </a:rPr>
              <a:t>)</a:t>
            </a:r>
            <a:endParaRPr lang="sv-SE" sz="1200" dirty="0"/>
          </a:p>
        </p:txBody>
      </p:sp>
      <p:pic>
        <p:nvPicPr>
          <p:cNvPr id="7" name="Bildobjekt 6" descr="Screenshot of the e-service navigation with the Contact details Step activated. The step before is Start and subsequent steps are: Collection details, Hazardous waste, Summary and Ready.">
            <a:extLst>
              <a:ext uri="{FF2B5EF4-FFF2-40B4-BE49-F238E27FC236}">
                <a16:creationId xmlns:a16="http://schemas.microsoft.com/office/drawing/2014/main" id="{A8596254-0B34-4596-8EE8-84FA6D307C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988" y="966176"/>
            <a:ext cx="4117776" cy="477801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8148DC55-2228-495B-A7EC-459A85F21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1"/>
            <a:ext cx="7344000" cy="530448"/>
          </a:xfrm>
        </p:spPr>
        <p:txBody>
          <a:bodyPr/>
          <a:lstStyle/>
          <a:p>
            <a:r>
              <a:rPr lang="sv-SE" dirty="0" err="1"/>
              <a:t>Example</a:t>
            </a:r>
            <a:r>
              <a:rPr lang="sv-SE" dirty="0"/>
              <a:t> </a:t>
            </a:r>
            <a:r>
              <a:rPr lang="sv-SE" dirty="0" err="1"/>
              <a:t>with</a:t>
            </a:r>
            <a:r>
              <a:rPr lang="sv-SE" dirty="0"/>
              <a:t> </a:t>
            </a:r>
            <a:r>
              <a:rPr lang="sv-SE" dirty="0" err="1"/>
              <a:t>contact</a:t>
            </a:r>
            <a:r>
              <a:rPr lang="sv-SE" dirty="0"/>
              <a:t> </a:t>
            </a:r>
            <a:r>
              <a:rPr lang="sv-SE" dirty="0" err="1"/>
              <a:t>details</a:t>
            </a:r>
            <a:endParaRPr lang="sv-SE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ECCC5EA1-77BD-4A3D-9962-6D55113D1A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496" y="3408340"/>
            <a:ext cx="2570562" cy="604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523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ED40943-3202-4A79-A4D8-B7BEB2193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A001973-7464-4C18-8561-FB9EC7815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204392B-8475-4D19-BEBF-C82B81A85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11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7BE9C06-4D52-488E-A105-D3E45CCEA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13" y="421115"/>
            <a:ext cx="7882136" cy="3780000"/>
          </a:xfrm>
        </p:spPr>
        <p:txBody>
          <a:bodyPr/>
          <a:lstStyle/>
          <a:p>
            <a:r>
              <a:rPr lang="sv-SE" dirty="0"/>
              <a:t>Step 4</a:t>
            </a:r>
            <a:br>
              <a:rPr lang="sv-SE" dirty="0"/>
            </a:br>
            <a:r>
              <a:rPr lang="sv-SE" sz="8000" dirty="0" err="1"/>
              <a:t>waste</a:t>
            </a:r>
            <a:r>
              <a:rPr lang="sv-SE" sz="8000" dirty="0"/>
              <a:t> </a:t>
            </a:r>
            <a:r>
              <a:rPr lang="sv-SE" sz="8000" dirty="0" err="1"/>
              <a:t>treatment</a:t>
            </a:r>
            <a:br>
              <a:rPr lang="sv-SE" sz="8000" dirty="0"/>
            </a:br>
            <a:r>
              <a:rPr lang="sv-SE" sz="8000" dirty="0" err="1"/>
              <a:t>details</a:t>
            </a:r>
            <a:endParaRPr lang="sv-SE" sz="8000" dirty="0"/>
          </a:p>
        </p:txBody>
      </p:sp>
    </p:spTree>
    <p:extLst>
      <p:ext uri="{BB962C8B-B14F-4D97-AF65-F5344CB8AC3E}">
        <p14:creationId xmlns:p14="http://schemas.microsoft.com/office/powerpoint/2010/main" val="33338344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1C9B311-099E-4DA8-99AD-305E0F4DE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5B0C485-C51B-40DD-A205-C3D6CCDCC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5A830F6-04DB-4A1F-B855-25213B49D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12</a:t>
            </a:fld>
            <a:endParaRPr lang="sv-SE"/>
          </a:p>
        </p:txBody>
      </p:sp>
      <p:pic>
        <p:nvPicPr>
          <p:cNvPr id="35" name="Platshållare för bild 34" descr="Screenshot of the steps of the e-service: waste treatment details with input areas.">
            <a:extLst>
              <a:ext uri="{FF2B5EF4-FFF2-40B4-BE49-F238E27FC236}">
                <a16:creationId xmlns:a16="http://schemas.microsoft.com/office/drawing/2014/main" id="{D9D69DC1-B41D-4E82-A1B8-D2BC66B8D462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2" r="2082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4736D399-2CFA-43B4-B9B8-CF59B9956A1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err="1"/>
              <a:t>Provide</a:t>
            </a:r>
            <a:r>
              <a:rPr lang="sv-SE" dirty="0"/>
              <a:t> </a:t>
            </a:r>
            <a:r>
              <a:rPr lang="en-US" dirty="0"/>
              <a:t>the year and quarter for reporting</a:t>
            </a:r>
            <a:r>
              <a:rPr lang="sv-SE" dirty="0"/>
              <a:t>.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2" name="Rubrik 1" descr="Skärmdump på e-tjänstens steg: Insamlingsinformation med flera inmatningsfält.">
            <a:extLst>
              <a:ext uri="{FF2B5EF4-FFF2-40B4-BE49-F238E27FC236}">
                <a16:creationId xmlns:a16="http://schemas.microsoft.com/office/drawing/2014/main" id="{C0A017F0-017B-473D-AF93-2AAEFE925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0" y="283500"/>
            <a:ext cx="3636376" cy="1080000"/>
          </a:xfrm>
        </p:spPr>
        <p:txBody>
          <a:bodyPr/>
          <a:lstStyle/>
          <a:p>
            <a:r>
              <a:rPr lang="sv-SE" dirty="0"/>
              <a:t>Waste </a:t>
            </a:r>
            <a:r>
              <a:rPr lang="sv-SE" dirty="0" err="1"/>
              <a:t>treatment</a:t>
            </a:r>
            <a:r>
              <a:rPr lang="sv-SE" dirty="0"/>
              <a:t> –</a:t>
            </a:r>
            <a:br>
              <a:rPr lang="sv-SE" dirty="0"/>
            </a:br>
            <a:r>
              <a:rPr lang="sv-SE" dirty="0" err="1"/>
              <a:t>details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150510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7B081B8-4D08-45C2-80C7-3E44827E8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E9769A9-2307-4E93-8CBB-1C0D44E9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F64BDA-3FDC-4766-A09A-421EDC91C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13</a:t>
            </a:fld>
            <a:endParaRPr lang="sv-SE" dirty="0"/>
          </a:p>
        </p:txBody>
      </p:sp>
      <p:grpSp>
        <p:nvGrpSpPr>
          <p:cNvPr id="14" name="Grupp 13" descr="Inmatningsfält för årtal">
            <a:extLst>
              <a:ext uri="{FF2B5EF4-FFF2-40B4-BE49-F238E27FC236}">
                <a16:creationId xmlns:a16="http://schemas.microsoft.com/office/drawing/2014/main" id="{67ECA5CA-B948-4293-8018-AEDFA311EBAB}"/>
              </a:ext>
            </a:extLst>
          </p:cNvPr>
          <p:cNvGrpSpPr/>
          <p:nvPr/>
        </p:nvGrpSpPr>
        <p:grpSpPr>
          <a:xfrm>
            <a:off x="957940" y="2477101"/>
            <a:ext cx="2870455" cy="293039"/>
            <a:chOff x="957940" y="2477101"/>
            <a:chExt cx="2870455" cy="293039"/>
          </a:xfrm>
        </p:grpSpPr>
        <p:sp>
          <p:nvSpPr>
            <p:cNvPr id="22" name="Rektangel 21">
              <a:extLst>
                <a:ext uri="{FF2B5EF4-FFF2-40B4-BE49-F238E27FC236}">
                  <a16:creationId xmlns:a16="http://schemas.microsoft.com/office/drawing/2014/main" id="{4E049B50-6A24-48EA-873A-5598CE4EC98E}"/>
                </a:ext>
              </a:extLst>
            </p:cNvPr>
            <p:cNvSpPr/>
            <p:nvPr/>
          </p:nvSpPr>
          <p:spPr>
            <a:xfrm>
              <a:off x="957940" y="2477101"/>
              <a:ext cx="2861563" cy="29303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2020</a:t>
              </a:r>
            </a:p>
          </p:txBody>
        </p:sp>
        <p:sp>
          <p:nvSpPr>
            <p:cNvPr id="23" name="Bakåt eller föregående 22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781D4FFE-5BEA-4673-BECB-509CFD4C3BCC}"/>
                </a:ext>
              </a:extLst>
            </p:cNvPr>
            <p:cNvSpPr/>
            <p:nvPr/>
          </p:nvSpPr>
          <p:spPr>
            <a:xfrm rot="16200000">
              <a:off x="3585627" y="2527370"/>
              <a:ext cx="293038" cy="192499"/>
            </a:xfrm>
            <a:prstGeom prst="actionButtonBackPrevious">
              <a:avLst/>
            </a:prstGeom>
            <a:solidFill>
              <a:schemeClr val="bg1"/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0" name="Rektangel 9">
            <a:extLst>
              <a:ext uri="{FF2B5EF4-FFF2-40B4-BE49-F238E27FC236}">
                <a16:creationId xmlns:a16="http://schemas.microsoft.com/office/drawing/2014/main" id="{CBC0644F-553B-4D4E-9534-9A97C4BEF8D4}"/>
              </a:ext>
            </a:extLst>
          </p:cNvPr>
          <p:cNvSpPr/>
          <p:nvPr/>
        </p:nvSpPr>
        <p:spPr>
          <a:xfrm>
            <a:off x="4017600" y="2196190"/>
            <a:ext cx="2861563" cy="226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Kvartal: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rgbClr val="0070C0"/>
                </a:solidFill>
              </a:rPr>
              <a:t>Quarter</a:t>
            </a:r>
            <a:r>
              <a:rPr lang="sv-SE" sz="1000" dirty="0">
                <a:solidFill>
                  <a:schemeClr val="tx1"/>
                </a:solidFill>
              </a:rPr>
              <a:t> </a:t>
            </a:r>
            <a:endParaRPr lang="sv-SE" sz="1000" dirty="0">
              <a:solidFill>
                <a:srgbClr val="C00000"/>
              </a:solidFill>
            </a:endParaRPr>
          </a:p>
        </p:txBody>
      </p:sp>
      <p:grpSp>
        <p:nvGrpSpPr>
          <p:cNvPr id="24" name="Grupp 23" descr="Inmatningsfält för kvartal">
            <a:extLst>
              <a:ext uri="{FF2B5EF4-FFF2-40B4-BE49-F238E27FC236}">
                <a16:creationId xmlns:a16="http://schemas.microsoft.com/office/drawing/2014/main" id="{AC1A4CBC-D483-4A1F-AAA0-250E54E284CE}"/>
              </a:ext>
            </a:extLst>
          </p:cNvPr>
          <p:cNvGrpSpPr/>
          <p:nvPr/>
        </p:nvGrpSpPr>
        <p:grpSpPr>
          <a:xfrm>
            <a:off x="4017600" y="2476500"/>
            <a:ext cx="2870455" cy="293039"/>
            <a:chOff x="957940" y="2477101"/>
            <a:chExt cx="2870455" cy="293039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1154DF70-0C6C-4BE0-B39B-9941F03C0517}"/>
                </a:ext>
              </a:extLst>
            </p:cNvPr>
            <p:cNvSpPr/>
            <p:nvPr/>
          </p:nvSpPr>
          <p:spPr>
            <a:xfrm>
              <a:off x="957940" y="2477101"/>
              <a:ext cx="2861563" cy="29303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Kvartal 2</a:t>
              </a:r>
            </a:p>
          </p:txBody>
        </p:sp>
        <p:sp>
          <p:nvSpPr>
            <p:cNvPr id="26" name="Bakåt eller föregående 25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1B877E65-74F5-4902-90F3-7683A03E392B}"/>
                </a:ext>
              </a:extLst>
            </p:cNvPr>
            <p:cNvSpPr/>
            <p:nvPr/>
          </p:nvSpPr>
          <p:spPr>
            <a:xfrm rot="16200000">
              <a:off x="3585627" y="2527370"/>
              <a:ext cx="293038" cy="192499"/>
            </a:xfrm>
            <a:prstGeom prst="actionButtonBackPrevious">
              <a:avLst/>
            </a:prstGeom>
            <a:solidFill>
              <a:schemeClr val="bg1"/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9" name="Rektangel 8">
            <a:extLst>
              <a:ext uri="{FF2B5EF4-FFF2-40B4-BE49-F238E27FC236}">
                <a16:creationId xmlns:a16="http://schemas.microsoft.com/office/drawing/2014/main" id="{506B8577-4670-427B-BCED-06576A3FD64C}"/>
              </a:ext>
            </a:extLst>
          </p:cNvPr>
          <p:cNvSpPr/>
          <p:nvPr/>
        </p:nvSpPr>
        <p:spPr>
          <a:xfrm>
            <a:off x="957940" y="2196190"/>
            <a:ext cx="2377527" cy="226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År: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rgbClr val="0070C0"/>
                </a:solidFill>
              </a:rPr>
              <a:t>Year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04AF254E-014E-4FE6-9D8D-969F05EFA7C7}"/>
              </a:ext>
            </a:extLst>
          </p:cNvPr>
          <p:cNvSpPr/>
          <p:nvPr/>
        </p:nvSpPr>
        <p:spPr>
          <a:xfrm>
            <a:off x="1258436" y="1930248"/>
            <a:ext cx="345758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200" dirty="0"/>
              <a:t>Behandling </a:t>
            </a:r>
            <a:r>
              <a:rPr lang="sv-SE" sz="1200" dirty="0">
                <a:solidFill>
                  <a:srgbClr val="0070C0"/>
                </a:solidFill>
              </a:rPr>
              <a:t>Waste </a:t>
            </a:r>
            <a:r>
              <a:rPr lang="sv-SE" sz="1200" dirty="0" err="1">
                <a:solidFill>
                  <a:srgbClr val="0070C0"/>
                </a:solidFill>
              </a:rPr>
              <a:t>treatment</a:t>
            </a:r>
            <a:endParaRPr lang="sv-SE" sz="1200" dirty="0"/>
          </a:p>
        </p:txBody>
      </p:sp>
      <p:pic>
        <p:nvPicPr>
          <p:cNvPr id="13" name="Bildobjekt 12" descr="Screenshot of e-service navigation with the Waste treatment details Step enabled. The step before is Start and Contact details. The following steps are: Hazardous waste, Summary and Ready.">
            <a:extLst>
              <a:ext uri="{FF2B5EF4-FFF2-40B4-BE49-F238E27FC236}">
                <a16:creationId xmlns:a16="http://schemas.microsoft.com/office/drawing/2014/main" id="{03D0BE34-CC78-4DE3-8899-4DA4302803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278" y="1333220"/>
            <a:ext cx="4461810" cy="47731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8E357C5F-6ED8-4874-9DFC-9C7772569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780048" cy="825277"/>
          </a:xfrm>
        </p:spPr>
        <p:txBody>
          <a:bodyPr/>
          <a:lstStyle/>
          <a:p>
            <a:r>
              <a:rPr lang="sv-SE" dirty="0" err="1"/>
              <a:t>Provide</a:t>
            </a:r>
            <a:r>
              <a:rPr lang="sv-SE" dirty="0"/>
              <a:t> information: </a:t>
            </a:r>
            <a:r>
              <a:rPr lang="sv-SE" dirty="0" err="1"/>
              <a:t>waste</a:t>
            </a:r>
            <a:r>
              <a:rPr lang="sv-SE" dirty="0"/>
              <a:t> </a:t>
            </a:r>
            <a:r>
              <a:rPr lang="sv-SE" dirty="0" err="1"/>
              <a:t>treatment</a:t>
            </a:r>
            <a:br>
              <a:rPr lang="sv-SE" dirty="0"/>
            </a:br>
            <a:r>
              <a:rPr lang="sv-SE" sz="1600" dirty="0"/>
              <a:t>- </a:t>
            </a:r>
            <a:r>
              <a:rPr lang="sv-SE" sz="1600" dirty="0" err="1"/>
              <a:t>Reporting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2067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8213F11-D9AE-48F2-A67D-40F22FC60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01DFD91-37B9-4A43-A031-19FEE5CC8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16D758D-DF2C-4DF8-996C-3E4B9D662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14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9BF528C-4107-435F-935B-86CCE7062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5</a:t>
            </a:r>
            <a:br>
              <a:rPr lang="sv-SE" dirty="0"/>
            </a:br>
            <a:r>
              <a:rPr lang="sv-SE" dirty="0" err="1"/>
              <a:t>waste</a:t>
            </a:r>
            <a:r>
              <a:rPr lang="sv-SE" dirty="0"/>
              <a:t> </a:t>
            </a:r>
            <a:r>
              <a:rPr lang="sv-SE" dirty="0" err="1"/>
              <a:t>details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673802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77D2BC0-4DDE-4C39-B0BB-21B927545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B06F683-6A39-44FE-BD04-ABC8D550B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39522F2-F6D2-4876-B748-14D3A77AF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15</a:t>
            </a:fld>
            <a:endParaRPr lang="sv-SE"/>
          </a:p>
        </p:txBody>
      </p:sp>
      <p:pic>
        <p:nvPicPr>
          <p:cNvPr id="10" name="Platshållare för bild 9" descr="Screenshot with the steps of the e-service: Hazardous waste with input field about the waste itself. Among other things, input fields are displayed for: Waste type with main group and subgroup and the waste type itself. Input fields for waste quantity and reference are also displayed.">
            <a:extLst>
              <a:ext uri="{FF2B5EF4-FFF2-40B4-BE49-F238E27FC236}">
                <a16:creationId xmlns:a16="http://schemas.microsoft.com/office/drawing/2014/main" id="{7F1AE86B-D7AF-4E09-8C66-DCEB8BE6D3B5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06" r="9206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DA7DE232-EA80-43E6-9FF1-80EFB33B81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All details about the waste must be provided, such as the waste classification code and the amount of waste.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See example on next page.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38669A0-0EA8-4BE2-9A30-D4DE43DCD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Hazardous</a:t>
            </a:r>
            <a:r>
              <a:rPr lang="sv-SE" dirty="0"/>
              <a:t> </a:t>
            </a:r>
            <a:r>
              <a:rPr lang="sv-SE" dirty="0" err="1"/>
              <a:t>waste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521706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418D821-FF91-401E-AC91-974704182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43A8173-AB44-4CD9-9CCC-D207132D1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EC2BEDC-7090-41D3-AADC-1629D90F6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16</a:t>
            </a:fld>
            <a:endParaRPr lang="sv-SE"/>
          </a:p>
        </p:txBody>
      </p:sp>
      <p:sp>
        <p:nvSpPr>
          <p:cNvPr id="20" name="Rektangel 19" descr="Inmatningsfält för referens.">
            <a:extLst>
              <a:ext uri="{FF2B5EF4-FFF2-40B4-BE49-F238E27FC236}">
                <a16:creationId xmlns:a16="http://schemas.microsoft.com/office/drawing/2014/main" id="{CE23FED9-2E8F-44C2-8D55-D02508731421}"/>
              </a:ext>
            </a:extLst>
          </p:cNvPr>
          <p:cNvSpPr/>
          <p:nvPr/>
        </p:nvSpPr>
        <p:spPr>
          <a:xfrm>
            <a:off x="917027" y="3866671"/>
            <a:ext cx="7119514" cy="21724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sv-SE" sz="1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AD297443-2C18-4F28-96DF-3EB6755B1A8B}"/>
              </a:ext>
            </a:extLst>
          </p:cNvPr>
          <p:cNvSpPr/>
          <p:nvPr/>
        </p:nvSpPr>
        <p:spPr>
          <a:xfrm>
            <a:off x="917027" y="3688271"/>
            <a:ext cx="1494733" cy="1755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Referens: </a:t>
            </a:r>
            <a:r>
              <a:rPr lang="sv-SE" sz="1000" dirty="0" err="1">
                <a:solidFill>
                  <a:srgbClr val="0070C0"/>
                </a:solidFill>
              </a:rPr>
              <a:t>Reference</a:t>
            </a:r>
            <a:endParaRPr lang="sv-SE" sz="1000" dirty="0">
              <a:solidFill>
                <a:schemeClr val="tx1"/>
              </a:solidFill>
            </a:endParaRPr>
          </a:p>
        </p:txBody>
      </p:sp>
      <p:grpSp>
        <p:nvGrpSpPr>
          <p:cNvPr id="24" name="Grupp 23" descr="Inmatningsfältet för avfallsmängd är ifyllt med 100 kilo">
            <a:extLst>
              <a:ext uri="{FF2B5EF4-FFF2-40B4-BE49-F238E27FC236}">
                <a16:creationId xmlns:a16="http://schemas.microsoft.com/office/drawing/2014/main" id="{BBEF9CE3-88FE-470A-BE37-0FD7879DA3BE}"/>
              </a:ext>
            </a:extLst>
          </p:cNvPr>
          <p:cNvGrpSpPr/>
          <p:nvPr/>
        </p:nvGrpSpPr>
        <p:grpSpPr>
          <a:xfrm>
            <a:off x="917027" y="3434623"/>
            <a:ext cx="7125138" cy="253648"/>
            <a:chOff x="1766523" y="3145782"/>
            <a:chExt cx="7125138" cy="253648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753262F9-DE92-4000-9D22-0BC6397CD478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26" name="Rektangel 25">
              <a:extLst>
                <a:ext uri="{FF2B5EF4-FFF2-40B4-BE49-F238E27FC236}">
                  <a16:creationId xmlns:a16="http://schemas.microsoft.com/office/drawing/2014/main" id="{13C5F01A-5FB1-4C2E-8A8D-857FB5D789B6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6756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BB1FFB9A-26D7-4AF8-9131-D2AE1978691E}"/>
              </a:ext>
            </a:extLst>
          </p:cNvPr>
          <p:cNvSpPr/>
          <p:nvPr/>
        </p:nvSpPr>
        <p:spPr>
          <a:xfrm>
            <a:off x="906492" y="3256689"/>
            <a:ext cx="2945427" cy="1575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Avfallsmängd (kg ):</a:t>
            </a:r>
            <a:r>
              <a:rPr lang="sv-SE" sz="1000" dirty="0">
                <a:solidFill>
                  <a:srgbClr val="FF0000"/>
                </a:solidFill>
              </a:rPr>
              <a:t>*</a:t>
            </a:r>
            <a:r>
              <a:rPr lang="sv-SE" sz="1000" dirty="0">
                <a:solidFill>
                  <a:schemeClr val="tx1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Amount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of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waste</a:t>
            </a:r>
            <a:r>
              <a:rPr lang="sv-SE" sz="1000" dirty="0">
                <a:solidFill>
                  <a:srgbClr val="0070C0"/>
                </a:solidFill>
              </a:rPr>
              <a:t> in kilogram</a:t>
            </a:r>
            <a:endParaRPr lang="sv-SE" sz="1000" dirty="0">
              <a:solidFill>
                <a:schemeClr val="tx1"/>
              </a:solidFill>
            </a:endParaRPr>
          </a:p>
        </p:txBody>
      </p:sp>
      <p:grpSp>
        <p:nvGrpSpPr>
          <p:cNvPr id="21" name="Grupp 20" descr="Inmatningsfältet är ifyllt med avfallstypen 080111 Färg- och lackavfall som innehåller organiska lösningsmedel eller andra farliga ämnen">
            <a:extLst>
              <a:ext uri="{FF2B5EF4-FFF2-40B4-BE49-F238E27FC236}">
                <a16:creationId xmlns:a16="http://schemas.microsoft.com/office/drawing/2014/main" id="{41160F09-EC80-4E9E-A6DA-63E96ABC9D94}"/>
              </a:ext>
            </a:extLst>
          </p:cNvPr>
          <p:cNvGrpSpPr/>
          <p:nvPr/>
        </p:nvGrpSpPr>
        <p:grpSpPr>
          <a:xfrm>
            <a:off x="917027" y="2980973"/>
            <a:ext cx="7119515" cy="237626"/>
            <a:chOff x="1717920" y="2694158"/>
            <a:chExt cx="7119515" cy="237626"/>
          </a:xfrm>
        </p:grpSpPr>
        <p:sp>
          <p:nvSpPr>
            <p:cNvPr id="22" name="Rektangel 21">
              <a:extLst>
                <a:ext uri="{FF2B5EF4-FFF2-40B4-BE49-F238E27FC236}">
                  <a16:creationId xmlns:a16="http://schemas.microsoft.com/office/drawing/2014/main" id="{58BF11DC-6837-4A15-BF07-5EC2875586EC}"/>
                </a:ext>
              </a:extLst>
            </p:cNvPr>
            <p:cNvSpPr/>
            <p:nvPr/>
          </p:nvSpPr>
          <p:spPr>
            <a:xfrm>
              <a:off x="1717920" y="2694158"/>
              <a:ext cx="7119515" cy="237626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160104 Uttjänta fordon</a:t>
              </a:r>
            </a:p>
          </p:txBody>
        </p:sp>
        <p:sp>
          <p:nvSpPr>
            <p:cNvPr id="23" name="Bakåt eller föregående 22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6FF7A085-E135-4293-B6E7-16B80CF4BFA0}"/>
                </a:ext>
              </a:extLst>
            </p:cNvPr>
            <p:cNvSpPr/>
            <p:nvPr/>
          </p:nvSpPr>
          <p:spPr>
            <a:xfrm rot="16200000">
              <a:off x="8587888" y="2685170"/>
              <a:ext cx="236566" cy="256661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1" name="Rektangel 10">
            <a:extLst>
              <a:ext uri="{FF2B5EF4-FFF2-40B4-BE49-F238E27FC236}">
                <a16:creationId xmlns:a16="http://schemas.microsoft.com/office/drawing/2014/main" id="{11C75B56-E3CF-417C-A5FA-B229F0ACA184}"/>
              </a:ext>
            </a:extLst>
          </p:cNvPr>
          <p:cNvSpPr/>
          <p:nvPr/>
        </p:nvSpPr>
        <p:spPr>
          <a:xfrm>
            <a:off x="917027" y="2772540"/>
            <a:ext cx="3654973" cy="1917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Waste </a:t>
            </a:r>
            <a:r>
              <a:rPr lang="sv-SE" sz="1000" dirty="0" err="1">
                <a:solidFill>
                  <a:srgbClr val="0070C0"/>
                </a:solidFill>
              </a:rPr>
              <a:t>classification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r>
              <a:rPr lang="sv-SE" sz="1000" dirty="0">
                <a:solidFill>
                  <a:srgbClr val="0070C0"/>
                </a:solidFill>
              </a:rPr>
              <a:t>, </a:t>
            </a:r>
            <a:r>
              <a:rPr lang="sv-SE" sz="1000" dirty="0" err="1">
                <a:solidFill>
                  <a:srgbClr val="0070C0"/>
                </a:solidFill>
              </a:rPr>
              <a:t>six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digit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31" name="Rektangulär pratbubbla 8">
            <a:extLst>
              <a:ext uri="{FF2B5EF4-FFF2-40B4-BE49-F238E27FC236}">
                <a16:creationId xmlns:a16="http://schemas.microsoft.com/office/drawing/2014/main" id="{FDD7DC87-C266-4DD1-8ED9-BD79109812B4}"/>
              </a:ext>
            </a:extLst>
          </p:cNvPr>
          <p:cNvSpPr/>
          <p:nvPr/>
        </p:nvSpPr>
        <p:spPr>
          <a:xfrm>
            <a:off x="2512030" y="2937879"/>
            <a:ext cx="2105803" cy="593798"/>
          </a:xfrm>
          <a:prstGeom prst="wedgeRectCallout">
            <a:avLst>
              <a:gd name="adj1" fmla="val -66245"/>
              <a:gd name="adj2" fmla="val 87369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Here, the </a:t>
            </a:r>
            <a:r>
              <a:rPr lang="sv-SE" sz="800" dirty="0" err="1">
                <a:solidFill>
                  <a:schemeClr val="tx1"/>
                </a:solidFill>
              </a:rPr>
              <a:t>waste</a:t>
            </a:r>
            <a:r>
              <a:rPr lang="sv-SE" sz="800" dirty="0">
                <a:solidFill>
                  <a:schemeClr val="tx1"/>
                </a:solidFill>
              </a:rPr>
              <a:t> </a:t>
            </a:r>
            <a:r>
              <a:rPr lang="sv-SE" sz="800" dirty="0" err="1">
                <a:solidFill>
                  <a:schemeClr val="tx1"/>
                </a:solidFill>
              </a:rPr>
              <a:t>treatment</a:t>
            </a:r>
            <a:endParaRPr lang="sv-SE" sz="800" dirty="0">
              <a:solidFill>
                <a:schemeClr val="tx1"/>
              </a:solidFill>
            </a:endParaRPr>
          </a:p>
          <a:p>
            <a:r>
              <a:rPr lang="en-US" sz="800" dirty="0">
                <a:solidFill>
                  <a:schemeClr val="tx1"/>
                </a:solidFill>
              </a:rPr>
              <a:t>can e.g. enter an own code for the waste. Free comment.</a:t>
            </a:r>
          </a:p>
        </p:txBody>
      </p:sp>
      <p:grpSp>
        <p:nvGrpSpPr>
          <p:cNvPr id="16" name="Grupp 15" descr="Inmatningsfältet är ifyllt med avfallstypen 0801 Avfall från tillverkning, formulering, distribution, osv">
            <a:extLst>
              <a:ext uri="{FF2B5EF4-FFF2-40B4-BE49-F238E27FC236}">
                <a16:creationId xmlns:a16="http://schemas.microsoft.com/office/drawing/2014/main" id="{94B1CAE7-9B85-481C-9DD6-61FB1B87E28C}"/>
              </a:ext>
            </a:extLst>
          </p:cNvPr>
          <p:cNvGrpSpPr/>
          <p:nvPr/>
        </p:nvGrpSpPr>
        <p:grpSpPr>
          <a:xfrm>
            <a:off x="917027" y="2498509"/>
            <a:ext cx="7106483" cy="251619"/>
            <a:chOff x="1800828" y="3213161"/>
            <a:chExt cx="8801276" cy="265232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1586EE3A-3AB0-40BD-8045-84107D5B5CCD}"/>
                </a:ext>
              </a:extLst>
            </p:cNvPr>
            <p:cNvSpPr/>
            <p:nvPr/>
          </p:nvSpPr>
          <p:spPr>
            <a:xfrm>
              <a:off x="1800828" y="3213162"/>
              <a:ext cx="8801276" cy="265231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1601 Uttjänta fordon från olika transportslag (även maskiner som inte är avsedda att användas på väg) och avfall från…</a:t>
              </a:r>
            </a:p>
          </p:txBody>
        </p:sp>
        <p:sp>
          <p:nvSpPr>
            <p:cNvPr id="18" name="Bakåt eller föregående 17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C536C0B4-60E5-4546-8FC2-2910AE6BB00B}"/>
                </a:ext>
              </a:extLst>
            </p:cNvPr>
            <p:cNvSpPr/>
            <p:nvPr/>
          </p:nvSpPr>
          <p:spPr>
            <a:xfrm rot="16200000">
              <a:off x="10316806" y="3193093"/>
              <a:ext cx="265230" cy="305366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0" name="Rektangel 9">
            <a:extLst>
              <a:ext uri="{FF2B5EF4-FFF2-40B4-BE49-F238E27FC236}">
                <a16:creationId xmlns:a16="http://schemas.microsoft.com/office/drawing/2014/main" id="{B559AFF3-FEB2-4DE0-8A27-E597DBE2363C}"/>
              </a:ext>
            </a:extLst>
          </p:cNvPr>
          <p:cNvSpPr/>
          <p:nvPr/>
        </p:nvSpPr>
        <p:spPr>
          <a:xfrm>
            <a:off x="874726" y="2320110"/>
            <a:ext cx="4273338" cy="1804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undergrupp: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  <a:r>
              <a:rPr lang="sv-SE" sz="1000" dirty="0">
                <a:solidFill>
                  <a:srgbClr val="0070C0"/>
                </a:solidFill>
              </a:rPr>
              <a:t> Waste </a:t>
            </a:r>
            <a:r>
              <a:rPr lang="sv-SE" sz="1000" dirty="0" err="1">
                <a:solidFill>
                  <a:srgbClr val="0070C0"/>
                </a:solidFill>
              </a:rPr>
              <a:t>classification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r>
              <a:rPr lang="sv-SE" sz="1000" dirty="0">
                <a:solidFill>
                  <a:srgbClr val="0070C0"/>
                </a:solidFill>
              </a:rPr>
              <a:t>, </a:t>
            </a:r>
            <a:r>
              <a:rPr lang="sv-SE" sz="1000" dirty="0" err="1">
                <a:solidFill>
                  <a:srgbClr val="0070C0"/>
                </a:solidFill>
              </a:rPr>
              <a:t>sub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group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endParaRPr lang="sv-SE" sz="1000" dirty="0">
              <a:solidFill>
                <a:srgbClr val="C00000"/>
              </a:solidFill>
            </a:endParaRPr>
          </a:p>
        </p:txBody>
      </p:sp>
      <p:grpSp>
        <p:nvGrpSpPr>
          <p:cNvPr id="13" name="Grupp 12" descr="Inmatningsfältet är ifyllt med 08 Avfall från tillverksning, formulering, distribution, osv">
            <a:extLst>
              <a:ext uri="{FF2B5EF4-FFF2-40B4-BE49-F238E27FC236}">
                <a16:creationId xmlns:a16="http://schemas.microsoft.com/office/drawing/2014/main" id="{79C54EE0-CF7E-4CD6-A183-2888872BB055}"/>
              </a:ext>
            </a:extLst>
          </p:cNvPr>
          <p:cNvGrpSpPr/>
          <p:nvPr/>
        </p:nvGrpSpPr>
        <p:grpSpPr>
          <a:xfrm>
            <a:off x="917027" y="2030455"/>
            <a:ext cx="7125138" cy="252040"/>
            <a:chOff x="1700484" y="2220223"/>
            <a:chExt cx="7125138" cy="252040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6197AF7D-6126-4BE0-8028-A7B2BD22D4CD}"/>
                </a:ext>
              </a:extLst>
            </p:cNvPr>
            <p:cNvSpPr/>
            <p:nvPr/>
          </p:nvSpPr>
          <p:spPr>
            <a:xfrm>
              <a:off x="1700484" y="2220223"/>
              <a:ext cx="7119516" cy="25204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16 Avfall som inte anges på annan plats i förteckningen</a:t>
              </a:r>
            </a:p>
          </p:txBody>
        </p:sp>
        <p:sp>
          <p:nvSpPr>
            <p:cNvPr id="15" name="Bakåt eller föregående 14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594C1BC5-60F5-413D-A511-97F3F5E55944}"/>
                </a:ext>
              </a:extLst>
            </p:cNvPr>
            <p:cNvSpPr/>
            <p:nvPr/>
          </p:nvSpPr>
          <p:spPr>
            <a:xfrm rot="16200000">
              <a:off x="8580955" y="2227596"/>
              <a:ext cx="252040" cy="23729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28" name="Rektangel 27">
            <a:extLst>
              <a:ext uri="{FF2B5EF4-FFF2-40B4-BE49-F238E27FC236}">
                <a16:creationId xmlns:a16="http://schemas.microsoft.com/office/drawing/2014/main" id="{9F5CE823-E54B-41D8-9E52-500A2CD0CD12}"/>
              </a:ext>
            </a:extLst>
          </p:cNvPr>
          <p:cNvSpPr/>
          <p:nvPr/>
        </p:nvSpPr>
        <p:spPr>
          <a:xfrm>
            <a:off x="890486" y="1799610"/>
            <a:ext cx="4617618" cy="2009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huvudgrupp: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Waste </a:t>
            </a:r>
            <a:r>
              <a:rPr lang="sv-SE" sz="1000" dirty="0" err="1">
                <a:solidFill>
                  <a:srgbClr val="0070C0"/>
                </a:solidFill>
              </a:rPr>
              <a:t>classification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r>
              <a:rPr lang="sv-SE" sz="1000" dirty="0">
                <a:solidFill>
                  <a:srgbClr val="0070C0"/>
                </a:solidFill>
              </a:rPr>
              <a:t>, </a:t>
            </a:r>
            <a:r>
              <a:rPr lang="sv-SE" sz="1000" dirty="0" err="1">
                <a:solidFill>
                  <a:srgbClr val="0070C0"/>
                </a:solidFill>
              </a:rPr>
              <a:t>main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group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32" name="Rektangulär pratbubbla 8">
            <a:extLst>
              <a:ext uri="{FF2B5EF4-FFF2-40B4-BE49-F238E27FC236}">
                <a16:creationId xmlns:a16="http://schemas.microsoft.com/office/drawing/2014/main" id="{AF9D6DF9-D2EF-4756-BF66-43B102B6B071}"/>
              </a:ext>
            </a:extLst>
          </p:cNvPr>
          <p:cNvSpPr/>
          <p:nvPr/>
        </p:nvSpPr>
        <p:spPr>
          <a:xfrm>
            <a:off x="6236523" y="1219503"/>
            <a:ext cx="1713832" cy="517669"/>
          </a:xfrm>
          <a:prstGeom prst="wedgeRectCallout">
            <a:avLst>
              <a:gd name="adj1" fmla="val -48091"/>
              <a:gd name="adj2" fmla="val 92474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The waste classification codes are from the Waste Regulation (2020: 614) </a:t>
            </a:r>
            <a:r>
              <a:rPr lang="sv-SE" sz="800" dirty="0">
                <a:solidFill>
                  <a:schemeClr val="tx1"/>
                </a:solidFill>
                <a:hlinkClick r:id="" action="ppaction://noaction"/>
              </a:rPr>
              <a:t>Read an </a:t>
            </a:r>
            <a:r>
              <a:rPr lang="sv-SE" sz="800" dirty="0" err="1">
                <a:solidFill>
                  <a:schemeClr val="tx1"/>
                </a:solidFill>
                <a:hlinkClick r:id="rId2"/>
              </a:rPr>
              <a:t>introduction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 to </a:t>
            </a:r>
            <a:r>
              <a:rPr lang="sv-SE" sz="800" dirty="0" err="1">
                <a:solidFill>
                  <a:schemeClr val="tx1"/>
                </a:solidFill>
                <a:hlinkClick r:id="rId2"/>
              </a:rPr>
              <a:t>waste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 </a:t>
            </a:r>
            <a:r>
              <a:rPr lang="sv-SE" sz="800" dirty="0" err="1">
                <a:solidFill>
                  <a:schemeClr val="tx1"/>
                </a:solidFill>
                <a:hlinkClick r:id="rId2"/>
              </a:rPr>
              <a:t>classification</a:t>
            </a:r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DF7ECD00-107E-4514-B1E9-BA1DF01889D7}"/>
              </a:ext>
            </a:extLst>
          </p:cNvPr>
          <p:cNvSpPr/>
          <p:nvPr/>
        </p:nvSpPr>
        <p:spPr>
          <a:xfrm>
            <a:off x="906492" y="1565020"/>
            <a:ext cx="3161451" cy="2096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Farligt avfall, avfall </a:t>
            </a:r>
            <a:r>
              <a:rPr lang="sv-SE" sz="1200" dirty="0" err="1">
                <a:solidFill>
                  <a:srgbClr val="0070C0"/>
                </a:solidFill>
              </a:rPr>
              <a:t>Hazardous</a:t>
            </a:r>
            <a:r>
              <a:rPr lang="sv-SE" sz="1200" dirty="0">
                <a:solidFill>
                  <a:srgbClr val="0070C0"/>
                </a:solidFill>
              </a:rPr>
              <a:t> </a:t>
            </a:r>
            <a:r>
              <a:rPr lang="sv-SE" sz="1200" dirty="0" err="1">
                <a:solidFill>
                  <a:srgbClr val="0070C0"/>
                </a:solidFill>
              </a:rPr>
              <a:t>waste</a:t>
            </a:r>
            <a:r>
              <a:rPr lang="sv-SE" sz="1200" dirty="0">
                <a:solidFill>
                  <a:srgbClr val="0070C0"/>
                </a:solidFill>
              </a:rPr>
              <a:t>, </a:t>
            </a:r>
            <a:r>
              <a:rPr lang="sv-SE" sz="1200" dirty="0" err="1">
                <a:solidFill>
                  <a:srgbClr val="0070C0"/>
                </a:solidFill>
              </a:rPr>
              <a:t>waste</a:t>
            </a:r>
            <a:endParaRPr lang="sv-SE" sz="1200" dirty="0">
              <a:solidFill>
                <a:schemeClr val="tx1"/>
              </a:solidFill>
            </a:endParaRPr>
          </a:p>
        </p:txBody>
      </p:sp>
      <p:pic>
        <p:nvPicPr>
          <p:cNvPr id="7" name="Bildobjekt 6" descr="Screenshot of e-service navigation with Hazardous waste step activated. The steps before are Start, Contact details and Collection details. The following steps are: Summary and Ready.">
            <a:extLst>
              <a:ext uri="{FF2B5EF4-FFF2-40B4-BE49-F238E27FC236}">
                <a16:creationId xmlns:a16="http://schemas.microsoft.com/office/drawing/2014/main" id="{B26E1536-23C5-41A9-8B91-3DFCB30E3B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6493" y="995284"/>
            <a:ext cx="5210175" cy="523875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6D9C6293-DDDE-4A1E-B92D-1EC283F38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078" y="430131"/>
            <a:ext cx="7344000" cy="523173"/>
          </a:xfrm>
        </p:spPr>
        <p:txBody>
          <a:bodyPr/>
          <a:lstStyle/>
          <a:p>
            <a:r>
              <a:rPr lang="en-US" dirty="0"/>
              <a:t>Example of hazardous waste details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6083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0377CA6-9294-4E76-B704-169F58C85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109AA50-E234-498C-88DD-A85AE2F6A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68A982C-5D0B-4C78-BE51-0E9BFD62F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17</a:t>
            </a:fld>
            <a:endParaRPr lang="sv-SE" dirty="0"/>
          </a:p>
        </p:txBody>
      </p:sp>
      <p:grpSp>
        <p:nvGrpSpPr>
          <p:cNvPr id="45" name="Grupp 44" descr="Inmatningsfältet för mängd farligt avfall som blivit icke-farligt avfall är ifyllt med 6 kilo">
            <a:extLst>
              <a:ext uri="{FF2B5EF4-FFF2-40B4-BE49-F238E27FC236}">
                <a16:creationId xmlns:a16="http://schemas.microsoft.com/office/drawing/2014/main" id="{129EC155-0CB4-4698-ADEC-D716AA428E23}"/>
              </a:ext>
            </a:extLst>
          </p:cNvPr>
          <p:cNvGrpSpPr/>
          <p:nvPr/>
        </p:nvGrpSpPr>
        <p:grpSpPr>
          <a:xfrm>
            <a:off x="950904" y="3771591"/>
            <a:ext cx="7125138" cy="270773"/>
            <a:chOff x="1766523" y="3145782"/>
            <a:chExt cx="7125138" cy="253648"/>
          </a:xfrm>
        </p:grpSpPr>
        <p:sp>
          <p:nvSpPr>
            <p:cNvPr id="46" name="Rektangel 45">
              <a:extLst>
                <a:ext uri="{FF2B5EF4-FFF2-40B4-BE49-F238E27FC236}">
                  <a16:creationId xmlns:a16="http://schemas.microsoft.com/office/drawing/2014/main" id="{28DEA857-BA07-4B81-AAE2-E24D05500BC1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47" name="Rektangel 46">
              <a:extLst>
                <a:ext uri="{FF2B5EF4-FFF2-40B4-BE49-F238E27FC236}">
                  <a16:creationId xmlns:a16="http://schemas.microsoft.com/office/drawing/2014/main" id="{30D96D13-6867-4229-A603-5DD5D3365A48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6</a:t>
              </a:r>
            </a:p>
          </p:txBody>
        </p:sp>
      </p:grpSp>
      <p:sp>
        <p:nvSpPr>
          <p:cNvPr id="48" name="Rektangel 47">
            <a:extLst>
              <a:ext uri="{FF2B5EF4-FFF2-40B4-BE49-F238E27FC236}">
                <a16:creationId xmlns:a16="http://schemas.microsoft.com/office/drawing/2014/main" id="{D3C22CEB-E209-43F7-A434-7D91A136AA03}"/>
              </a:ext>
            </a:extLst>
          </p:cNvPr>
          <p:cNvSpPr/>
          <p:nvPr/>
        </p:nvSpPr>
        <p:spPr>
          <a:xfrm>
            <a:off x="950904" y="4110731"/>
            <a:ext cx="4269168" cy="346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Mängd produkter/material som upphört med att vara farligt avfall 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</a:p>
          <a:p>
            <a:r>
              <a:rPr lang="en-US" sz="1000" dirty="0">
                <a:solidFill>
                  <a:srgbClr val="0070C0"/>
                </a:solidFill>
              </a:rPr>
              <a:t>Amount of products / materials that have ceased to be hazardous waste</a:t>
            </a:r>
            <a:endParaRPr lang="sv-SE" sz="1000" dirty="0">
              <a:solidFill>
                <a:schemeClr val="tx1"/>
              </a:solidFill>
            </a:endParaRPr>
          </a:p>
        </p:txBody>
      </p:sp>
      <p:grpSp>
        <p:nvGrpSpPr>
          <p:cNvPr id="49" name="Grupp 48" descr="Inmatningsfältet för mängd produkter/material som upphört med att vara farligt avfall är ifyllt med 569 kilo">
            <a:extLst>
              <a:ext uri="{FF2B5EF4-FFF2-40B4-BE49-F238E27FC236}">
                <a16:creationId xmlns:a16="http://schemas.microsoft.com/office/drawing/2014/main" id="{BEFE3664-627D-4C21-B7CF-E7691C9CE083}"/>
              </a:ext>
            </a:extLst>
          </p:cNvPr>
          <p:cNvGrpSpPr/>
          <p:nvPr/>
        </p:nvGrpSpPr>
        <p:grpSpPr>
          <a:xfrm>
            <a:off x="950904" y="4478342"/>
            <a:ext cx="7125138" cy="253648"/>
            <a:chOff x="1766523" y="3145782"/>
            <a:chExt cx="7125138" cy="253648"/>
          </a:xfrm>
        </p:grpSpPr>
        <p:sp>
          <p:nvSpPr>
            <p:cNvPr id="50" name="Rektangel 49">
              <a:extLst>
                <a:ext uri="{FF2B5EF4-FFF2-40B4-BE49-F238E27FC236}">
                  <a16:creationId xmlns:a16="http://schemas.microsoft.com/office/drawing/2014/main" id="{853934D9-3539-4152-A48E-A3041FE05DA4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51" name="Rektangel 50">
              <a:extLst>
                <a:ext uri="{FF2B5EF4-FFF2-40B4-BE49-F238E27FC236}">
                  <a16:creationId xmlns:a16="http://schemas.microsoft.com/office/drawing/2014/main" id="{852C6F5C-8E0D-44E1-B8B1-79FC37F0B7BC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569</a:t>
              </a:r>
            </a:p>
          </p:txBody>
        </p:sp>
      </p:grpSp>
      <p:sp>
        <p:nvSpPr>
          <p:cNvPr id="44" name="Rektangel 43">
            <a:extLst>
              <a:ext uri="{FF2B5EF4-FFF2-40B4-BE49-F238E27FC236}">
                <a16:creationId xmlns:a16="http://schemas.microsoft.com/office/drawing/2014/main" id="{895B80D1-7A52-40C6-9EAD-4A2F3188A77A}"/>
              </a:ext>
            </a:extLst>
          </p:cNvPr>
          <p:cNvSpPr/>
          <p:nvPr/>
        </p:nvSpPr>
        <p:spPr>
          <a:xfrm>
            <a:off x="967045" y="3422468"/>
            <a:ext cx="4109012" cy="311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Mängd farligt avfall som blivit icke-farligt avfall 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</a:p>
          <a:p>
            <a:r>
              <a:rPr lang="en-US" sz="1000" dirty="0">
                <a:solidFill>
                  <a:srgbClr val="0070C0"/>
                </a:solidFill>
              </a:rPr>
              <a:t>Amount of hazardous waste that has become non-hazardous waste</a:t>
            </a:r>
          </a:p>
        </p:txBody>
      </p:sp>
      <p:grpSp>
        <p:nvGrpSpPr>
          <p:cNvPr id="23" name="Grupp 22" descr="Inmatningsfält för underkod">
            <a:extLst>
              <a:ext uri="{FF2B5EF4-FFF2-40B4-BE49-F238E27FC236}">
                <a16:creationId xmlns:a16="http://schemas.microsoft.com/office/drawing/2014/main" id="{73B09137-3985-49F9-BDEC-F7736C4A1DB0}"/>
              </a:ext>
            </a:extLst>
          </p:cNvPr>
          <p:cNvGrpSpPr/>
          <p:nvPr/>
        </p:nvGrpSpPr>
        <p:grpSpPr>
          <a:xfrm>
            <a:off x="950904" y="3098354"/>
            <a:ext cx="3079265" cy="216910"/>
            <a:chOff x="916672" y="2879426"/>
            <a:chExt cx="3079265" cy="216910"/>
          </a:xfrm>
        </p:grpSpPr>
        <p:sp>
          <p:nvSpPr>
            <p:cNvPr id="24" name="Rektangel 23">
              <a:extLst>
                <a:ext uri="{FF2B5EF4-FFF2-40B4-BE49-F238E27FC236}">
                  <a16:creationId xmlns:a16="http://schemas.microsoft.com/office/drawing/2014/main" id="{AC15B8AF-90DE-4F81-9C3D-9D74149959B9}"/>
                </a:ext>
              </a:extLst>
            </p:cNvPr>
            <p:cNvSpPr/>
            <p:nvPr/>
          </p:nvSpPr>
          <p:spPr>
            <a:xfrm>
              <a:off x="916672" y="2879427"/>
              <a:ext cx="3076834" cy="216909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(A) </a:t>
              </a:r>
              <a:r>
                <a:rPr lang="sv-SE" sz="1000" dirty="0" err="1">
                  <a:solidFill>
                    <a:schemeClr val="accent1">
                      <a:lumMod val="75000"/>
                    </a:schemeClr>
                  </a:solidFill>
                </a:rPr>
                <a:t>Konentionell</a:t>
              </a:r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 materialåtervinning</a:t>
              </a:r>
            </a:p>
          </p:txBody>
        </p:sp>
        <p:sp>
          <p:nvSpPr>
            <p:cNvPr id="25" name="Bakåt eller föregående 24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DBB1308E-6582-401D-B3B4-9243B1C426C4}"/>
                </a:ext>
              </a:extLst>
            </p:cNvPr>
            <p:cNvSpPr/>
            <p:nvPr/>
          </p:nvSpPr>
          <p:spPr>
            <a:xfrm rot="16200000">
              <a:off x="3808314" y="2908713"/>
              <a:ext cx="216909" cy="158336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7" name="Rektangel 16">
            <a:extLst>
              <a:ext uri="{FF2B5EF4-FFF2-40B4-BE49-F238E27FC236}">
                <a16:creationId xmlns:a16="http://schemas.microsoft.com/office/drawing/2014/main" id="{A6F3CBE1-65A8-4352-9966-B5C983299907}"/>
              </a:ext>
            </a:extLst>
          </p:cNvPr>
          <p:cNvSpPr/>
          <p:nvPr/>
        </p:nvSpPr>
        <p:spPr>
          <a:xfrm>
            <a:off x="967045" y="2912993"/>
            <a:ext cx="2139146" cy="1590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Underkod: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rgbClr val="0070C0"/>
                </a:solidFill>
              </a:rPr>
              <a:t>Sub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endParaRPr lang="sv-SE" sz="1000" dirty="0">
              <a:solidFill>
                <a:srgbClr val="0070C0"/>
              </a:solidFill>
            </a:endParaRPr>
          </a:p>
        </p:txBody>
      </p:sp>
      <p:grpSp>
        <p:nvGrpSpPr>
          <p:cNvPr id="12" name="Grupp 11" descr="Inmatningsfält för behandlingsmetod">
            <a:extLst>
              <a:ext uri="{FF2B5EF4-FFF2-40B4-BE49-F238E27FC236}">
                <a16:creationId xmlns:a16="http://schemas.microsoft.com/office/drawing/2014/main" id="{52E7D079-AE47-4927-80D8-78200E426691}"/>
              </a:ext>
            </a:extLst>
          </p:cNvPr>
          <p:cNvGrpSpPr/>
          <p:nvPr/>
        </p:nvGrpSpPr>
        <p:grpSpPr>
          <a:xfrm>
            <a:off x="950904" y="2613794"/>
            <a:ext cx="3079265" cy="216910"/>
            <a:chOff x="916672" y="2879426"/>
            <a:chExt cx="3079265" cy="216910"/>
          </a:xfrm>
        </p:grpSpPr>
        <p:sp>
          <p:nvSpPr>
            <p:cNvPr id="19" name="Rektangel 18">
              <a:extLst>
                <a:ext uri="{FF2B5EF4-FFF2-40B4-BE49-F238E27FC236}">
                  <a16:creationId xmlns:a16="http://schemas.microsoft.com/office/drawing/2014/main" id="{16C21223-A86A-4D55-92C1-CDF5510888C4}"/>
                </a:ext>
              </a:extLst>
            </p:cNvPr>
            <p:cNvSpPr/>
            <p:nvPr/>
          </p:nvSpPr>
          <p:spPr>
            <a:xfrm>
              <a:off x="916672" y="2879427"/>
              <a:ext cx="3076834" cy="216909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R9 Återvinning av katalysatorkomponenter</a:t>
              </a:r>
            </a:p>
          </p:txBody>
        </p:sp>
        <p:sp>
          <p:nvSpPr>
            <p:cNvPr id="20" name="Bakåt eller föregående 19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ECB0EB6F-888D-4BBB-9187-D68353776ABD}"/>
                </a:ext>
              </a:extLst>
            </p:cNvPr>
            <p:cNvSpPr/>
            <p:nvPr/>
          </p:nvSpPr>
          <p:spPr>
            <a:xfrm rot="16200000">
              <a:off x="3808314" y="2908713"/>
              <a:ext cx="216909" cy="158336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21" name="Rektangel 20">
            <a:extLst>
              <a:ext uri="{FF2B5EF4-FFF2-40B4-BE49-F238E27FC236}">
                <a16:creationId xmlns:a16="http://schemas.microsoft.com/office/drawing/2014/main" id="{DC0C0466-5693-4D30-96F9-17587DCDCA96}"/>
              </a:ext>
            </a:extLst>
          </p:cNvPr>
          <p:cNvSpPr/>
          <p:nvPr/>
        </p:nvSpPr>
        <p:spPr>
          <a:xfrm>
            <a:off x="922206" y="2343342"/>
            <a:ext cx="2929714" cy="21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Behandlingsmetod: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Waste </a:t>
            </a:r>
            <a:r>
              <a:rPr lang="sv-SE" sz="1000" dirty="0" err="1">
                <a:solidFill>
                  <a:srgbClr val="0070C0"/>
                </a:solidFill>
              </a:rPr>
              <a:t>treatment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method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2925C87F-C1EB-4B41-ABA9-C4C238D8C00B}"/>
              </a:ext>
            </a:extLst>
          </p:cNvPr>
          <p:cNvSpPr/>
          <p:nvPr/>
        </p:nvSpPr>
        <p:spPr>
          <a:xfrm>
            <a:off x="824400" y="2032024"/>
            <a:ext cx="3373200" cy="216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Farligt avfall, avfall </a:t>
            </a:r>
            <a:r>
              <a:rPr lang="sv-SE" sz="1200" dirty="0" err="1">
                <a:solidFill>
                  <a:srgbClr val="0070C0"/>
                </a:solidFill>
              </a:rPr>
              <a:t>Hazardous</a:t>
            </a:r>
            <a:r>
              <a:rPr lang="sv-SE" sz="1200" dirty="0">
                <a:solidFill>
                  <a:srgbClr val="0070C0"/>
                </a:solidFill>
              </a:rPr>
              <a:t> </a:t>
            </a:r>
            <a:r>
              <a:rPr lang="sv-SE" sz="1200" dirty="0" err="1">
                <a:solidFill>
                  <a:srgbClr val="0070C0"/>
                </a:solidFill>
              </a:rPr>
              <a:t>waste</a:t>
            </a:r>
            <a:r>
              <a:rPr lang="sv-SE" sz="1200" dirty="0">
                <a:solidFill>
                  <a:srgbClr val="0070C0"/>
                </a:solidFill>
              </a:rPr>
              <a:t>, </a:t>
            </a:r>
            <a:r>
              <a:rPr lang="sv-SE" sz="1200" dirty="0" err="1">
                <a:solidFill>
                  <a:srgbClr val="0070C0"/>
                </a:solidFill>
              </a:rPr>
              <a:t>waste</a:t>
            </a:r>
            <a:endParaRPr lang="sv-SE" sz="1200" dirty="0">
              <a:solidFill>
                <a:schemeClr val="tx1"/>
              </a:solidFill>
            </a:endParaRPr>
          </a:p>
        </p:txBody>
      </p:sp>
      <p:pic>
        <p:nvPicPr>
          <p:cNvPr id="11" name="Bildobjekt 10" descr="Screenshot of e-service navigation with Hazardous waste step activated. The steps before are Start, Contact details and Collection details. The following steps are: Summary and Ready.">
            <a:extLst>
              <a:ext uri="{FF2B5EF4-FFF2-40B4-BE49-F238E27FC236}">
                <a16:creationId xmlns:a16="http://schemas.microsoft.com/office/drawing/2014/main" id="{9F2FE56F-CF4F-4C90-A816-28DB84A0C0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014" y="1454668"/>
            <a:ext cx="4953000" cy="542925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40E6F01B-EEE1-4EA1-9D74-23B85D1B6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6915952" cy="950397"/>
          </a:xfrm>
        </p:spPr>
        <p:txBody>
          <a:bodyPr/>
          <a:lstStyle/>
          <a:p>
            <a:r>
              <a:rPr lang="en-US" dirty="0"/>
              <a:t>Example of hazardous waste details</a:t>
            </a:r>
            <a:r>
              <a:rPr lang="sv-SE" dirty="0"/>
              <a:t> </a:t>
            </a:r>
            <a:r>
              <a:rPr lang="sv-SE" dirty="0" err="1"/>
              <a:t>treatment</a:t>
            </a:r>
            <a:r>
              <a:rPr lang="sv-SE" dirty="0"/>
              <a:t> </a:t>
            </a:r>
            <a:r>
              <a:rPr lang="sv-SE" dirty="0" err="1"/>
              <a:t>method</a:t>
            </a:r>
            <a:r>
              <a:rPr lang="sv-SE" dirty="0"/>
              <a:t> and </a:t>
            </a:r>
            <a:r>
              <a:rPr lang="sv-SE" dirty="0" err="1"/>
              <a:t>results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586734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0377CA6-9294-4E76-B704-169F58C85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109AA50-E234-498C-88DD-A85AE2F6A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68A982C-5D0B-4C78-BE51-0E9BFD62F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18</a:t>
            </a:fld>
            <a:endParaRPr lang="sv-SE" dirty="0"/>
          </a:p>
        </p:txBody>
      </p:sp>
      <p:grpSp>
        <p:nvGrpSpPr>
          <p:cNvPr id="55" name="Grupp 54" descr="Inmatningsfält för mängd bortskaffande (av spillolja)">
            <a:extLst>
              <a:ext uri="{FF2B5EF4-FFF2-40B4-BE49-F238E27FC236}">
                <a16:creationId xmlns:a16="http://schemas.microsoft.com/office/drawing/2014/main" id="{EE94247F-1B3A-4790-B3CF-102D3CD5243D}"/>
              </a:ext>
            </a:extLst>
          </p:cNvPr>
          <p:cNvGrpSpPr/>
          <p:nvPr/>
        </p:nvGrpSpPr>
        <p:grpSpPr>
          <a:xfrm>
            <a:off x="851913" y="4367243"/>
            <a:ext cx="7125138" cy="253648"/>
            <a:chOff x="1766523" y="3145782"/>
            <a:chExt cx="7125138" cy="253648"/>
          </a:xfrm>
        </p:grpSpPr>
        <p:sp>
          <p:nvSpPr>
            <p:cNvPr id="56" name="Rektangel 55">
              <a:extLst>
                <a:ext uri="{FF2B5EF4-FFF2-40B4-BE49-F238E27FC236}">
                  <a16:creationId xmlns:a16="http://schemas.microsoft.com/office/drawing/2014/main" id="{CD5CDA13-FE04-4CC9-88D9-9C75F5439E46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57" name="Rektangel 56">
              <a:extLst>
                <a:ext uri="{FF2B5EF4-FFF2-40B4-BE49-F238E27FC236}">
                  <a16:creationId xmlns:a16="http://schemas.microsoft.com/office/drawing/2014/main" id="{DBDC3ED2-3A55-42CB-A703-E04D8FA485A5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sv-SE" sz="10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58" name="Rektangel 57">
            <a:extLst>
              <a:ext uri="{FF2B5EF4-FFF2-40B4-BE49-F238E27FC236}">
                <a16:creationId xmlns:a16="http://schemas.microsoft.com/office/drawing/2014/main" id="{E9E7DD15-AF41-47A8-80FC-8D7CA734C9E1}"/>
              </a:ext>
            </a:extLst>
          </p:cNvPr>
          <p:cNvSpPr/>
          <p:nvPr/>
        </p:nvSpPr>
        <p:spPr>
          <a:xfrm>
            <a:off x="851188" y="4126671"/>
            <a:ext cx="4668424" cy="212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Mängd bortskaffande </a:t>
            </a:r>
            <a:r>
              <a:rPr lang="sv-SE" sz="1000" dirty="0" err="1">
                <a:solidFill>
                  <a:srgbClr val="0070C0"/>
                </a:solidFill>
              </a:rPr>
              <a:t>Amount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of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disposal</a:t>
            </a:r>
            <a:endParaRPr lang="sv-SE" sz="1000" dirty="0">
              <a:solidFill>
                <a:schemeClr val="tx1"/>
              </a:solidFill>
            </a:endParaRPr>
          </a:p>
        </p:txBody>
      </p:sp>
      <p:grpSp>
        <p:nvGrpSpPr>
          <p:cNvPr id="51" name="Grupp 50" descr="Inmatningsfält för mängd energiåtervinning (av spillolja)">
            <a:extLst>
              <a:ext uri="{FF2B5EF4-FFF2-40B4-BE49-F238E27FC236}">
                <a16:creationId xmlns:a16="http://schemas.microsoft.com/office/drawing/2014/main" id="{2FA6E4AB-B39C-40F7-B0AA-3DFD1D2AD904}"/>
              </a:ext>
            </a:extLst>
          </p:cNvPr>
          <p:cNvGrpSpPr/>
          <p:nvPr/>
        </p:nvGrpSpPr>
        <p:grpSpPr>
          <a:xfrm>
            <a:off x="852638" y="3820625"/>
            <a:ext cx="7125138" cy="253648"/>
            <a:chOff x="1766523" y="3145782"/>
            <a:chExt cx="7125138" cy="253648"/>
          </a:xfrm>
        </p:grpSpPr>
        <p:sp>
          <p:nvSpPr>
            <p:cNvPr id="52" name="Rektangel 51">
              <a:extLst>
                <a:ext uri="{FF2B5EF4-FFF2-40B4-BE49-F238E27FC236}">
                  <a16:creationId xmlns:a16="http://schemas.microsoft.com/office/drawing/2014/main" id="{62F67990-89A8-4C6A-8FD8-6F980968468E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53" name="Rektangel 52">
              <a:extLst>
                <a:ext uri="{FF2B5EF4-FFF2-40B4-BE49-F238E27FC236}">
                  <a16:creationId xmlns:a16="http://schemas.microsoft.com/office/drawing/2014/main" id="{DE164AC5-7F0F-4838-8359-D7B174EB24F8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sv-SE" sz="10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54" name="Rektangel 53">
            <a:extLst>
              <a:ext uri="{FF2B5EF4-FFF2-40B4-BE49-F238E27FC236}">
                <a16:creationId xmlns:a16="http://schemas.microsoft.com/office/drawing/2014/main" id="{0D20396B-C5EC-4A81-AD03-822D46A4BB22}"/>
              </a:ext>
            </a:extLst>
          </p:cNvPr>
          <p:cNvSpPr/>
          <p:nvPr/>
        </p:nvSpPr>
        <p:spPr>
          <a:xfrm>
            <a:off x="851913" y="3580053"/>
            <a:ext cx="4668424" cy="212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Mängd energiåtervinning </a:t>
            </a:r>
            <a:r>
              <a:rPr lang="sv-SE" sz="1000" dirty="0" err="1">
                <a:solidFill>
                  <a:srgbClr val="0070C0"/>
                </a:solidFill>
              </a:rPr>
              <a:t>Amount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of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energy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recovering</a:t>
            </a:r>
            <a:endParaRPr lang="sv-SE" sz="1000" dirty="0">
              <a:solidFill>
                <a:schemeClr val="tx1"/>
              </a:solidFill>
            </a:endParaRPr>
          </a:p>
        </p:txBody>
      </p:sp>
      <p:grpSp>
        <p:nvGrpSpPr>
          <p:cNvPr id="47" name="Grupp 46" descr="Inmatningsfält för mängd annan materialåtervinning (av spillolja)">
            <a:extLst>
              <a:ext uri="{FF2B5EF4-FFF2-40B4-BE49-F238E27FC236}">
                <a16:creationId xmlns:a16="http://schemas.microsoft.com/office/drawing/2014/main" id="{1ABB0278-D785-4D04-B430-07C297257601}"/>
              </a:ext>
            </a:extLst>
          </p:cNvPr>
          <p:cNvGrpSpPr/>
          <p:nvPr/>
        </p:nvGrpSpPr>
        <p:grpSpPr>
          <a:xfrm>
            <a:off x="853363" y="3274007"/>
            <a:ext cx="7125138" cy="253648"/>
            <a:chOff x="1766523" y="3145782"/>
            <a:chExt cx="7125138" cy="253648"/>
          </a:xfrm>
        </p:grpSpPr>
        <p:sp>
          <p:nvSpPr>
            <p:cNvPr id="48" name="Rektangel 47">
              <a:extLst>
                <a:ext uri="{FF2B5EF4-FFF2-40B4-BE49-F238E27FC236}">
                  <a16:creationId xmlns:a16="http://schemas.microsoft.com/office/drawing/2014/main" id="{D42C22CE-A6EE-4914-A534-F99CE7B84B0D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49" name="Rektangel 48">
              <a:extLst>
                <a:ext uri="{FF2B5EF4-FFF2-40B4-BE49-F238E27FC236}">
                  <a16:creationId xmlns:a16="http://schemas.microsoft.com/office/drawing/2014/main" id="{3F1551DF-1BD3-4463-BC12-42759E00E6E6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sv-SE" sz="10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50" name="Rektangel 49">
            <a:extLst>
              <a:ext uri="{FF2B5EF4-FFF2-40B4-BE49-F238E27FC236}">
                <a16:creationId xmlns:a16="http://schemas.microsoft.com/office/drawing/2014/main" id="{A4697741-AFA7-423B-9424-EC84DFE9FC67}"/>
              </a:ext>
            </a:extLst>
          </p:cNvPr>
          <p:cNvSpPr/>
          <p:nvPr/>
        </p:nvSpPr>
        <p:spPr>
          <a:xfrm>
            <a:off x="852638" y="3033435"/>
            <a:ext cx="4668424" cy="212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Mängd annan materialåtervinning </a:t>
            </a:r>
            <a:r>
              <a:rPr lang="sv-SE" sz="1000" dirty="0" err="1">
                <a:solidFill>
                  <a:srgbClr val="0070C0"/>
                </a:solidFill>
              </a:rPr>
              <a:t>Amount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of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other</a:t>
            </a:r>
            <a:r>
              <a:rPr lang="sv-SE" sz="1000" dirty="0">
                <a:solidFill>
                  <a:srgbClr val="0070C0"/>
                </a:solidFill>
              </a:rPr>
              <a:t> material recycling</a:t>
            </a:r>
            <a:endParaRPr lang="sv-SE" sz="1000" dirty="0">
              <a:solidFill>
                <a:schemeClr val="tx1"/>
              </a:solidFill>
            </a:endParaRPr>
          </a:p>
        </p:txBody>
      </p:sp>
      <p:grpSp>
        <p:nvGrpSpPr>
          <p:cNvPr id="43" name="Grupp 42" descr="Inmatningsfält för mängd regenerering av spillolja">
            <a:extLst>
              <a:ext uri="{FF2B5EF4-FFF2-40B4-BE49-F238E27FC236}">
                <a16:creationId xmlns:a16="http://schemas.microsoft.com/office/drawing/2014/main" id="{5A6555BE-95E4-44BA-B95F-C18A0BF08D67}"/>
              </a:ext>
            </a:extLst>
          </p:cNvPr>
          <p:cNvGrpSpPr/>
          <p:nvPr/>
        </p:nvGrpSpPr>
        <p:grpSpPr>
          <a:xfrm>
            <a:off x="854088" y="2727389"/>
            <a:ext cx="7125138" cy="253648"/>
            <a:chOff x="1766523" y="3145782"/>
            <a:chExt cx="7125138" cy="253648"/>
          </a:xfrm>
        </p:grpSpPr>
        <p:sp>
          <p:nvSpPr>
            <p:cNvPr id="44" name="Rektangel 43">
              <a:extLst>
                <a:ext uri="{FF2B5EF4-FFF2-40B4-BE49-F238E27FC236}">
                  <a16:creationId xmlns:a16="http://schemas.microsoft.com/office/drawing/2014/main" id="{21F2DAC1-6F29-45BE-A821-072E6754A948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45" name="Rektangel 44">
              <a:extLst>
                <a:ext uri="{FF2B5EF4-FFF2-40B4-BE49-F238E27FC236}">
                  <a16:creationId xmlns:a16="http://schemas.microsoft.com/office/drawing/2014/main" id="{176D9969-29AD-42B4-A693-780F89AD0CC0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sv-SE" sz="10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46" name="Rektangel 45">
            <a:extLst>
              <a:ext uri="{FF2B5EF4-FFF2-40B4-BE49-F238E27FC236}">
                <a16:creationId xmlns:a16="http://schemas.microsoft.com/office/drawing/2014/main" id="{0C84C837-38BE-46E5-A05B-C40A143311A0}"/>
              </a:ext>
            </a:extLst>
          </p:cNvPr>
          <p:cNvSpPr/>
          <p:nvPr/>
        </p:nvSpPr>
        <p:spPr>
          <a:xfrm>
            <a:off x="853363" y="2486817"/>
            <a:ext cx="4668424" cy="212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Mängd regenerering </a:t>
            </a:r>
            <a:r>
              <a:rPr lang="sv-SE" sz="1000" dirty="0" err="1">
                <a:solidFill>
                  <a:srgbClr val="0070C0"/>
                </a:solidFill>
              </a:rPr>
              <a:t>Amount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of</a:t>
            </a:r>
            <a:r>
              <a:rPr lang="sv-SE" sz="1000" dirty="0">
                <a:solidFill>
                  <a:srgbClr val="0070C0"/>
                </a:solidFill>
              </a:rPr>
              <a:t> regeneration</a:t>
            </a:r>
            <a:endParaRPr lang="sv-SE" sz="1000" dirty="0">
              <a:solidFill>
                <a:schemeClr val="tx1"/>
              </a:solidFill>
            </a:endParaRPr>
          </a:p>
        </p:txBody>
      </p:sp>
      <p:sp>
        <p:nvSpPr>
          <p:cNvPr id="41" name="Rektangel 40" descr="Inmatningsfält för Specifikation (om det är typ av resultat) av spillolja">
            <a:extLst>
              <a:ext uri="{FF2B5EF4-FFF2-40B4-BE49-F238E27FC236}">
                <a16:creationId xmlns:a16="http://schemas.microsoft.com/office/drawing/2014/main" id="{B904FEE8-A177-4993-8016-60615D3E658C}"/>
              </a:ext>
            </a:extLst>
          </p:cNvPr>
          <p:cNvSpPr/>
          <p:nvPr/>
        </p:nvSpPr>
        <p:spPr>
          <a:xfrm>
            <a:off x="856900" y="2241498"/>
            <a:ext cx="7119514" cy="21724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sv-SE" sz="1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2" name="Rektangel 41">
            <a:extLst>
              <a:ext uri="{FF2B5EF4-FFF2-40B4-BE49-F238E27FC236}">
                <a16:creationId xmlns:a16="http://schemas.microsoft.com/office/drawing/2014/main" id="{BB34A2A8-AC18-47E2-A158-57B6F180D317}"/>
              </a:ext>
            </a:extLst>
          </p:cNvPr>
          <p:cNvSpPr/>
          <p:nvPr/>
        </p:nvSpPr>
        <p:spPr>
          <a:xfrm>
            <a:off x="880230" y="2025070"/>
            <a:ext cx="4668424" cy="212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Specifikation (om det är typ av resultat) </a:t>
            </a:r>
            <a:r>
              <a:rPr lang="sv-SE" sz="1000" dirty="0" err="1">
                <a:solidFill>
                  <a:srgbClr val="0070C0"/>
                </a:solidFill>
              </a:rPr>
              <a:t>Specification</a:t>
            </a:r>
            <a:endParaRPr lang="sv-SE" sz="1000" dirty="0">
              <a:solidFill>
                <a:schemeClr val="tx1"/>
              </a:solidFill>
            </a:endParaRPr>
          </a:p>
        </p:txBody>
      </p:sp>
      <p:grpSp>
        <p:nvGrpSpPr>
          <p:cNvPr id="33" name="Grupp 32" descr="Inmatningsfält för Typ av resultat av återvinning av spillolja">
            <a:extLst>
              <a:ext uri="{FF2B5EF4-FFF2-40B4-BE49-F238E27FC236}">
                <a16:creationId xmlns:a16="http://schemas.microsoft.com/office/drawing/2014/main" id="{A13C8A9D-3B31-4735-AD5E-A09298D35327}"/>
              </a:ext>
            </a:extLst>
          </p:cNvPr>
          <p:cNvGrpSpPr/>
          <p:nvPr/>
        </p:nvGrpSpPr>
        <p:grpSpPr>
          <a:xfrm>
            <a:off x="880230" y="1794718"/>
            <a:ext cx="7125138" cy="206208"/>
            <a:chOff x="916672" y="2879426"/>
            <a:chExt cx="3079265" cy="216910"/>
          </a:xfrm>
        </p:grpSpPr>
        <p:sp>
          <p:nvSpPr>
            <p:cNvPr id="34" name="Rektangel 33">
              <a:extLst>
                <a:ext uri="{FF2B5EF4-FFF2-40B4-BE49-F238E27FC236}">
                  <a16:creationId xmlns:a16="http://schemas.microsoft.com/office/drawing/2014/main" id="{F9689D91-1AD1-4618-BC2D-BBA2E76ED2B3}"/>
                </a:ext>
              </a:extLst>
            </p:cNvPr>
            <p:cNvSpPr/>
            <p:nvPr/>
          </p:nvSpPr>
          <p:spPr>
            <a:xfrm>
              <a:off x="916672" y="2879427"/>
              <a:ext cx="3076834" cy="216909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sv-SE" sz="10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35" name="Bakåt eller föregående 34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01BB6113-F017-4F78-8BE3-33F1F0276C8B}"/>
                </a:ext>
              </a:extLst>
            </p:cNvPr>
            <p:cNvSpPr/>
            <p:nvPr/>
          </p:nvSpPr>
          <p:spPr>
            <a:xfrm rot="16200000">
              <a:off x="3808314" y="2908713"/>
              <a:ext cx="216909" cy="158336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40" name="Rektangel 39">
            <a:extLst>
              <a:ext uri="{FF2B5EF4-FFF2-40B4-BE49-F238E27FC236}">
                <a16:creationId xmlns:a16="http://schemas.microsoft.com/office/drawing/2014/main" id="{8DDC36D3-15CD-4AAE-BF7B-ABBCB99C48EB}"/>
              </a:ext>
            </a:extLst>
          </p:cNvPr>
          <p:cNvSpPr/>
          <p:nvPr/>
        </p:nvSpPr>
        <p:spPr>
          <a:xfrm>
            <a:off x="886400" y="1488076"/>
            <a:ext cx="5701824" cy="2706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Typ av resultat av återvinning av spillolja </a:t>
            </a:r>
            <a:r>
              <a:rPr lang="en-US" sz="1000" dirty="0">
                <a:solidFill>
                  <a:srgbClr val="0070C0"/>
                </a:solidFill>
              </a:rPr>
              <a:t>Results from recycling the waste oil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0E6F01B-EEE1-4EA1-9D74-23B85D1B6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6267880" cy="969084"/>
          </a:xfrm>
        </p:spPr>
        <p:txBody>
          <a:bodyPr/>
          <a:lstStyle/>
          <a:p>
            <a:r>
              <a:rPr lang="sv-SE" dirty="0" err="1"/>
              <a:t>Example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details</a:t>
            </a:r>
            <a:r>
              <a:rPr lang="sv-SE" dirty="0"/>
              <a:t> </a:t>
            </a:r>
            <a:br>
              <a:rPr lang="sv-SE" dirty="0"/>
            </a:br>
            <a:r>
              <a:rPr lang="sv-SE" dirty="0"/>
              <a:t>- </a:t>
            </a:r>
            <a:r>
              <a:rPr lang="sv-SE" dirty="0" err="1"/>
              <a:t>waste</a:t>
            </a:r>
            <a:r>
              <a:rPr lang="sv-SE" dirty="0"/>
              <a:t> </a:t>
            </a:r>
            <a:r>
              <a:rPr lang="sv-SE" dirty="0" err="1"/>
              <a:t>oil</a:t>
            </a:r>
            <a:r>
              <a:rPr lang="sv-SE" dirty="0"/>
              <a:t> </a:t>
            </a:r>
            <a:r>
              <a:rPr lang="sv-SE" dirty="0" err="1"/>
              <a:t>recovery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685593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0377CA6-9294-4E76-B704-169F58C85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109AA50-E234-498C-88DD-A85AE2F6A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68A982C-5D0B-4C78-BE51-0E9BFD62F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19</a:t>
            </a:fld>
            <a:endParaRPr lang="sv-SE" dirty="0"/>
          </a:p>
        </p:txBody>
      </p:sp>
      <p:pic>
        <p:nvPicPr>
          <p:cNvPr id="13" name="Platshållare för bild 12" descr="Screenshot of the e-service form where waste collector can add more hazardous waste. Button to clear data is visible as well as a button &quot;Add after&quot; to add more waste, ">
            <a:extLst>
              <a:ext uri="{FF2B5EF4-FFF2-40B4-BE49-F238E27FC236}">
                <a16:creationId xmlns:a16="http://schemas.microsoft.com/office/drawing/2014/main" id="{73023BAE-E5E7-42D3-8506-5FCB944B085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" r="77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44A708AF-15D1-4FCF-904D-BE9B29A107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892400" y="1603609"/>
            <a:ext cx="3686400" cy="2808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Select “</a:t>
            </a:r>
            <a:r>
              <a:rPr lang="en-US" dirty="0" err="1"/>
              <a:t>Lägg</a:t>
            </a:r>
            <a:r>
              <a:rPr lang="en-US" dirty="0"/>
              <a:t> till </a:t>
            </a:r>
            <a:r>
              <a:rPr lang="en-US" dirty="0" err="1"/>
              <a:t>efter</a:t>
            </a:r>
            <a:r>
              <a:rPr lang="en-US" dirty="0"/>
              <a:t>“ to add information about other hazardous waste that will be reported in the same note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0E6F01B-EEE1-4EA1-9D74-23B85D1B6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Add</a:t>
            </a:r>
            <a:r>
              <a:rPr lang="sv-SE" dirty="0"/>
              <a:t> </a:t>
            </a:r>
            <a:r>
              <a:rPr lang="sv-SE" dirty="0" err="1"/>
              <a:t>more</a:t>
            </a:r>
            <a:r>
              <a:rPr lang="sv-SE" dirty="0"/>
              <a:t> </a:t>
            </a:r>
            <a:r>
              <a:rPr lang="sv-SE" dirty="0" err="1"/>
              <a:t>hazardous</a:t>
            </a:r>
            <a:r>
              <a:rPr lang="sv-SE" dirty="0"/>
              <a:t> </a:t>
            </a:r>
            <a:r>
              <a:rPr lang="sv-SE" dirty="0" err="1"/>
              <a:t>waste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68148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3D9259-DD12-4E40-B308-D4E3FE88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Copyright </a:t>
            </a:r>
            <a:r>
              <a:rPr lang="sv-SE" dirty="0" err="1"/>
              <a:t>notice</a:t>
            </a:r>
            <a:r>
              <a:rPr lang="sv-SE" dirty="0"/>
              <a:t> to </a:t>
            </a:r>
            <a:r>
              <a:rPr lang="sv-SE" dirty="0" err="1"/>
              <a:t>imagery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2C6632B-D3EB-4E56-A0BE-0A9E9D80D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sv-SE" dirty="0" err="1"/>
              <a:t>Photographic</a:t>
            </a:r>
            <a:r>
              <a:rPr lang="sv-SE" dirty="0"/>
              <a:t> </a:t>
            </a:r>
            <a:r>
              <a:rPr lang="sv-SE" dirty="0" err="1"/>
              <a:t>imagery</a:t>
            </a:r>
            <a:r>
              <a:rPr lang="sv-SE" dirty="0"/>
              <a:t> in </a:t>
            </a:r>
            <a:r>
              <a:rPr lang="sv-SE" dirty="0" err="1"/>
              <a:t>this</a:t>
            </a:r>
            <a:r>
              <a:rPr lang="sv-SE" dirty="0"/>
              <a:t> presentation </a:t>
            </a:r>
            <a:r>
              <a:rPr lang="sv-SE" dirty="0" err="1"/>
              <a:t>cannot</a:t>
            </a:r>
            <a:r>
              <a:rPr lang="sv-SE" dirty="0"/>
              <a:t> be </a:t>
            </a:r>
            <a:r>
              <a:rPr lang="sv-SE" dirty="0" err="1"/>
              <a:t>copied</a:t>
            </a:r>
            <a:r>
              <a:rPr lang="sv-SE" dirty="0"/>
              <a:t> to or </a:t>
            </a:r>
            <a:r>
              <a:rPr lang="sv-SE" dirty="0" err="1"/>
              <a:t>used</a:t>
            </a:r>
            <a:r>
              <a:rPr lang="sv-SE" dirty="0"/>
              <a:t> in </a:t>
            </a:r>
            <a:r>
              <a:rPr lang="sv-SE" dirty="0" err="1"/>
              <a:t>other</a:t>
            </a:r>
            <a:r>
              <a:rPr lang="sv-SE" dirty="0"/>
              <a:t> presentations.</a:t>
            </a:r>
          </a:p>
          <a:p>
            <a:r>
              <a:rPr lang="en-US" dirty="0"/>
              <a:t>The copyright only applies to this presentation.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FB288-C405-461F-9323-5ABFE4720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AEF4565-537A-46A7-9B9F-CF96A7BEE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8FEFB57-BB45-44A9-80EB-BDA44E7CE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87524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DAE69DE-25BD-428C-95F1-25AC11F76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23186FE-F326-4D8A-A485-6428B3B6E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A1BECA-BD17-49F2-B229-459F76756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20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05CEB8F-E62C-45DB-A0CA-3CB982665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6</a:t>
            </a:r>
            <a:br>
              <a:rPr lang="sv-SE" dirty="0"/>
            </a:br>
            <a:r>
              <a:rPr lang="sv-SE" dirty="0" err="1"/>
              <a:t>summary</a:t>
            </a:r>
            <a:r>
              <a:rPr lang="sv-SE" dirty="0"/>
              <a:t> &amp; </a:t>
            </a:r>
            <a:r>
              <a:rPr lang="sv-SE" dirty="0" err="1"/>
              <a:t>review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315671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9ED2853-FFAB-410C-AC49-DB849CDE2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CC5D3ED-3104-4EBF-AB36-ED689327E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7023E4E-30B4-4520-95C1-EE8F41C78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21</a:t>
            </a:fld>
            <a:endParaRPr lang="sv-SE"/>
          </a:p>
        </p:txBody>
      </p:sp>
      <p:pic>
        <p:nvPicPr>
          <p:cNvPr id="13" name="Platshållare för bild 12" descr="Screenshot of the steps of the e-service: Summary with all entered information and visible button to &quot;Change details on the page&quot;.">
            <a:extLst>
              <a:ext uri="{FF2B5EF4-FFF2-40B4-BE49-F238E27FC236}">
                <a16:creationId xmlns:a16="http://schemas.microsoft.com/office/drawing/2014/main" id="{DE2BE5ED-1995-4A76-A9D7-9197B230D40F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3" b="403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004A39AC-7E45-4C2E-BBE6-70F51A8FB92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Review the information.</a:t>
            </a:r>
          </a:p>
          <a:p>
            <a:r>
              <a:rPr lang="en-US" dirty="0"/>
              <a:t>You can reach different sections to change details by selecting “</a:t>
            </a:r>
            <a:r>
              <a:rPr lang="en-US" dirty="0" err="1"/>
              <a:t>Ändra</a:t>
            </a:r>
            <a:r>
              <a:rPr lang="en-US" dirty="0"/>
              <a:t> </a:t>
            </a:r>
            <a:r>
              <a:rPr lang="en-US" dirty="0" err="1"/>
              <a:t>sidans</a:t>
            </a:r>
            <a:r>
              <a:rPr lang="en-US" dirty="0"/>
              <a:t> </a:t>
            </a:r>
            <a:r>
              <a:rPr lang="en-US" dirty="0" err="1"/>
              <a:t>uppgifter</a:t>
            </a:r>
            <a:r>
              <a:rPr lang="en-US" dirty="0"/>
              <a:t>”.</a:t>
            </a:r>
          </a:p>
          <a:p>
            <a:r>
              <a:rPr lang="en-US" dirty="0"/>
              <a:t>After changing details in a previous section, you can go directly to this summary.</a:t>
            </a:r>
          </a:p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2FBF524-336F-43CD-80E6-6382140E4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Summary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587683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92088D9-B00B-4C1B-A633-F3DA51A1D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63DD76C-EF6D-464F-A792-2AAB89C68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775A755-D161-4291-ABEB-CCE7A2BE3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22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51CE25A-F2B6-4EDB-A3B1-602C1D795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7</a:t>
            </a:r>
            <a:br>
              <a:rPr lang="sv-SE" dirty="0"/>
            </a:br>
            <a:r>
              <a:rPr lang="sv-SE" dirty="0" err="1"/>
              <a:t>almost</a:t>
            </a:r>
            <a:r>
              <a:rPr lang="sv-SE" dirty="0"/>
              <a:t> </a:t>
            </a:r>
            <a:r>
              <a:rPr lang="sv-SE" dirty="0" err="1"/>
              <a:t>done</a:t>
            </a:r>
            <a:r>
              <a:rPr lang="sv-SE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0362656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3D0B11B-EB86-481F-9FBF-4FB9B0D55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FC86E77-F9D6-4C72-B250-4F4556086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7CF2C6-D7CF-40A7-B0CC-90751FA31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23</a:t>
            </a:fld>
            <a:endParaRPr lang="sv-SE"/>
          </a:p>
        </p:txBody>
      </p:sp>
      <p:pic>
        <p:nvPicPr>
          <p:cNvPr id="10" name="Platshållare för bild 9" descr="Screenshot of the e-service's confirmation that the registration has been submitted. Ready is enabled in a visual navigation.">
            <a:extLst>
              <a:ext uri="{FF2B5EF4-FFF2-40B4-BE49-F238E27FC236}">
                <a16:creationId xmlns:a16="http://schemas.microsoft.com/office/drawing/2014/main" id="{AA782723-A8E2-468C-8898-4129636A761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6" r="3636"/>
          <a:stretch>
            <a:fillRect/>
          </a:stretch>
        </p:blipFill>
        <p:spPr>
          <a:xfrm>
            <a:off x="61910" y="1544400"/>
            <a:ext cx="4427984" cy="2950714"/>
          </a:xfrm>
        </p:spPr>
      </p:pic>
      <p:sp>
        <p:nvSpPr>
          <p:cNvPr id="7" name="Platshållare för text 6" descr="Skärmdump på e-tjänstens bekräftelse över att registreringen är inskickad. Klar är aktiverat i en visuell navigering.">
            <a:extLst>
              <a:ext uri="{FF2B5EF4-FFF2-40B4-BE49-F238E27FC236}">
                <a16:creationId xmlns:a16="http://schemas.microsoft.com/office/drawing/2014/main" id="{629B9EFA-C842-4BA8-B60C-91ECEBABA02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54108" y="1395707"/>
            <a:ext cx="3800542" cy="3248100"/>
          </a:xfrm>
        </p:spPr>
        <p:txBody>
          <a:bodyPr/>
          <a:lstStyle/>
          <a:p>
            <a:r>
              <a:rPr lang="en-US" sz="1800" dirty="0"/>
              <a:t>Thank you for your registration</a:t>
            </a:r>
          </a:p>
          <a:p>
            <a:r>
              <a:rPr lang="en-US" sz="1800" dirty="0"/>
              <a:t>Keep the registration ID, </a:t>
            </a:r>
            <a:r>
              <a:rPr lang="en-US" sz="1800" dirty="0" err="1"/>
              <a:t>AvfallsID</a:t>
            </a:r>
            <a:r>
              <a:rPr lang="en-US" sz="1800" dirty="0"/>
              <a:t> (found in the pdf file), to be able to revise the registration later.</a:t>
            </a:r>
          </a:p>
          <a:p>
            <a:r>
              <a:rPr lang="en-US" sz="1800" dirty="0"/>
              <a:t>Log out of the e-service</a:t>
            </a:r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4AF77A1-435B-4BF4-845F-BCBAC93FD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note is submitted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63875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28CBC32-1B90-4C4B-90FF-3F1217D18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322B783-21C2-4853-BD62-0C72E1301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F58FCA-9E44-4B84-9D74-F2ABC794F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24</a:t>
            </a:fld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3BAC78C-1A05-4C00-B6F2-6EB56D49B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 dirty="0"/>
              <a:t>How do I change an earlier registration</a:t>
            </a:r>
            <a:r>
              <a:rPr lang="sv-SE" sz="80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069034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F0275D6-DF83-42F6-9D3A-9127AEBA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F93A526-BCC0-4CBB-8F37-AD792604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7CB0642-AC46-42F7-B933-6616010DA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25</a:t>
            </a:fld>
            <a:endParaRPr lang="sv-SE"/>
          </a:p>
        </p:txBody>
      </p:sp>
      <p:pic>
        <p:nvPicPr>
          <p:cNvPr id="27" name="Platshållare för bild 26" descr="Screenshot of the first step of the e-service: Start, where two questions are asked with yes-no answers. The Yes option is enabled for the question &quot;Should you change / replace a previously submitted document?">
            <a:extLst>
              <a:ext uri="{FF2B5EF4-FFF2-40B4-BE49-F238E27FC236}">
                <a16:creationId xmlns:a16="http://schemas.microsoft.com/office/drawing/2014/main" id="{568E74C7-86AF-4252-A6B7-2260CAAC10E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5" r="2055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793213FD-CD3D-4EC6-B0E8-92240D72F0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76800" y="1159770"/>
            <a:ext cx="3686400" cy="368672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You can edit a submitted note by replacing it. To succeed you need to know the note’s registration ID (</a:t>
            </a:r>
            <a:r>
              <a:rPr lang="en-US" sz="1800" dirty="0" err="1"/>
              <a:t>avfallsID</a:t>
            </a:r>
            <a:r>
              <a:rPr lang="en-US" sz="1800" dirty="0"/>
              <a:t>).</a:t>
            </a:r>
            <a:endParaRPr lang="sv-SE" sz="1600" dirty="0"/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Select “ja“ (yes) at the Start question “Ska du </a:t>
            </a:r>
            <a:r>
              <a:rPr lang="en-US" sz="1600" dirty="0" err="1"/>
              <a:t>ändra</a:t>
            </a:r>
            <a:r>
              <a:rPr lang="en-US" sz="1600" dirty="0"/>
              <a:t>/</a:t>
            </a:r>
            <a:r>
              <a:rPr lang="en-US" sz="1600" dirty="0" err="1"/>
              <a:t>ersätta</a:t>
            </a:r>
            <a:r>
              <a:rPr lang="en-US" sz="1600" dirty="0"/>
              <a:t> </a:t>
            </a:r>
            <a:r>
              <a:rPr lang="en-US" sz="1600" dirty="0" err="1"/>
              <a:t>en</a:t>
            </a:r>
            <a:r>
              <a:rPr lang="en-US" sz="1600" dirty="0"/>
              <a:t> </a:t>
            </a:r>
            <a:r>
              <a:rPr lang="en-US" sz="1600" dirty="0" err="1"/>
              <a:t>tidigare</a:t>
            </a:r>
            <a:r>
              <a:rPr lang="en-US" sz="1600" dirty="0"/>
              <a:t> </a:t>
            </a:r>
            <a:r>
              <a:rPr lang="en-US" sz="1600" dirty="0" err="1"/>
              <a:t>inskickad</a:t>
            </a:r>
            <a:r>
              <a:rPr lang="en-US" sz="1600" dirty="0"/>
              <a:t> handling?”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Enter the former “</a:t>
            </a:r>
            <a:r>
              <a:rPr lang="en-US" sz="1600" dirty="0" err="1"/>
              <a:t>avfallsID</a:t>
            </a:r>
            <a:r>
              <a:rPr lang="en-US" sz="1600" dirty="0"/>
              <a:t>” and enter all correct details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The new note replaces the previous one and gets a new registration ID (</a:t>
            </a:r>
            <a:r>
              <a:rPr lang="en-US" sz="1600" dirty="0" err="1"/>
              <a:t>avfallsID</a:t>
            </a:r>
            <a:r>
              <a:rPr lang="en-US" sz="1600" dirty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See example on next page.</a:t>
            </a:r>
          </a:p>
          <a:p>
            <a:pPr marL="457200" indent="-457200">
              <a:buFont typeface="+mj-lt"/>
              <a:buAutoNum type="arabicPeriod"/>
            </a:pPr>
            <a:endParaRPr lang="sv-SE" sz="1400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EFED33B-4A2D-4797-9C4E-22F3DAEC0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Start</a:t>
            </a:r>
          </a:p>
        </p:txBody>
      </p:sp>
    </p:spTree>
    <p:extLst>
      <p:ext uri="{BB962C8B-B14F-4D97-AF65-F5344CB8AC3E}">
        <p14:creationId xmlns:p14="http://schemas.microsoft.com/office/powerpoint/2010/main" val="18282842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8358876-4E7E-4117-A51B-6C001BB8B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91EC4FE-0E6A-4B03-A5DA-8E56922E0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BE6E33D-489F-4FBC-A7BF-59746D72A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26</a:t>
            </a:fld>
            <a:endParaRPr lang="sv-SE"/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0E389D7A-37C8-4DAB-A868-64DDBF9F6870}"/>
              </a:ext>
            </a:extLst>
          </p:cNvPr>
          <p:cNvSpPr/>
          <p:nvPr/>
        </p:nvSpPr>
        <p:spPr>
          <a:xfrm>
            <a:off x="974209" y="4586751"/>
            <a:ext cx="7119514" cy="21724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>
                <a:solidFill>
                  <a:schemeClr val="accent1">
                    <a:lumMod val="75000"/>
                  </a:schemeClr>
                </a:solidFill>
              </a:rPr>
              <a:t>Valfri text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0C8C0A60-3048-4BE3-86AC-D28A2E48F089}"/>
              </a:ext>
            </a:extLst>
          </p:cNvPr>
          <p:cNvSpPr/>
          <p:nvPr/>
        </p:nvSpPr>
        <p:spPr>
          <a:xfrm>
            <a:off x="974209" y="4371950"/>
            <a:ext cx="1445973" cy="1683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Referens: </a:t>
            </a:r>
            <a:r>
              <a:rPr lang="sv-SE" sz="1000" dirty="0" err="1">
                <a:solidFill>
                  <a:srgbClr val="0070C0"/>
                </a:solidFill>
              </a:rPr>
              <a:t>Reference</a:t>
            </a:r>
            <a:endParaRPr lang="sv-SE" sz="1000" dirty="0">
              <a:solidFill>
                <a:schemeClr val="tx1"/>
              </a:solidFill>
            </a:endParaRPr>
          </a:p>
        </p:txBody>
      </p:sp>
      <p:grpSp>
        <p:nvGrpSpPr>
          <p:cNvPr id="24" name="Grupp 23" descr="Inmatningsfält">
            <a:extLst>
              <a:ext uri="{FF2B5EF4-FFF2-40B4-BE49-F238E27FC236}">
                <a16:creationId xmlns:a16="http://schemas.microsoft.com/office/drawing/2014/main" id="{303537BB-BA3E-4628-B0C1-18C9FD701425}"/>
              </a:ext>
            </a:extLst>
          </p:cNvPr>
          <p:cNvGrpSpPr/>
          <p:nvPr/>
        </p:nvGrpSpPr>
        <p:grpSpPr>
          <a:xfrm>
            <a:off x="974209" y="4083918"/>
            <a:ext cx="7125138" cy="253648"/>
            <a:chOff x="1766523" y="3145782"/>
            <a:chExt cx="7125138" cy="253648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EFB824DC-47DC-471D-83B6-6A75B5B3F8F3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26" name="Rektangel 25">
              <a:extLst>
                <a:ext uri="{FF2B5EF4-FFF2-40B4-BE49-F238E27FC236}">
                  <a16:creationId xmlns:a16="http://schemas.microsoft.com/office/drawing/2014/main" id="{08AE36F2-0E95-4EF8-86EA-ED5D0475077E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6756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1342AAB2-F086-4EB5-9C1B-A18E560C99DA}"/>
              </a:ext>
            </a:extLst>
          </p:cNvPr>
          <p:cNvSpPr/>
          <p:nvPr/>
        </p:nvSpPr>
        <p:spPr>
          <a:xfrm>
            <a:off x="974208" y="3867895"/>
            <a:ext cx="3381767" cy="17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Avfallsmängd (kg):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rgbClr val="0070C0"/>
                </a:solidFill>
              </a:rPr>
              <a:t>Amount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of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waste</a:t>
            </a:r>
            <a:r>
              <a:rPr lang="sv-SE" sz="1000" dirty="0">
                <a:solidFill>
                  <a:srgbClr val="0070C0"/>
                </a:solidFill>
              </a:rPr>
              <a:t> in kilogram</a:t>
            </a:r>
            <a:endParaRPr lang="sv-SE" sz="1000" dirty="0">
              <a:solidFill>
                <a:schemeClr val="tx1"/>
              </a:solidFill>
            </a:endParaRPr>
          </a:p>
        </p:txBody>
      </p:sp>
      <p:sp>
        <p:nvSpPr>
          <p:cNvPr id="29" name="Rektangulär pratbubbla 8">
            <a:extLst>
              <a:ext uri="{FF2B5EF4-FFF2-40B4-BE49-F238E27FC236}">
                <a16:creationId xmlns:a16="http://schemas.microsoft.com/office/drawing/2014/main" id="{05A23B71-6EC0-4749-AB21-B6EF7EB3FA2D}"/>
              </a:ext>
            </a:extLst>
          </p:cNvPr>
          <p:cNvSpPr/>
          <p:nvPr/>
        </p:nvSpPr>
        <p:spPr>
          <a:xfrm>
            <a:off x="2420182" y="3946483"/>
            <a:ext cx="1777418" cy="515247"/>
          </a:xfrm>
          <a:prstGeom prst="wedgeRectCallout">
            <a:avLst>
              <a:gd name="adj1" fmla="val -66245"/>
              <a:gd name="adj2" fmla="val 87369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Here, the </a:t>
            </a:r>
            <a:r>
              <a:rPr lang="sv-SE" sz="800" dirty="0" err="1">
                <a:solidFill>
                  <a:schemeClr val="tx1"/>
                </a:solidFill>
              </a:rPr>
              <a:t>waste</a:t>
            </a:r>
            <a:r>
              <a:rPr lang="sv-SE" sz="800" dirty="0">
                <a:solidFill>
                  <a:schemeClr val="tx1"/>
                </a:solidFill>
              </a:rPr>
              <a:t> </a:t>
            </a:r>
            <a:r>
              <a:rPr lang="sv-SE" sz="800" dirty="0" err="1">
                <a:solidFill>
                  <a:schemeClr val="tx1"/>
                </a:solidFill>
              </a:rPr>
              <a:t>treatment</a:t>
            </a:r>
            <a:r>
              <a:rPr lang="sv-SE" sz="800" dirty="0">
                <a:solidFill>
                  <a:schemeClr val="tx1"/>
                </a:solidFill>
              </a:rPr>
              <a:t> </a:t>
            </a:r>
            <a:r>
              <a:rPr lang="en-US" sz="800" dirty="0">
                <a:solidFill>
                  <a:schemeClr val="tx1"/>
                </a:solidFill>
              </a:rPr>
              <a:t>can e.g. enter an own code for the waste. Free comment.</a:t>
            </a:r>
          </a:p>
        </p:txBody>
      </p:sp>
      <p:grpSp>
        <p:nvGrpSpPr>
          <p:cNvPr id="21" name="Grupp 20" descr="Inmatningsfält">
            <a:extLst>
              <a:ext uri="{FF2B5EF4-FFF2-40B4-BE49-F238E27FC236}">
                <a16:creationId xmlns:a16="http://schemas.microsoft.com/office/drawing/2014/main" id="{1FD00366-5D83-4A21-B745-960912C5C599}"/>
              </a:ext>
            </a:extLst>
          </p:cNvPr>
          <p:cNvGrpSpPr/>
          <p:nvPr/>
        </p:nvGrpSpPr>
        <p:grpSpPr>
          <a:xfrm>
            <a:off x="974209" y="3630268"/>
            <a:ext cx="7119515" cy="237626"/>
            <a:chOff x="1717920" y="2694158"/>
            <a:chExt cx="7119515" cy="237626"/>
          </a:xfrm>
        </p:grpSpPr>
        <p:sp>
          <p:nvSpPr>
            <p:cNvPr id="22" name="Rektangel 21">
              <a:extLst>
                <a:ext uri="{FF2B5EF4-FFF2-40B4-BE49-F238E27FC236}">
                  <a16:creationId xmlns:a16="http://schemas.microsoft.com/office/drawing/2014/main" id="{8F4D8DA0-6873-4772-9C8B-4C7AAA350C97}"/>
                </a:ext>
              </a:extLst>
            </p:cNvPr>
            <p:cNvSpPr/>
            <p:nvPr/>
          </p:nvSpPr>
          <p:spPr>
            <a:xfrm>
              <a:off x="1717920" y="2694158"/>
              <a:ext cx="7119515" cy="237626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160104 Uttjänta fordon</a:t>
              </a:r>
            </a:p>
          </p:txBody>
        </p:sp>
        <p:sp>
          <p:nvSpPr>
            <p:cNvPr id="23" name="Bakåt eller föregående 22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DDCBB2A5-1F91-43DB-9C53-52B10418F941}"/>
                </a:ext>
              </a:extLst>
            </p:cNvPr>
            <p:cNvSpPr/>
            <p:nvPr/>
          </p:nvSpPr>
          <p:spPr>
            <a:xfrm rot="16200000">
              <a:off x="8587888" y="2685170"/>
              <a:ext cx="236566" cy="256661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1" name="Rektangel 10">
            <a:extLst>
              <a:ext uri="{FF2B5EF4-FFF2-40B4-BE49-F238E27FC236}">
                <a16:creationId xmlns:a16="http://schemas.microsoft.com/office/drawing/2014/main" id="{95349CA9-E8DB-4DAA-A2ED-62065D4EBC65}"/>
              </a:ext>
            </a:extLst>
          </p:cNvPr>
          <p:cNvSpPr/>
          <p:nvPr/>
        </p:nvSpPr>
        <p:spPr>
          <a:xfrm>
            <a:off x="974209" y="3441111"/>
            <a:ext cx="3597791" cy="1547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Waste </a:t>
            </a:r>
            <a:r>
              <a:rPr lang="sv-SE" sz="1000" dirty="0" err="1">
                <a:solidFill>
                  <a:srgbClr val="0070C0"/>
                </a:solidFill>
              </a:rPr>
              <a:t>classification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r>
              <a:rPr lang="sv-SE" sz="1000" dirty="0">
                <a:solidFill>
                  <a:srgbClr val="0070C0"/>
                </a:solidFill>
              </a:rPr>
              <a:t>, </a:t>
            </a:r>
            <a:r>
              <a:rPr lang="sv-SE" sz="1000" dirty="0" err="1">
                <a:solidFill>
                  <a:srgbClr val="0070C0"/>
                </a:solidFill>
              </a:rPr>
              <a:t>six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digit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endParaRPr lang="sv-SE" sz="1000" dirty="0">
              <a:solidFill>
                <a:srgbClr val="C00000"/>
              </a:solidFill>
            </a:endParaRPr>
          </a:p>
        </p:txBody>
      </p:sp>
      <p:grpSp>
        <p:nvGrpSpPr>
          <p:cNvPr id="16" name="Grupp 15" descr="inmatningsfält">
            <a:extLst>
              <a:ext uri="{FF2B5EF4-FFF2-40B4-BE49-F238E27FC236}">
                <a16:creationId xmlns:a16="http://schemas.microsoft.com/office/drawing/2014/main" id="{342D8152-8A16-463D-AC45-31F127321276}"/>
              </a:ext>
            </a:extLst>
          </p:cNvPr>
          <p:cNvGrpSpPr/>
          <p:nvPr/>
        </p:nvGrpSpPr>
        <p:grpSpPr>
          <a:xfrm>
            <a:off x="974209" y="3147814"/>
            <a:ext cx="7119516" cy="252041"/>
            <a:chOff x="1800828" y="3251100"/>
            <a:chExt cx="8817416" cy="265676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C396E6F2-0529-410A-BAA5-3B4EC4F652BA}"/>
                </a:ext>
              </a:extLst>
            </p:cNvPr>
            <p:cNvSpPr/>
            <p:nvPr/>
          </p:nvSpPr>
          <p:spPr>
            <a:xfrm>
              <a:off x="1800828" y="3251545"/>
              <a:ext cx="8801276" cy="265231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1601 Uttjänta fordon från olika transportslag (även maskiner som inte är avsedda att användas på väg) och avfall från…</a:t>
              </a:r>
            </a:p>
          </p:txBody>
        </p:sp>
        <p:sp>
          <p:nvSpPr>
            <p:cNvPr id="18" name="Bakåt eller föregående 17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229B6F6C-B210-491C-93B0-12B1B6254790}"/>
                </a:ext>
              </a:extLst>
            </p:cNvPr>
            <p:cNvSpPr/>
            <p:nvPr/>
          </p:nvSpPr>
          <p:spPr>
            <a:xfrm rot="16200000">
              <a:off x="10332271" y="3230359"/>
              <a:ext cx="265231" cy="30671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0" name="Rektangel 9">
            <a:extLst>
              <a:ext uri="{FF2B5EF4-FFF2-40B4-BE49-F238E27FC236}">
                <a16:creationId xmlns:a16="http://schemas.microsoft.com/office/drawing/2014/main" id="{883FCFD6-2CB2-4BF0-AE97-5757B6A24217}"/>
              </a:ext>
            </a:extLst>
          </p:cNvPr>
          <p:cNvSpPr/>
          <p:nvPr/>
        </p:nvSpPr>
        <p:spPr>
          <a:xfrm>
            <a:off x="974208" y="2930181"/>
            <a:ext cx="4317872" cy="1710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undergrupp: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Waste </a:t>
            </a:r>
            <a:r>
              <a:rPr lang="sv-SE" sz="1000" dirty="0" err="1">
                <a:solidFill>
                  <a:srgbClr val="0070C0"/>
                </a:solidFill>
              </a:rPr>
              <a:t>classification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r>
              <a:rPr lang="sv-SE" sz="1000" dirty="0">
                <a:solidFill>
                  <a:srgbClr val="0070C0"/>
                </a:solidFill>
              </a:rPr>
              <a:t>, </a:t>
            </a:r>
            <a:r>
              <a:rPr lang="sv-SE" sz="1000" dirty="0" err="1">
                <a:solidFill>
                  <a:srgbClr val="0070C0"/>
                </a:solidFill>
              </a:rPr>
              <a:t>sub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group</a:t>
            </a:r>
            <a:endParaRPr lang="sv-SE" sz="1000" dirty="0">
              <a:solidFill>
                <a:srgbClr val="C00000"/>
              </a:solidFill>
            </a:endParaRPr>
          </a:p>
        </p:txBody>
      </p:sp>
      <p:grpSp>
        <p:nvGrpSpPr>
          <p:cNvPr id="13" name="Grupp 12" descr="Inmatningsfält">
            <a:extLst>
              <a:ext uri="{FF2B5EF4-FFF2-40B4-BE49-F238E27FC236}">
                <a16:creationId xmlns:a16="http://schemas.microsoft.com/office/drawing/2014/main" id="{29D239AB-8329-4D7C-9C52-A467952C0EE6}"/>
              </a:ext>
            </a:extLst>
          </p:cNvPr>
          <p:cNvGrpSpPr/>
          <p:nvPr/>
        </p:nvGrpSpPr>
        <p:grpSpPr>
          <a:xfrm>
            <a:off x="975254" y="2643758"/>
            <a:ext cx="7125138" cy="252040"/>
            <a:chOff x="1700484" y="2220223"/>
            <a:chExt cx="7125138" cy="252040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F5150737-17D9-4429-BD97-A04D8ECE222D}"/>
                </a:ext>
              </a:extLst>
            </p:cNvPr>
            <p:cNvSpPr/>
            <p:nvPr/>
          </p:nvSpPr>
          <p:spPr>
            <a:xfrm>
              <a:off x="1700484" y="2220223"/>
              <a:ext cx="7119516" cy="25204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16 Avfall som inte anges på annan plats i förteckningen</a:t>
              </a:r>
            </a:p>
          </p:txBody>
        </p:sp>
        <p:sp>
          <p:nvSpPr>
            <p:cNvPr id="15" name="Bakåt eller föregående 14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EF589C8D-D641-401E-9895-805FFEC20F9A}"/>
                </a:ext>
              </a:extLst>
            </p:cNvPr>
            <p:cNvSpPr/>
            <p:nvPr/>
          </p:nvSpPr>
          <p:spPr>
            <a:xfrm rot="16200000">
              <a:off x="8580955" y="2227596"/>
              <a:ext cx="252040" cy="23729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28" name="Rektangel 27">
            <a:extLst>
              <a:ext uri="{FF2B5EF4-FFF2-40B4-BE49-F238E27FC236}">
                <a16:creationId xmlns:a16="http://schemas.microsoft.com/office/drawing/2014/main" id="{757793D8-18BC-4537-9373-ABE5810612AA}"/>
              </a:ext>
            </a:extLst>
          </p:cNvPr>
          <p:cNvSpPr/>
          <p:nvPr/>
        </p:nvSpPr>
        <p:spPr>
          <a:xfrm>
            <a:off x="936790" y="2455228"/>
            <a:ext cx="3995250" cy="1816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huvudgrupp: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Waste </a:t>
            </a:r>
            <a:r>
              <a:rPr lang="sv-SE" sz="1000" dirty="0" err="1">
                <a:solidFill>
                  <a:srgbClr val="0070C0"/>
                </a:solidFill>
              </a:rPr>
              <a:t>classification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r>
              <a:rPr lang="sv-SE" sz="1000" dirty="0">
                <a:solidFill>
                  <a:srgbClr val="0070C0"/>
                </a:solidFill>
              </a:rPr>
              <a:t>, </a:t>
            </a:r>
            <a:r>
              <a:rPr lang="sv-SE" sz="1000" dirty="0" err="1">
                <a:solidFill>
                  <a:srgbClr val="0070C0"/>
                </a:solidFill>
              </a:rPr>
              <a:t>main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group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99012F31-5832-4EA8-B919-447823ECF36E}"/>
              </a:ext>
            </a:extLst>
          </p:cNvPr>
          <p:cNvSpPr/>
          <p:nvPr/>
        </p:nvSpPr>
        <p:spPr>
          <a:xfrm>
            <a:off x="974209" y="2211710"/>
            <a:ext cx="7123051" cy="197085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6c104db7-8f55-4ea0-86c8-1cf2a4f26361</a:t>
            </a:r>
          </a:p>
        </p:txBody>
      </p:sp>
      <p:sp>
        <p:nvSpPr>
          <p:cNvPr id="31" name="Rektangulär pratbubbla 8">
            <a:extLst>
              <a:ext uri="{FF2B5EF4-FFF2-40B4-BE49-F238E27FC236}">
                <a16:creationId xmlns:a16="http://schemas.microsoft.com/office/drawing/2014/main" id="{36A46812-7912-42B7-B2BD-9DF340D4B3D5}"/>
              </a:ext>
            </a:extLst>
          </p:cNvPr>
          <p:cNvSpPr/>
          <p:nvPr/>
        </p:nvSpPr>
        <p:spPr>
          <a:xfrm>
            <a:off x="6366861" y="1784366"/>
            <a:ext cx="1713832" cy="587786"/>
          </a:xfrm>
          <a:prstGeom prst="wedgeRectCallout">
            <a:avLst>
              <a:gd name="adj1" fmla="val -48091"/>
              <a:gd name="adj2" fmla="val 92474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The waste classification codes are from the Waste Regulation (2020: 614) </a:t>
            </a:r>
            <a:r>
              <a:rPr lang="sv-SE" sz="800" dirty="0">
                <a:solidFill>
                  <a:schemeClr val="tx1"/>
                </a:solidFill>
                <a:hlinkClick r:id="rId3"/>
              </a:rPr>
              <a:t>Read an </a:t>
            </a:r>
            <a:r>
              <a:rPr lang="sv-SE" sz="800" dirty="0" err="1">
                <a:solidFill>
                  <a:schemeClr val="tx1"/>
                </a:solidFill>
                <a:hlinkClick r:id="rId3"/>
              </a:rPr>
              <a:t>introduction</a:t>
            </a:r>
            <a:r>
              <a:rPr lang="sv-SE" sz="800" dirty="0">
                <a:solidFill>
                  <a:schemeClr val="tx1"/>
                </a:solidFill>
                <a:hlinkClick r:id="rId3"/>
              </a:rPr>
              <a:t> to </a:t>
            </a:r>
            <a:r>
              <a:rPr lang="sv-SE" sz="800" dirty="0" err="1">
                <a:solidFill>
                  <a:schemeClr val="tx1"/>
                </a:solidFill>
                <a:hlinkClick r:id="rId3"/>
              </a:rPr>
              <a:t>waste</a:t>
            </a:r>
            <a:r>
              <a:rPr lang="sv-SE" sz="800" dirty="0">
                <a:solidFill>
                  <a:schemeClr val="tx1"/>
                </a:solidFill>
                <a:hlinkClick r:id="rId3"/>
              </a:rPr>
              <a:t> </a:t>
            </a:r>
            <a:r>
              <a:rPr lang="sv-SE" sz="800" dirty="0" err="1">
                <a:solidFill>
                  <a:schemeClr val="tx1"/>
                </a:solidFill>
                <a:hlinkClick r:id="rId3"/>
              </a:rPr>
              <a:t>classification</a:t>
            </a:r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E189A35-8550-4A99-9E55-147E75E2A577}"/>
              </a:ext>
            </a:extLst>
          </p:cNvPr>
          <p:cNvSpPr/>
          <p:nvPr/>
        </p:nvSpPr>
        <p:spPr>
          <a:xfrm>
            <a:off x="919630" y="1895808"/>
            <a:ext cx="3724378" cy="2280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 err="1">
                <a:solidFill>
                  <a:schemeClr val="tx1"/>
                </a:solidFill>
              </a:rPr>
              <a:t>AvfallsId</a:t>
            </a:r>
            <a:r>
              <a:rPr lang="sv-SE" sz="1000" dirty="0">
                <a:solidFill>
                  <a:schemeClr val="tx1"/>
                </a:solidFill>
              </a:rPr>
              <a:t> som ska ändras: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en-US" sz="1000" dirty="0">
                <a:solidFill>
                  <a:srgbClr val="0070C0"/>
                </a:solidFill>
              </a:rPr>
              <a:t>Registration ID to be replaced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0E4815E8-5C15-425A-87FF-825FB7FDA363}"/>
              </a:ext>
            </a:extLst>
          </p:cNvPr>
          <p:cNvSpPr/>
          <p:nvPr/>
        </p:nvSpPr>
        <p:spPr>
          <a:xfrm>
            <a:off x="919631" y="1663449"/>
            <a:ext cx="3508353" cy="2254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Farligt avfall, avfall </a:t>
            </a:r>
            <a:r>
              <a:rPr lang="sv-SE" sz="1200" dirty="0" err="1">
                <a:solidFill>
                  <a:srgbClr val="0070C0"/>
                </a:solidFill>
              </a:rPr>
              <a:t>Hazardous</a:t>
            </a:r>
            <a:r>
              <a:rPr lang="sv-SE" sz="1200" dirty="0">
                <a:solidFill>
                  <a:srgbClr val="0070C0"/>
                </a:solidFill>
              </a:rPr>
              <a:t> </a:t>
            </a:r>
            <a:r>
              <a:rPr lang="sv-SE" sz="1200" dirty="0" err="1">
                <a:solidFill>
                  <a:srgbClr val="0070C0"/>
                </a:solidFill>
              </a:rPr>
              <a:t>waste</a:t>
            </a:r>
            <a:r>
              <a:rPr lang="sv-SE" sz="1200" dirty="0">
                <a:solidFill>
                  <a:srgbClr val="0070C0"/>
                </a:solidFill>
              </a:rPr>
              <a:t>, </a:t>
            </a:r>
            <a:r>
              <a:rPr lang="sv-SE" sz="1200" dirty="0" err="1">
                <a:solidFill>
                  <a:srgbClr val="0070C0"/>
                </a:solidFill>
              </a:rPr>
              <a:t>waste</a:t>
            </a:r>
            <a:endParaRPr lang="sv-SE" sz="1200" dirty="0">
              <a:solidFill>
                <a:schemeClr val="tx1"/>
              </a:solidFill>
            </a:endParaRPr>
          </a:p>
        </p:txBody>
      </p:sp>
      <p:pic>
        <p:nvPicPr>
          <p:cNvPr id="30" name="Bildobjekt 29" descr="Screenshot of e-service navigation with Hazardous waste step activated. The steps before are Start, Contact details and Collection details. The following steps are: Summary and Ready. Behandlingsinformation. Efterföljande steg är:  Summering och Klar.">
            <a:extLst>
              <a:ext uri="{FF2B5EF4-FFF2-40B4-BE49-F238E27FC236}">
                <a16:creationId xmlns:a16="http://schemas.microsoft.com/office/drawing/2014/main" id="{F7A28620-34F0-45EA-86A1-6A9BA00FB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493" y="995284"/>
            <a:ext cx="5210175" cy="523875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E0265B38-711E-4D8A-A6A0-098C08F78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587786"/>
          </a:xfrm>
        </p:spPr>
        <p:txBody>
          <a:bodyPr/>
          <a:lstStyle/>
          <a:p>
            <a:r>
              <a:rPr lang="en-US" dirty="0"/>
              <a:t>Example of replacing a previous note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47457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8AB997F-85D3-49A8-9EAE-577AA418A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5356018-F9C0-453C-ABBA-C9FECA280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A44BBC2-01B6-4183-92EB-100772BCF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45700E6-206E-4C4C-BD26-A1C9E4C76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1</a:t>
            </a:r>
            <a:br>
              <a:rPr lang="sv-SE" dirty="0"/>
            </a:br>
            <a:r>
              <a:rPr lang="sv-SE" dirty="0"/>
              <a:t>log in</a:t>
            </a:r>
          </a:p>
        </p:txBody>
      </p:sp>
    </p:spTree>
    <p:extLst>
      <p:ext uri="{BB962C8B-B14F-4D97-AF65-F5344CB8AC3E}">
        <p14:creationId xmlns:p14="http://schemas.microsoft.com/office/powerpoint/2010/main" val="2332786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7499404-BA00-49A4-91DF-66CB0D8F3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D2584E8-E9B9-4A28-B05A-131BA131D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D3BBBC9-27D3-4E86-A439-E00146CA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4</a:t>
            </a:fld>
            <a:endParaRPr lang="sv-SE"/>
          </a:p>
        </p:txBody>
      </p:sp>
      <p:pic>
        <p:nvPicPr>
          <p:cNvPr id="11" name="Platshållare för bild 10" descr="Screenshot at www.naturvardsverket.se/avfallsregister with eight different inputs to the e-services. ">
            <a:extLst>
              <a:ext uri="{FF2B5EF4-FFF2-40B4-BE49-F238E27FC236}">
                <a16:creationId xmlns:a16="http://schemas.microsoft.com/office/drawing/2014/main" id="{1153D70B-253E-4728-8616-A6C0E9899CF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" b="7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D4422397-E787-42A5-9BAA-88253D23C9A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37532" y="1572606"/>
            <a:ext cx="3980352" cy="357089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easiest way to access the waste register is via</a:t>
            </a:r>
            <a:r>
              <a:rPr lang="sv-SE" dirty="0"/>
              <a:t>:</a:t>
            </a:r>
          </a:p>
          <a:p>
            <a:pPr marL="0" indent="0">
              <a:buNone/>
            </a:pPr>
            <a:r>
              <a:rPr lang="sv-SE" dirty="0">
                <a:hlinkClick r:id="rId3"/>
              </a:rPr>
              <a:t>www.naturvardsverket.se/</a:t>
            </a:r>
            <a:br>
              <a:rPr lang="sv-SE" dirty="0">
                <a:hlinkClick r:id="rId3"/>
              </a:rPr>
            </a:br>
            <a:r>
              <a:rPr lang="sv-SE" dirty="0">
                <a:hlinkClick r:id="rId3"/>
              </a:rPr>
              <a:t>avfallsregister</a:t>
            </a:r>
            <a:endParaRPr lang="sv-SE" dirty="0"/>
          </a:p>
          <a:p>
            <a:pPr marL="0" indent="0">
              <a:buNone/>
            </a:pPr>
            <a:r>
              <a:rPr lang="en-US" dirty="0"/>
              <a:t>Select the entry:</a:t>
            </a:r>
            <a:br>
              <a:rPr lang="sv-SE" dirty="0"/>
            </a:br>
            <a:r>
              <a:rPr lang="sv-SE" dirty="0"/>
              <a:t>”Behandlare – kvartalsvis rapportering om behandlat farligt avfall”</a:t>
            </a:r>
          </a:p>
          <a:p>
            <a:pPr marL="0" indent="0">
              <a:buNone/>
            </a:pPr>
            <a:r>
              <a:rPr lang="sv-SE" sz="1400" dirty="0"/>
              <a:t>”Waste </a:t>
            </a:r>
            <a:r>
              <a:rPr lang="sv-SE" sz="1400" dirty="0" err="1"/>
              <a:t>treatment</a:t>
            </a:r>
            <a:r>
              <a:rPr lang="sv-SE" sz="1400" dirty="0"/>
              <a:t> </a:t>
            </a:r>
            <a:r>
              <a:rPr lang="sv-SE" sz="1400" dirty="0" err="1"/>
              <a:t>facility</a:t>
            </a:r>
            <a:r>
              <a:rPr lang="sv-SE" sz="1400" dirty="0"/>
              <a:t> – </a:t>
            </a:r>
            <a:r>
              <a:rPr lang="sv-SE" sz="1400" dirty="0" err="1"/>
              <a:t>reporting</a:t>
            </a:r>
            <a:r>
              <a:rPr lang="sv-SE" sz="1400" dirty="0"/>
              <a:t> </a:t>
            </a:r>
            <a:r>
              <a:rPr lang="sv-SE" sz="1400" dirty="0" err="1"/>
              <a:t>waste</a:t>
            </a:r>
            <a:r>
              <a:rPr lang="sv-SE" sz="1400" dirty="0"/>
              <a:t> </a:t>
            </a:r>
            <a:r>
              <a:rPr lang="sv-SE" sz="1400" dirty="0" err="1"/>
              <a:t>treatment</a:t>
            </a:r>
            <a:r>
              <a:rPr lang="sv-SE" sz="1400" dirty="0"/>
              <a:t> </a:t>
            </a:r>
            <a:r>
              <a:rPr lang="sv-SE" sz="1400" dirty="0" err="1"/>
              <a:t>quarterly</a:t>
            </a:r>
            <a:r>
              <a:rPr lang="sv-SE" sz="1400" dirty="0"/>
              <a:t>”</a:t>
            </a:r>
          </a:p>
          <a:p>
            <a:pPr marL="0" indent="0">
              <a:buNone/>
            </a:pPr>
            <a:endParaRPr lang="sv-SE" sz="1200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D2B00BA-A544-41B3-936D-480DA53D8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8136000" cy="811206"/>
          </a:xfrm>
        </p:spPr>
        <p:txBody>
          <a:bodyPr/>
          <a:lstStyle/>
          <a:p>
            <a:r>
              <a:rPr lang="sv-SE" dirty="0">
                <a:hlinkClick r:id="rId3"/>
              </a:rPr>
              <a:t>www.naturvardsverket.se/avfallsregister</a:t>
            </a:r>
            <a:br>
              <a:rPr lang="sv-SE" dirty="0"/>
            </a:br>
            <a:r>
              <a:rPr lang="en-US" sz="1800" dirty="0"/>
              <a:t>(e-services for the waste register)</a:t>
            </a: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141904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B773AA1-2602-45C5-90A7-90E381354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4F3299D-BB3A-44DF-8A2F-6266C2DB2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B9BA7D8-28FB-41DF-A658-6061D4261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5</a:t>
            </a:fld>
            <a:endParaRPr lang="sv-SE"/>
          </a:p>
        </p:txBody>
      </p:sp>
      <p:pic>
        <p:nvPicPr>
          <p:cNvPr id="11" name="Platshållare för bild 10" descr="A man in an apron uses his laptop on a work table with carpentry tools">
            <a:extLst>
              <a:ext uri="{FF2B5EF4-FFF2-40B4-BE49-F238E27FC236}">
                <a16:creationId xmlns:a16="http://schemas.microsoft.com/office/drawing/2014/main" id="{5079D606-6997-4824-9A99-17611DACFA9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" b="7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6F6BDEC-0039-481F-A6CF-97F613C71E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To </a:t>
            </a:r>
            <a:r>
              <a:rPr lang="sv-SE" dirty="0" err="1"/>
              <a:t>complete</a:t>
            </a:r>
            <a:r>
              <a:rPr lang="sv-SE" dirty="0"/>
              <a:t> the login and access </a:t>
            </a:r>
            <a:r>
              <a:rPr lang="en-US" dirty="0"/>
              <a:t>the e-service, you need to identify yourself with an e-identification.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B20D011-AFBF-4AD3-B4D1-1615B5E38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To access the e-service</a:t>
            </a:r>
          </a:p>
        </p:txBody>
      </p:sp>
    </p:spTree>
    <p:extLst>
      <p:ext uri="{BB962C8B-B14F-4D97-AF65-F5344CB8AC3E}">
        <p14:creationId xmlns:p14="http://schemas.microsoft.com/office/powerpoint/2010/main" val="1122751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3054241-56F2-404F-B22A-77B82F080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16CD44B-F15E-42DA-9FF3-81EED293D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C25A1AC-399F-4E50-BA6A-D455CF573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6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CD27516-431F-4010-9782-95E548CB8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2</a:t>
            </a:r>
            <a:br>
              <a:rPr lang="sv-SE" dirty="0"/>
            </a:br>
            <a:r>
              <a:rPr lang="sv-SE" dirty="0" err="1"/>
              <a:t>first</a:t>
            </a:r>
            <a:r>
              <a:rPr lang="sv-SE" dirty="0"/>
              <a:t> </a:t>
            </a:r>
            <a:r>
              <a:rPr lang="sv-SE" dirty="0" err="1"/>
              <a:t>questions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09052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F0275D6-DF83-42F6-9D3A-9127AEBA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F93A526-BCC0-4CBB-8F37-AD792604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7CB0642-AC46-42F7-B933-6616010DA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7</a:t>
            </a:fld>
            <a:endParaRPr lang="sv-SE"/>
          </a:p>
        </p:txBody>
      </p:sp>
      <p:pic>
        <p:nvPicPr>
          <p:cNvPr id="23" name="Platshållare för bild 22" descr="Screenshot of the first step of the e-service: Start, where two questions are asked with yes-no answers.">
            <a:extLst>
              <a:ext uri="{FF2B5EF4-FFF2-40B4-BE49-F238E27FC236}">
                <a16:creationId xmlns:a16="http://schemas.microsoft.com/office/drawing/2014/main" id="{C9E9C77C-FD8F-4ACA-9C6C-699F63FFD07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42" r="5042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793213FD-CD3D-4EC6-B0E8-92240D72F0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first </a:t>
            </a:r>
            <a:r>
              <a:rPr lang="sv-SE" dirty="0"/>
              <a:t>step is to </a:t>
            </a:r>
            <a:r>
              <a:rPr lang="sv-SE" dirty="0" err="1"/>
              <a:t>submit</a:t>
            </a:r>
            <a:r>
              <a:rPr lang="sv-SE" dirty="0"/>
              <a:t> </a:t>
            </a:r>
            <a:r>
              <a:rPr lang="sv-SE" dirty="0" err="1"/>
              <a:t>answers</a:t>
            </a:r>
            <a:r>
              <a:rPr lang="sv-SE" dirty="0"/>
              <a:t> to </a:t>
            </a:r>
            <a:r>
              <a:rPr lang="sv-SE" dirty="0" err="1"/>
              <a:t>identify</a:t>
            </a:r>
            <a:r>
              <a:rPr lang="sv-SE" dirty="0"/>
              <a:t> </a:t>
            </a:r>
            <a:r>
              <a:rPr lang="en-US" dirty="0"/>
              <a:t>if you are reporting as an agent or want to change a previously submitted document.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400" dirty="0"/>
              <a:t>An agent is authorized to bring an action for another person.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EFED33B-4A2D-4797-9C4E-22F3DAEC0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Start=</a:t>
            </a:r>
            <a:r>
              <a:rPr lang="sv-SE" dirty="0" err="1"/>
              <a:t>First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12254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C2EFA79-36DC-45AF-A1DB-5649457C0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9CEDBB6-DC77-4598-900F-A3202CE4F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D5CF80F-6947-429F-8B2A-2FD2A3677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8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3CFDD9-D770-4E53-86E3-9425BA99D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3</a:t>
            </a:r>
            <a:br>
              <a:rPr lang="sv-SE" dirty="0"/>
            </a:br>
            <a:r>
              <a:rPr lang="sv-SE" dirty="0" err="1"/>
              <a:t>contact</a:t>
            </a:r>
            <a:r>
              <a:rPr lang="sv-SE" dirty="0"/>
              <a:t> </a:t>
            </a:r>
            <a:r>
              <a:rPr lang="sv-SE" dirty="0" err="1"/>
              <a:t>details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66702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B4C0593-A3B5-4801-ADDB-1408F361A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11C82EA-3599-4B6D-AE5C-C06E1A6BD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8DA35FD-D6FF-46C9-8A23-9EA37764A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9</a:t>
            </a:fld>
            <a:endParaRPr lang="sv-SE"/>
          </a:p>
        </p:txBody>
      </p:sp>
      <p:pic>
        <p:nvPicPr>
          <p:cNvPr id="11" name="Platshållare för bild 10" descr="Screenshot of the steps of the e-service: Contact information with two input areas. One about the provider and the other about the business, called &quot;operator&quot;.">
            <a:extLst>
              <a:ext uri="{FF2B5EF4-FFF2-40B4-BE49-F238E27FC236}">
                <a16:creationId xmlns:a16="http://schemas.microsoft.com/office/drawing/2014/main" id="{F7C5232D-BD50-4A19-A6B7-C893671D607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36" r="11536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289BF15A-6100-470A-862E-4C2C3B61E4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3226500"/>
          </a:xfrm>
        </p:spPr>
        <p:txBody>
          <a:bodyPr/>
          <a:lstStyle/>
          <a:p>
            <a:r>
              <a:rPr lang="en-US" dirty="0"/>
              <a:t>Some details about you is filled in automatically and can’t be changed.</a:t>
            </a:r>
          </a:p>
          <a:p>
            <a:r>
              <a:rPr lang="en-US" dirty="0"/>
              <a:t>Submit details about the company/business you represent.</a:t>
            </a:r>
          </a:p>
          <a:p>
            <a:r>
              <a:rPr lang="en-US" dirty="0"/>
              <a:t>See example on next page.</a:t>
            </a:r>
          </a:p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5B75A53-8462-4C21-99A2-67E5C3D7A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Contact </a:t>
            </a:r>
            <a:r>
              <a:rPr lang="sv-SE" dirty="0" err="1"/>
              <a:t>details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75152951"/>
      </p:ext>
    </p:extLst>
  </p:cSld>
  <p:clrMapOvr>
    <a:masterClrMapping/>
  </p:clrMapOvr>
</p:sld>
</file>

<file path=ppt/theme/theme1.xml><?xml version="1.0" encoding="utf-8"?>
<a:theme xmlns:a="http://schemas.openxmlformats.org/drawingml/2006/main" name="NV-9-16-pptmall">
  <a:themeElements>
    <a:clrScheme name="NV 1 BLU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A7E92"/>
      </a:accent1>
      <a:accent2>
        <a:srgbClr val="8DB9E5"/>
      </a:accent2>
      <a:accent3>
        <a:srgbClr val="7E99AA"/>
      </a:accent3>
      <a:accent4>
        <a:srgbClr val="FFD451"/>
      </a:accent4>
      <a:accent5>
        <a:srgbClr val="ECAC00"/>
      </a:accent5>
      <a:accent6>
        <a:srgbClr val="C79316"/>
      </a:accent6>
      <a:hlink>
        <a:srgbClr val="0000FF"/>
      </a:hlink>
      <a:folHlink>
        <a:srgbClr val="800080"/>
      </a:folHlink>
    </a:clrScheme>
    <a:fontScheme name="Naturvårdsverk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st-180605.pptx" id="{27DE7B3B-CD40-49AC-95D8-DD8DB7AD80D4}" vid="{336341B7-7227-4206-B1E4-BAB1583F373F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LCPolicyLabelValue xmlns="7996adfb-96da-4ad1-ae3a-7c6b46cd9d70">Version i SP: 0.12</DLCPolicyLabelValue>
    <DLCPolicyLabelClientValue xmlns="7996adfb-96da-4ad1-ae3a-7c6b46cd9d70" xsi:nil="true"/>
    <DLCPolicyLabelLock xmlns="7996adfb-96da-4ad1-ae3a-7c6b46cd9d7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D831C48063F174ABFB7FF2760EA7110" ma:contentTypeVersion="31" ma:contentTypeDescription="Skapa ett nytt dokument." ma:contentTypeScope="" ma:versionID="2c74a3c71d4f666aa7a2f71e0ad23d45">
  <xsd:schema xmlns:xsd="http://www.w3.org/2001/XMLSchema" xmlns:xs="http://www.w3.org/2001/XMLSchema" xmlns:p="http://schemas.microsoft.com/office/2006/metadata/properties" xmlns:ns1="http://schemas.microsoft.com/sharepoint/v3" xmlns:ns2="7996adfb-96da-4ad1-ae3a-7c6b46cd9d70" xmlns:ns3="ea7ce805-1af7-4231-833e-976235cb0fec" targetNamespace="http://schemas.microsoft.com/office/2006/metadata/properties" ma:root="true" ma:fieldsID="f7f3cd6fc2ec7cd212eae7e97726fe97" ns1:_="" ns2:_="" ns3:_="">
    <xsd:import namespace="http://schemas.microsoft.com/sharepoint/v3"/>
    <xsd:import namespace="7996adfb-96da-4ad1-ae3a-7c6b46cd9d70"/>
    <xsd:import namespace="ea7ce805-1af7-4231-833e-976235cb0f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DLCPolicyLabelValue" minOccurs="0"/>
                <xsd:element ref="ns2:DLCPolicyLabelClientValue" minOccurs="0"/>
                <xsd:element ref="ns2:DLCPolicyLabelLock" minOccurs="0"/>
                <xsd:element ref="ns1:_dlc_Exempt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22" nillable="true" ma:displayName="Undanta från princip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96adfb-96da-4ad1-ae3a-7c6b46cd9d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DLCPolicyLabelValue" ma:index="18" nillable="true" ma:displayName="Etikett" ma:description="Lagrar aktuellt värde för etiketten." ma:internalName="DLCPolicyLabelValue" ma:readOnly="true">
      <xsd:simpleType>
        <xsd:restriction base="dms:Note">
          <xsd:maxLength value="255"/>
        </xsd:restriction>
      </xsd:simpleType>
    </xsd:element>
    <xsd:element name="DLCPolicyLabelClientValue" ma:index="19" nillable="true" ma:displayName="Värde för klientetikett" ma:description="Lagrar det senast beräknade etikettvärdet på klienten." ma:hidden="true" ma:internalName="DLCPolicyLabelClientValue" ma:readOnly="false">
      <xsd:simpleType>
        <xsd:restriction base="dms:Note"/>
      </xsd:simpleType>
    </xsd:element>
    <xsd:element name="DLCPolicyLabelLock" ma:index="20" nillable="true" ma:displayName="Låst etikett" ma:description="Indikerar om etiketten bör uppdateras när objektegenskaper ändras." ma:hidden="true" ma:internalName="DLCPolicyLabelLock" ma:readOnly="fals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7ce805-1af7-4231-833e-976235cb0fe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p:Policy xmlns:p="office.server.policy" id="" local="true">
  <p:Name>dokument</p:Name>
  <p:Description/>
  <p:Statement/>
  <p:PolicyItems>
    <p:PolicyItem featureId="Microsoft.Office.RecordsManagement.PolicyFeatures.PolicyLabel" staticId="0x010100FD831C48063F174ABFB7FF2760EA7110|-765956145" UniqueId="228d7f00-5f42-430a-a069-7ee3523801a0">
      <p:Name>Etiketter</p:Name>
      <p:Description>Genererar etiketter som kan infogas i Microsoft Office-dokument för att se till att dokumentegenskaper och annan viktig information inkluderas när dokument skrivs ut. Etiketter kan också användas för att söka efter dokument.</p:Description>
      <p:CustomData>
        <label>
          <properties>
            <justification>Right</justification>
            <font>Arial</font>
          </properties>
          <segment type="literal">Version i SP: </segment>
          <segment type="metadata">_UIVersionString</segment>
        </label>
      </p:CustomData>
    </p:PolicyItem>
  </p:PolicyItems>
</p:Policy>
</file>

<file path=customXml/itemProps1.xml><?xml version="1.0" encoding="utf-8"?>
<ds:datastoreItem xmlns:ds="http://schemas.openxmlformats.org/officeDocument/2006/customXml" ds:itemID="{E927B890-F382-46C0-9478-E1A8C2C538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68F4E4-2881-43EA-A478-5B9DD9BD10DB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ea7ce805-1af7-4231-833e-976235cb0fec"/>
    <ds:schemaRef ds:uri="7996adfb-96da-4ad1-ae3a-7c6b46cd9d70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F702550-8F3B-4129-B26B-4252B077FA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996adfb-96da-4ad1-ae3a-7c6b46cd9d70"/>
    <ds:schemaRef ds:uri="ea7ce805-1af7-4231-833e-976235cb0f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948EBEDA-2334-4C55-B0D3-C61C36BEAED5}">
  <ds:schemaRefs>
    <ds:schemaRef ds:uri="office.server.policy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718</TotalTime>
  <Words>1192</Words>
  <Application>Microsoft Office PowerPoint</Application>
  <PresentationFormat>Bildspel på skärmen (16:9)</PresentationFormat>
  <Paragraphs>222</Paragraphs>
  <Slides>26</Slides>
  <Notes>4</Notes>
  <HiddenSlides>1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26</vt:i4>
      </vt:variant>
    </vt:vector>
  </HeadingPairs>
  <TitlesOfParts>
    <vt:vector size="30" baseType="lpstr">
      <vt:lpstr>Arial</vt:lpstr>
      <vt:lpstr>Calibri</vt:lpstr>
      <vt:lpstr>Wingdings</vt:lpstr>
      <vt:lpstr>NV-9-16-pptmall</vt:lpstr>
      <vt:lpstr>E-services tutorial - How to report hazardous waste</vt:lpstr>
      <vt:lpstr>Copyright notice to imagery</vt:lpstr>
      <vt:lpstr>Step 1 log in</vt:lpstr>
      <vt:lpstr>www.naturvardsverket.se/avfallsregister (e-services for the waste register)</vt:lpstr>
      <vt:lpstr>To access the e-service</vt:lpstr>
      <vt:lpstr>Step 2 first questions</vt:lpstr>
      <vt:lpstr>Start=First</vt:lpstr>
      <vt:lpstr>Step 3 contact details</vt:lpstr>
      <vt:lpstr>Contact details</vt:lpstr>
      <vt:lpstr>Example with contact details</vt:lpstr>
      <vt:lpstr>Step 4 waste treatment details</vt:lpstr>
      <vt:lpstr>Waste treatment – details</vt:lpstr>
      <vt:lpstr>Provide information: waste treatment - Reporting</vt:lpstr>
      <vt:lpstr>Step 5 waste details</vt:lpstr>
      <vt:lpstr>Hazardous waste</vt:lpstr>
      <vt:lpstr>Example of hazardous waste details</vt:lpstr>
      <vt:lpstr>Example of hazardous waste details treatment method and results</vt:lpstr>
      <vt:lpstr>Example of details  - waste oil recovery</vt:lpstr>
      <vt:lpstr>Add more hazardous waste</vt:lpstr>
      <vt:lpstr>Step 6 summary &amp; review</vt:lpstr>
      <vt:lpstr>Summary</vt:lpstr>
      <vt:lpstr>Step 7 almost done!</vt:lpstr>
      <vt:lpstr>The note is submitted</vt:lpstr>
      <vt:lpstr>How do I change an earlier registration?</vt:lpstr>
      <vt:lpstr>Start</vt:lpstr>
      <vt:lpstr>Example of replacing a previous note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Så fungerar  e-tjänsten</dc:title>
  <dc:creator>Åkerman, Ulla</dc:creator>
  <cp:lastModifiedBy>Åkerman, Ulla</cp:lastModifiedBy>
  <cp:revision>1</cp:revision>
  <dcterms:created xsi:type="dcterms:W3CDTF">2020-10-26T07:31:26Z</dcterms:created>
  <dcterms:modified xsi:type="dcterms:W3CDTF">2020-12-21T09:44:58Z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0x010100FD831C48063F174ABFB7FF2760EA7110</vt:lpwstr>
  </property>
</Properties>
</file>