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9"/>
  </p:notesMasterIdLst>
  <p:sldIdLst>
    <p:sldId id="314" r:id="rId6"/>
    <p:sldId id="348" r:id="rId7"/>
    <p:sldId id="315" r:id="rId8"/>
    <p:sldId id="349" r:id="rId9"/>
    <p:sldId id="350" r:id="rId10"/>
    <p:sldId id="351" r:id="rId11"/>
    <p:sldId id="321" r:id="rId12"/>
    <p:sldId id="352" r:id="rId13"/>
    <p:sldId id="323" r:id="rId14"/>
    <p:sldId id="324" r:id="rId15"/>
    <p:sldId id="325" r:id="rId16"/>
    <p:sldId id="326" r:id="rId17"/>
    <p:sldId id="353" r:id="rId18"/>
    <p:sldId id="334" r:id="rId19"/>
    <p:sldId id="335" r:id="rId20"/>
    <p:sldId id="354" r:id="rId21"/>
    <p:sldId id="355" r:id="rId22"/>
    <p:sldId id="336" r:id="rId23"/>
    <p:sldId id="356" r:id="rId24"/>
    <p:sldId id="341" r:id="rId25"/>
    <p:sldId id="357" r:id="rId26"/>
    <p:sldId id="345" r:id="rId27"/>
    <p:sldId id="339" r:id="rId28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FBF3D8-BD68-40CD-BF19-1A153DF34BA0}" v="12" dt="2020-12-21T12:34:44.7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91391" autoAdjust="0"/>
  </p:normalViewPr>
  <p:slideViewPr>
    <p:cSldViewPr>
      <p:cViewPr varScale="1">
        <p:scale>
          <a:sx n="15" d="100"/>
          <a:sy n="15" d="100"/>
        </p:scale>
        <p:origin x="48" y="1020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7DD7DA2D-9618-4161-84CD-25554907B4B4}"/>
    <pc:docChg chg="custSel addSld delSld modSld">
      <pc:chgData name="Åkerman, Ulla" userId="d0083935-d6d3-4ce6-bb83-b342513b4304" providerId="ADAL" clId="{7DD7DA2D-9618-4161-84CD-25554907B4B4}" dt="2020-11-02T07:31:14.640" v="1202"/>
      <pc:docMkLst>
        <pc:docMk/>
      </pc:docMkLst>
      <pc:sldChg chg="addSp delSp modSp">
        <pc:chgData name="Åkerman, Ulla" userId="d0083935-d6d3-4ce6-bb83-b342513b4304" providerId="ADAL" clId="{7DD7DA2D-9618-4161-84CD-25554907B4B4}" dt="2020-10-26T07:23:16.188" v="936" actId="962"/>
        <pc:sldMkLst>
          <pc:docMk/>
          <pc:sldMk cId="3315617300" sldId="314"/>
        </pc:sldMkLst>
        <pc:spChg chg="add del mod">
          <ac:chgData name="Åkerman, Ulla" userId="d0083935-d6d3-4ce6-bb83-b342513b4304" providerId="ADAL" clId="{7DD7DA2D-9618-4161-84CD-25554907B4B4}" dt="2020-10-25T15:37:05.624" v="4" actId="478"/>
          <ac:spMkLst>
            <pc:docMk/>
            <pc:sldMk cId="3315617300" sldId="314"/>
            <ac:spMk id="9" creationId="{B99820D2-1D5B-4CEF-ABF1-3B36D84E02D9}"/>
          </ac:spMkLst>
        </pc:spChg>
        <pc:spChg chg="add del mod">
          <ac:chgData name="Åkerman, Ulla" userId="d0083935-d6d3-4ce6-bb83-b342513b4304" providerId="ADAL" clId="{7DD7DA2D-9618-4161-84CD-25554907B4B4}" dt="2020-10-25T15:38:45.955" v="8" actId="931"/>
          <ac:spMkLst>
            <pc:docMk/>
            <pc:sldMk cId="3315617300" sldId="314"/>
            <ac:spMk id="14" creationId="{B68B8D1C-A881-49A8-B405-DA8A44260336}"/>
          </ac:spMkLst>
        </pc:spChg>
        <pc:picChg chg="add del mod">
          <ac:chgData name="Åkerman, Ulla" userId="d0083935-d6d3-4ce6-bb83-b342513b4304" providerId="ADAL" clId="{7DD7DA2D-9618-4161-84CD-25554907B4B4}" dt="2020-10-25T15:37:05.624" v="4" actId="478"/>
          <ac:picMkLst>
            <pc:docMk/>
            <pc:sldMk cId="3315617300" sldId="314"/>
            <ac:picMk id="8" creationId="{AF65CBA1-036E-4738-892B-0B36C40751B2}"/>
          </ac:picMkLst>
        </pc:picChg>
        <pc:picChg chg="del">
          <ac:chgData name="Åkerman, Ulla" userId="d0083935-d6d3-4ce6-bb83-b342513b4304" providerId="ADAL" clId="{7DD7DA2D-9618-4161-84CD-25554907B4B4}" dt="2020-10-25T15:38:41.667" v="7" actId="478"/>
          <ac:picMkLst>
            <pc:docMk/>
            <pc:sldMk cId="3315617300" sldId="314"/>
            <ac:picMk id="10" creationId="{3C84390E-A470-483F-BFB4-E1DB43F8D75C}"/>
          </ac:picMkLst>
        </pc:picChg>
        <pc:picChg chg="add del mod">
          <ac:chgData name="Åkerman, Ulla" userId="d0083935-d6d3-4ce6-bb83-b342513b4304" providerId="ADAL" clId="{7DD7DA2D-9618-4161-84CD-25554907B4B4}" dt="2020-10-25T15:38:37.800" v="6" actId="478"/>
          <ac:picMkLst>
            <pc:docMk/>
            <pc:sldMk cId="3315617300" sldId="314"/>
            <ac:picMk id="12" creationId="{D688480E-351C-4A78-91B6-D71539749779}"/>
          </ac:picMkLst>
        </pc:picChg>
        <pc:picChg chg="add mod">
          <ac:chgData name="Åkerman, Ulla" userId="d0083935-d6d3-4ce6-bb83-b342513b4304" providerId="ADAL" clId="{7DD7DA2D-9618-4161-84CD-25554907B4B4}" dt="2020-10-26T07:23:16.188" v="936" actId="962"/>
          <ac:picMkLst>
            <pc:docMk/>
            <pc:sldMk cId="3315617300" sldId="314"/>
            <ac:picMk id="16" creationId="{89653ACB-E5C7-4123-8141-88C710A879DF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49:58.603" v="942" actId="962"/>
        <pc:sldMkLst>
          <pc:docMk/>
          <pc:sldMk cId="2779427517" sldId="321"/>
        </pc:sldMkLst>
        <pc:spChg chg="add del mod">
          <ac:chgData name="Åkerman, Ulla" userId="d0083935-d6d3-4ce6-bb83-b342513b4304" providerId="ADAL" clId="{7DD7DA2D-9618-4161-84CD-25554907B4B4}" dt="2020-10-25T15:41:25.275" v="11" actId="931"/>
          <ac:spMkLst>
            <pc:docMk/>
            <pc:sldMk cId="2779427517" sldId="321"/>
            <ac:spMk id="8" creationId="{C2432EC7-949B-4DCE-990D-13F60C188531}"/>
          </ac:spMkLst>
        </pc:spChg>
        <pc:spChg chg="add del mod">
          <ac:chgData name="Åkerman, Ulla" userId="d0083935-d6d3-4ce6-bb83-b342513b4304" providerId="ADAL" clId="{7DD7DA2D-9618-4161-84CD-25554907B4B4}" dt="2020-10-25T15:43:30.329" v="114" actId="931"/>
          <ac:spMkLst>
            <pc:docMk/>
            <pc:sldMk cId="2779427517" sldId="321"/>
            <ac:spMk id="13" creationId="{7A6389E9-3AC0-441D-8BA4-D88E3658CDBD}"/>
          </ac:spMkLst>
        </pc:spChg>
        <pc:picChg chg="del">
          <ac:chgData name="Åkerman, Ulla" userId="d0083935-d6d3-4ce6-bb83-b342513b4304" providerId="ADAL" clId="{7DD7DA2D-9618-4161-84CD-25554907B4B4}" dt="2020-10-25T15:41:18.022" v="10" actId="478"/>
          <ac:picMkLst>
            <pc:docMk/>
            <pc:sldMk cId="2779427517" sldId="321"/>
            <ac:picMk id="10" creationId="{98091146-15F1-473B-BF83-2597E27EDB98}"/>
          </ac:picMkLst>
        </pc:picChg>
        <pc:picChg chg="add del mod">
          <ac:chgData name="Åkerman, Ulla" userId="d0083935-d6d3-4ce6-bb83-b342513b4304" providerId="ADAL" clId="{7DD7DA2D-9618-4161-84CD-25554907B4B4}" dt="2020-10-25T15:43:25.805" v="113" actId="478"/>
          <ac:picMkLst>
            <pc:docMk/>
            <pc:sldMk cId="2779427517" sldId="321"/>
            <ac:picMk id="11" creationId="{4D0D8344-223C-4113-8A35-379A0E7E4AD7}"/>
          </ac:picMkLst>
        </pc:picChg>
        <pc:picChg chg="add mod">
          <ac:chgData name="Åkerman, Ulla" userId="d0083935-d6d3-4ce6-bb83-b342513b4304" providerId="ADAL" clId="{7DD7DA2D-9618-4161-84CD-25554907B4B4}" dt="2020-10-27T16:49:58.603" v="942" actId="962"/>
          <ac:picMkLst>
            <pc:docMk/>
            <pc:sldMk cId="2779427517" sldId="321"/>
            <ac:picMk id="15" creationId="{2081A8D3-93B1-4CCC-A2F3-A3D2164D6EDD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54:43.725" v="1032" actId="13244"/>
        <pc:sldMkLst>
          <pc:docMk/>
          <pc:sldMk cId="3473346265" sldId="324"/>
        </pc:sldMkLst>
        <pc:spChg chg="mod">
          <ac:chgData name="Åkerman, Ulla" userId="d0083935-d6d3-4ce6-bb83-b342513b4304" providerId="ADAL" clId="{7DD7DA2D-9618-4161-84CD-25554907B4B4}" dt="2020-10-27T16:50:10.172" v="943" actId="14100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7DD7DA2D-9618-4161-84CD-25554907B4B4}" dt="2020-10-27T16:54:38.141" v="1031" actId="1076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7DD7DA2D-9618-4161-84CD-25554907B4B4}" dt="2020-10-27T16:54:26.573" v="1030" actId="1076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7DD7DA2D-9618-4161-84CD-25554907B4B4}" dt="2020-10-27T16:54:22.244" v="1029" actId="1076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7DD7DA2D-9618-4161-84CD-25554907B4B4}" dt="2020-10-25T16:19:39.798" v="141" actId="20577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7DD7DA2D-9618-4161-84CD-25554907B4B4}" dt="2020-10-25T16:19:44.529" v="146" actId="20577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7DD7DA2D-9618-4161-84CD-25554907B4B4}" dt="2020-10-25T16:20:07.193" v="178" actId="20577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7DD7DA2D-9618-4161-84CD-25554907B4B4}" dt="2020-10-25T16:20:36.628" v="199" actId="20577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7DD7DA2D-9618-4161-84CD-25554907B4B4}" dt="2020-10-25T16:20:48.467" v="210" actId="20577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7DD7DA2D-9618-4161-84CD-25554907B4B4}" dt="2020-10-25T16:20:55.724" v="225" actId="20577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7DD7DA2D-9618-4161-84CD-25554907B4B4}" dt="2020-10-25T16:21:03.277" v="240" actId="20577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7DD7DA2D-9618-4161-84CD-25554907B4B4}" dt="2020-10-25T16:21:14.950" v="241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7DD7DA2D-9618-4161-84CD-25554907B4B4}" dt="2020-10-25T16:22:05.803" v="263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7DD7DA2D-9618-4161-84CD-25554907B4B4}" dt="2020-10-26T07:13:35.343" v="732" actId="6549"/>
          <ac:spMkLst>
            <pc:docMk/>
            <pc:sldMk cId="3473346265" sldId="324"/>
            <ac:spMk id="55" creationId="{0B14506A-2825-4BB1-804B-279904657466}"/>
          </ac:spMkLst>
        </pc:spChg>
        <pc:picChg chg="add mod">
          <ac:chgData name="Åkerman, Ulla" userId="d0083935-d6d3-4ce6-bb83-b342513b4304" providerId="ADAL" clId="{7DD7DA2D-9618-4161-84CD-25554907B4B4}" dt="2020-10-27T16:54:43.725" v="1032" actId="13244"/>
          <ac:picMkLst>
            <pc:docMk/>
            <pc:sldMk cId="3473346265" sldId="324"/>
            <ac:picMk id="7" creationId="{99CE7A46-7B9B-40E4-8927-CCDC9B014D8F}"/>
          </ac:picMkLst>
        </pc:picChg>
        <pc:picChg chg="del">
          <ac:chgData name="Åkerman, Ulla" userId="d0083935-d6d3-4ce6-bb83-b342513b4304" providerId="ADAL" clId="{7DD7DA2D-9618-4161-84CD-25554907B4B4}" dt="2020-10-27T16:53:26.764" v="986" actId="478"/>
          <ac:picMkLst>
            <pc:docMk/>
            <pc:sldMk cId="3473346265" sldId="324"/>
            <ac:picMk id="8" creationId="{FE101584-572C-412C-A463-03B06FD15202}"/>
          </ac:picMkLst>
        </pc:picChg>
      </pc:sldChg>
      <pc:sldChg chg="modSp">
        <pc:chgData name="Åkerman, Ulla" userId="d0083935-d6d3-4ce6-bb83-b342513b4304" providerId="ADAL" clId="{7DD7DA2D-9618-4161-84CD-25554907B4B4}" dt="2020-10-25T16:33:19.606" v="456" actId="6549"/>
        <pc:sldMkLst>
          <pc:docMk/>
          <pc:sldMk cId="2368783740" sldId="325"/>
        </pc:sldMkLst>
        <pc:spChg chg="mod">
          <ac:chgData name="Åkerman, Ulla" userId="d0083935-d6d3-4ce6-bb83-b342513b4304" providerId="ADAL" clId="{7DD7DA2D-9618-4161-84CD-25554907B4B4}" dt="2020-10-25T16:33:19.606" v="456" actId="6549"/>
          <ac:spMkLst>
            <pc:docMk/>
            <pc:sldMk cId="2368783740" sldId="325"/>
            <ac:spMk id="2" creationId="{67BE9C06-4D52-488E-A105-D3E45CCEA20C}"/>
          </ac:spMkLst>
        </pc:spChg>
      </pc:sldChg>
      <pc:sldChg chg="addSp delSp modSp">
        <pc:chgData name="Åkerman, Ulla" userId="d0083935-d6d3-4ce6-bb83-b342513b4304" providerId="ADAL" clId="{7DD7DA2D-9618-4161-84CD-25554907B4B4}" dt="2020-10-25T16:32:26.969" v="422" actId="6549"/>
        <pc:sldMkLst>
          <pc:docMk/>
          <pc:sldMk cId="2615051094" sldId="326"/>
        </pc:sldMkLst>
        <pc:spChg chg="mod">
          <ac:chgData name="Åkerman, Ulla" userId="d0083935-d6d3-4ce6-bb83-b342513b4304" providerId="ADAL" clId="{7DD7DA2D-9618-4161-84CD-25554907B4B4}" dt="2020-10-25T16:30:20.260" v="360" actId="14100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7DD7DA2D-9618-4161-84CD-25554907B4B4}" dt="2020-10-25T16:32:26.969" v="422" actId="6549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7DD7DA2D-9618-4161-84CD-25554907B4B4}" dt="2020-10-25T16:25:54.297" v="265" actId="931"/>
          <ac:spMkLst>
            <pc:docMk/>
            <pc:sldMk cId="2615051094" sldId="326"/>
            <ac:spMk id="8" creationId="{52B228CC-63B5-47F3-829E-C886FBF94029}"/>
          </ac:spMkLst>
        </pc:spChg>
        <pc:spChg chg="add del mod">
          <ac:chgData name="Åkerman, Ulla" userId="d0083935-d6d3-4ce6-bb83-b342513b4304" providerId="ADAL" clId="{7DD7DA2D-9618-4161-84CD-25554907B4B4}" dt="2020-10-25T16:26:43.400" v="271" actId="931"/>
          <ac:spMkLst>
            <pc:docMk/>
            <pc:sldMk cId="2615051094" sldId="326"/>
            <ac:spMk id="13" creationId="{144A777A-5CEF-4BFF-BB55-BEF0C04237F8}"/>
          </ac:spMkLst>
        </pc:spChg>
        <pc:spChg chg="add del mod">
          <ac:chgData name="Åkerman, Ulla" userId="d0083935-d6d3-4ce6-bb83-b342513b4304" providerId="ADAL" clId="{7DD7DA2D-9618-4161-84CD-25554907B4B4}" dt="2020-10-25T16:27:46.161" v="277" actId="931"/>
          <ac:spMkLst>
            <pc:docMk/>
            <pc:sldMk cId="2615051094" sldId="326"/>
            <ac:spMk id="17" creationId="{764ECE38-A8EF-47C9-B926-3FF30D28E771}"/>
          </ac:spMkLst>
        </pc:spChg>
        <pc:spChg chg="add del mod">
          <ac:chgData name="Åkerman, Ulla" userId="d0083935-d6d3-4ce6-bb83-b342513b4304" providerId="ADAL" clId="{7DD7DA2D-9618-4161-84CD-25554907B4B4}" dt="2020-10-25T16:28:39.172" v="281" actId="931"/>
          <ac:spMkLst>
            <pc:docMk/>
            <pc:sldMk cId="2615051094" sldId="326"/>
            <ac:spMk id="21" creationId="{4A004187-AE59-47BD-96C2-189B1FFE4E42}"/>
          </ac:spMkLst>
        </pc:spChg>
        <pc:picChg chg="del">
          <ac:chgData name="Åkerman, Ulla" userId="d0083935-d6d3-4ce6-bb83-b342513b4304" providerId="ADAL" clId="{7DD7DA2D-9618-4161-84CD-25554907B4B4}" dt="2020-10-25T16:25:48.090" v="264" actId="478"/>
          <ac:picMkLst>
            <pc:docMk/>
            <pc:sldMk cId="2615051094" sldId="326"/>
            <ac:picMk id="10" creationId="{4FB596C1-8F54-4A16-B464-6B721F91326A}"/>
          </ac:picMkLst>
        </pc:picChg>
        <pc:picChg chg="add del mod">
          <ac:chgData name="Åkerman, Ulla" userId="d0083935-d6d3-4ce6-bb83-b342513b4304" providerId="ADAL" clId="{7DD7DA2D-9618-4161-84CD-25554907B4B4}" dt="2020-10-25T16:26:39.548" v="270" actId="478"/>
          <ac:picMkLst>
            <pc:docMk/>
            <pc:sldMk cId="2615051094" sldId="326"/>
            <ac:picMk id="11" creationId="{E7B2DBB2-4D9D-4156-9E05-8E25395E5EC1}"/>
          </ac:picMkLst>
        </pc:picChg>
        <pc:picChg chg="add del mod">
          <ac:chgData name="Åkerman, Ulla" userId="d0083935-d6d3-4ce6-bb83-b342513b4304" providerId="ADAL" clId="{7DD7DA2D-9618-4161-84CD-25554907B4B4}" dt="2020-10-25T16:27:41.320" v="276" actId="478"/>
          <ac:picMkLst>
            <pc:docMk/>
            <pc:sldMk cId="2615051094" sldId="326"/>
            <ac:picMk id="15" creationId="{605E13C8-B0B0-4D28-9B3C-275895DBB2B9}"/>
          </ac:picMkLst>
        </pc:picChg>
        <pc:picChg chg="add del mod">
          <ac:chgData name="Åkerman, Ulla" userId="d0083935-d6d3-4ce6-bb83-b342513b4304" providerId="ADAL" clId="{7DD7DA2D-9618-4161-84CD-25554907B4B4}" dt="2020-10-25T16:28:35.094" v="280" actId="478"/>
          <ac:picMkLst>
            <pc:docMk/>
            <pc:sldMk cId="2615051094" sldId="326"/>
            <ac:picMk id="19" creationId="{2054829B-B4BF-414D-B337-767F5BDA8D02}"/>
          </ac:picMkLst>
        </pc:picChg>
        <pc:picChg chg="add mod">
          <ac:chgData name="Åkerman, Ulla" userId="d0083935-d6d3-4ce6-bb83-b342513b4304" providerId="ADAL" clId="{7DD7DA2D-9618-4161-84CD-25554907B4B4}" dt="2020-10-25T16:29:47.787" v="336" actId="13244"/>
          <ac:picMkLst>
            <pc:docMk/>
            <pc:sldMk cId="2615051094" sldId="326"/>
            <ac:picMk id="23" creationId="{E5FDBC02-12B6-4E85-85F2-98218F8981B8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57:34.784" v="1199" actId="962"/>
        <pc:sldMkLst>
          <pc:docMk/>
          <pc:sldMk cId="1660831285" sldId="335"/>
        </pc:sldMkLst>
        <pc:spChg chg="mod">
          <ac:chgData name="Åkerman, Ulla" userId="d0083935-d6d3-4ce6-bb83-b342513b4304" providerId="ADAL" clId="{7DD7DA2D-9618-4161-84CD-25554907B4B4}" dt="2020-10-27T16:50:40.197" v="945" actId="1076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7DD7DA2D-9618-4161-84CD-25554907B4B4}" dt="2020-10-25T16:34:42.608" v="534" actId="6549"/>
          <ac:spMkLst>
            <pc:docMk/>
            <pc:sldMk cId="1660831285" sldId="335"/>
            <ac:spMk id="14" creationId="{6197AF7D-6126-4BE0-8028-A7B2BD22D4CD}"/>
          </ac:spMkLst>
        </pc:spChg>
        <pc:spChg chg="mod">
          <ac:chgData name="Åkerman, Ulla" userId="d0083935-d6d3-4ce6-bb83-b342513b4304" providerId="ADAL" clId="{7DD7DA2D-9618-4161-84CD-25554907B4B4}" dt="2020-10-25T16:36:16.604" v="691" actId="20577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7DD7DA2D-9618-4161-84CD-25554907B4B4}" dt="2020-10-27T16:57:34.784" v="1199" actId="962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7DD7DA2D-9618-4161-84CD-25554907B4B4}" dt="2020-10-25T16:35:49.110" v="679" actId="20577"/>
          <ac:spMkLst>
            <pc:docMk/>
            <pc:sldMk cId="1660831285" sldId="335"/>
            <ac:spMk id="22" creationId="{58BF11DC-6837-4A15-BF07-5EC2875586EC}"/>
          </ac:spMkLst>
        </pc:spChg>
        <pc:spChg chg="mod">
          <ac:chgData name="Åkerman, Ulla" userId="d0083935-d6d3-4ce6-bb83-b342513b4304" providerId="ADAL" clId="{7DD7DA2D-9618-4161-84CD-25554907B4B4}" dt="2020-10-25T16:35:55.523" v="683" actId="6549"/>
          <ac:spMkLst>
            <pc:docMk/>
            <pc:sldMk cId="1660831285" sldId="335"/>
            <ac:spMk id="26" creationId="{13C5F01A-5FB1-4C2E-8A8D-857FB5D789B6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7DD7DA2D-9618-4161-84CD-25554907B4B4}" dt="2020-10-27T16:50:46.780" v="947" actId="1076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Åkerman, Ulla" userId="d0083935-d6d3-4ce6-bb83-b342513b4304" providerId="ADAL" clId="{7DD7DA2D-9618-4161-84CD-25554907B4B4}" dt="2020-10-27T16:50:36.847" v="944" actId="107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Åkerman, Ulla" userId="d0083935-d6d3-4ce6-bb83-b342513b4304" providerId="ADAL" clId="{7DD7DA2D-9618-4161-84CD-25554907B4B4}" dt="2020-10-27T16:50:36.847" v="944" actId="107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Åkerman, Ulla" userId="d0083935-d6d3-4ce6-bb83-b342513b4304" providerId="ADAL" clId="{7DD7DA2D-9618-4161-84CD-25554907B4B4}" dt="2020-10-27T16:50:36.847" v="944" actId="107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Åkerman, Ulla" userId="d0083935-d6d3-4ce6-bb83-b342513b4304" providerId="ADAL" clId="{7DD7DA2D-9618-4161-84CD-25554907B4B4}" dt="2020-10-27T16:50:36.847" v="944" actId="1076"/>
          <ac:grpSpMkLst>
            <pc:docMk/>
            <pc:sldMk cId="1660831285" sldId="335"/>
            <ac:grpSpMk id="24" creationId="{BBEF9CE3-88FE-470A-BE37-0FD7879DA3BE}"/>
          </ac:grpSpMkLst>
        </pc:grpChg>
        <pc:picChg chg="del mod">
          <ac:chgData name="Åkerman, Ulla" userId="d0083935-d6d3-4ce6-bb83-b342513b4304" providerId="ADAL" clId="{7DD7DA2D-9618-4161-84CD-25554907B4B4}" dt="2020-10-27T16:55:46.325" v="1035" actId="478"/>
          <ac:picMkLst>
            <pc:docMk/>
            <pc:sldMk cId="1660831285" sldId="335"/>
            <ac:picMk id="3" creationId="{8AB25414-19BB-4D90-A76B-50616A8115F4}"/>
          </ac:picMkLst>
        </pc:picChg>
        <pc:picChg chg="add mod">
          <ac:chgData name="Åkerman, Ulla" userId="d0083935-d6d3-4ce6-bb83-b342513b4304" providerId="ADAL" clId="{7DD7DA2D-9618-4161-84CD-25554907B4B4}" dt="2020-10-27T16:56:25.652" v="1094" actId="13244"/>
          <ac:picMkLst>
            <pc:docMk/>
            <pc:sldMk cId="1660831285" sldId="335"/>
            <ac:picMk id="27" creationId="{4626F224-CDAA-4BE4-A3F1-22FE15306B12}"/>
          </ac:picMkLst>
        </pc:picChg>
      </pc:sldChg>
      <pc:sldChg chg="addSp delSp modSp">
        <pc:chgData name="Åkerman, Ulla" userId="d0083935-d6d3-4ce6-bb83-b342513b4304" providerId="ADAL" clId="{7DD7DA2D-9618-4161-84CD-25554907B4B4}" dt="2020-10-26T07:14:40.737" v="733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7DD7DA2D-9618-4161-84CD-25554907B4B4}" dt="2020-10-25T16:40:04.083" v="693" actId="931"/>
          <ac:spMkLst>
            <pc:docMk/>
            <pc:sldMk cId="1158175688" sldId="336"/>
            <ac:spMk id="8" creationId="{91A24342-8795-4143-9395-4021682A2A66}"/>
          </ac:spMkLst>
        </pc:spChg>
        <pc:picChg chg="del">
          <ac:chgData name="Åkerman, Ulla" userId="d0083935-d6d3-4ce6-bb83-b342513b4304" providerId="ADAL" clId="{7DD7DA2D-9618-4161-84CD-25554907B4B4}" dt="2020-10-25T16:39:58.536" v="692" actId="478"/>
          <ac:picMkLst>
            <pc:docMk/>
            <pc:sldMk cId="1158175688" sldId="336"/>
            <ac:picMk id="10" creationId="{FB53E034-1666-4BB9-ADE5-B255A3C3C358}"/>
          </ac:picMkLst>
        </pc:picChg>
        <pc:picChg chg="add mod">
          <ac:chgData name="Åkerman, Ulla" userId="d0083935-d6d3-4ce6-bb83-b342513b4304" providerId="ADAL" clId="{7DD7DA2D-9618-4161-84CD-25554907B4B4}" dt="2020-10-26T07:14:40.737" v="733" actId="13244"/>
          <ac:picMkLst>
            <pc:docMk/>
            <pc:sldMk cId="1158175688" sldId="336"/>
            <ac:picMk id="11" creationId="{C47264DF-1530-49C0-9284-FA380795A1FE}"/>
          </ac:picMkLst>
        </pc:picChg>
      </pc:sldChg>
      <pc:sldChg chg="modSp">
        <pc:chgData name="Åkerman, Ulla" userId="d0083935-d6d3-4ce6-bb83-b342513b4304" providerId="ADAL" clId="{7DD7DA2D-9618-4161-84CD-25554907B4B4}" dt="2020-10-27T16:51:02.642" v="979" actId="962"/>
        <pc:sldMkLst>
          <pc:docMk/>
          <pc:sldMk cId="3110583444" sldId="338"/>
        </pc:sldMkLst>
        <pc:picChg chg="mod">
          <ac:chgData name="Åkerman, Ulla" userId="d0083935-d6d3-4ce6-bb83-b342513b4304" providerId="ADAL" clId="{7DD7DA2D-9618-4161-84CD-25554907B4B4}" dt="2020-10-27T16:51:02.642" v="979" actId="962"/>
          <ac:picMkLst>
            <pc:docMk/>
            <pc:sldMk cId="3110583444" sldId="338"/>
            <ac:picMk id="13" creationId="{73023BAE-E5E7-42D3-8506-5FCB944B085D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57:42.367" v="1201" actId="962"/>
        <pc:sldMkLst>
          <pc:docMk/>
          <pc:sldMk cId="1247457502" sldId="339"/>
        </pc:sldMkLst>
        <pc:spChg chg="mod">
          <ac:chgData name="Åkerman, Ulla" userId="d0083935-d6d3-4ce6-bb83-b342513b4304" providerId="ADAL" clId="{7DD7DA2D-9618-4161-84CD-25554907B4B4}" dt="2020-10-26T07:19:55.240" v="774" actId="20577"/>
          <ac:spMkLst>
            <pc:docMk/>
            <pc:sldMk cId="1247457502" sldId="339"/>
            <ac:spMk id="14" creationId="{F5150737-17D9-4429-BD97-A04D8ECE222D}"/>
          </ac:spMkLst>
        </pc:spChg>
        <pc:spChg chg="mod">
          <ac:chgData name="Åkerman, Ulla" userId="d0083935-d6d3-4ce6-bb83-b342513b4304" providerId="ADAL" clId="{7DD7DA2D-9618-4161-84CD-25554907B4B4}" dt="2020-10-26T07:20:17.402" v="775"/>
          <ac:spMkLst>
            <pc:docMk/>
            <pc:sldMk cId="1247457502" sldId="339"/>
            <ac:spMk id="17" creationId="{C396E6F2-0529-410A-BAA5-3B4EC4F652BA}"/>
          </ac:spMkLst>
        </pc:spChg>
        <pc:spChg chg="mod">
          <ac:chgData name="Åkerman, Ulla" userId="d0083935-d6d3-4ce6-bb83-b342513b4304" providerId="ADAL" clId="{7DD7DA2D-9618-4161-84CD-25554907B4B4}" dt="2020-10-27T16:57:42.367" v="1201" actId="962"/>
          <ac:spMkLst>
            <pc:docMk/>
            <pc:sldMk cId="1247457502" sldId="339"/>
            <ac:spMk id="20" creationId="{0E389D7A-37C8-4DAB-A868-64DDBF9F6870}"/>
          </ac:spMkLst>
        </pc:spChg>
        <pc:spChg chg="mod">
          <ac:chgData name="Åkerman, Ulla" userId="d0083935-d6d3-4ce6-bb83-b342513b4304" providerId="ADAL" clId="{7DD7DA2D-9618-4161-84CD-25554907B4B4}" dt="2020-10-26T07:20:57.774" v="780" actId="20577"/>
          <ac:spMkLst>
            <pc:docMk/>
            <pc:sldMk cId="1247457502" sldId="339"/>
            <ac:spMk id="22" creationId="{8F4D8DA0-6873-4772-9C8B-4C7AAA350C97}"/>
          </ac:spMkLst>
        </pc:spChg>
        <pc:spChg chg="mod">
          <ac:chgData name="Åkerman, Ulla" userId="d0083935-d6d3-4ce6-bb83-b342513b4304" providerId="ADAL" clId="{7DD7DA2D-9618-4161-84CD-25554907B4B4}" dt="2020-10-26T07:21:33.282" v="786" actId="20577"/>
          <ac:spMkLst>
            <pc:docMk/>
            <pc:sldMk cId="1247457502" sldId="339"/>
            <ac:spMk id="26" creationId="{08AE36F2-0E95-4EF8-86EA-ED5D0475077E}"/>
          </ac:spMkLst>
        </pc:spChg>
        <pc:spChg chg="mod">
          <ac:chgData name="Åkerman, Ulla" userId="d0083935-d6d3-4ce6-bb83-b342513b4304" providerId="ADAL" clId="{7DD7DA2D-9618-4161-84CD-25554907B4B4}" dt="2020-10-26T07:19:14.891" v="771" actId="20577"/>
          <ac:spMkLst>
            <pc:docMk/>
            <pc:sldMk cId="1247457502" sldId="339"/>
            <ac:spMk id="27" creationId="{99012F31-5832-4EA8-B919-447823ECF36E}"/>
          </ac:spMkLst>
        </pc:spChg>
        <pc:picChg chg="add mod">
          <ac:chgData name="Åkerman, Ulla" userId="d0083935-d6d3-4ce6-bb83-b342513b4304" providerId="ADAL" clId="{7DD7DA2D-9618-4161-84CD-25554907B4B4}" dt="2020-10-27T16:57:12.461" v="1145" actId="962"/>
          <ac:picMkLst>
            <pc:docMk/>
            <pc:sldMk cId="1247457502" sldId="339"/>
            <ac:picMk id="8" creationId="{306182C6-57AA-4BEA-AAB8-8DBB4A208F6F}"/>
          </ac:picMkLst>
        </pc:picChg>
        <pc:picChg chg="del mod">
          <ac:chgData name="Åkerman, Ulla" userId="d0083935-d6d3-4ce6-bb83-b342513b4304" providerId="ADAL" clId="{7DD7DA2D-9618-4161-84CD-25554907B4B4}" dt="2020-10-27T16:56:44.539" v="1097" actId="478"/>
          <ac:picMkLst>
            <pc:docMk/>
            <pc:sldMk cId="1247457502" sldId="339"/>
            <ac:picMk id="33" creationId="{18EAB739-1041-40CA-A3D3-5D8ED386D1B2}"/>
          </ac:picMkLst>
        </pc:picChg>
      </pc:sldChg>
      <pc:sldChg chg="addSp delSp modSp">
        <pc:chgData name="Åkerman, Ulla" userId="d0083935-d6d3-4ce6-bb83-b342513b4304" providerId="ADAL" clId="{7DD7DA2D-9618-4161-84CD-25554907B4B4}" dt="2020-10-26T07:15:24.804" v="736" actId="962"/>
        <pc:sldMkLst>
          <pc:docMk/>
          <pc:sldMk cId="1340289225" sldId="341"/>
        </pc:sldMkLst>
        <pc:spChg chg="add del mod">
          <ac:chgData name="Åkerman, Ulla" userId="d0083935-d6d3-4ce6-bb83-b342513b4304" providerId="ADAL" clId="{7DD7DA2D-9618-4161-84CD-25554907B4B4}" dt="2020-10-25T16:41:54.081" v="699" actId="931"/>
          <ac:spMkLst>
            <pc:docMk/>
            <pc:sldMk cId="1340289225" sldId="341"/>
            <ac:spMk id="8" creationId="{F84FF76A-4A43-418F-8A1A-C3C458A8CE60}"/>
          </ac:spMkLst>
        </pc:spChg>
        <pc:picChg chg="add mod">
          <ac:chgData name="Åkerman, Ulla" userId="d0083935-d6d3-4ce6-bb83-b342513b4304" providerId="ADAL" clId="{7DD7DA2D-9618-4161-84CD-25554907B4B4}" dt="2020-10-26T07:15:24.804" v="736" actId="962"/>
          <ac:picMkLst>
            <pc:docMk/>
            <pc:sldMk cId="1340289225" sldId="341"/>
            <ac:picMk id="10" creationId="{5BA625EB-2276-4CB3-A3D1-CF010ED96227}"/>
          </ac:picMkLst>
        </pc:picChg>
        <pc:picChg chg="del">
          <ac:chgData name="Åkerman, Ulla" userId="d0083935-d6d3-4ce6-bb83-b342513b4304" providerId="ADAL" clId="{7DD7DA2D-9618-4161-84CD-25554907B4B4}" dt="2020-10-25T16:41:49.948" v="698" actId="478"/>
          <ac:picMkLst>
            <pc:docMk/>
            <pc:sldMk cId="1340289225" sldId="341"/>
            <ac:picMk id="13" creationId="{0255993B-6594-440E-B740-A79D979280C3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51:21.168" v="985" actId="962"/>
        <pc:sldMkLst>
          <pc:docMk/>
          <pc:sldMk cId="1828284210" sldId="345"/>
        </pc:sldMkLst>
        <pc:spChg chg="add del mod">
          <ac:chgData name="Åkerman, Ulla" userId="d0083935-d6d3-4ce6-bb83-b342513b4304" providerId="ADAL" clId="{7DD7DA2D-9618-4161-84CD-25554907B4B4}" dt="2020-10-25T16:43:01.614" v="703" actId="931"/>
          <ac:spMkLst>
            <pc:docMk/>
            <pc:sldMk cId="1828284210" sldId="345"/>
            <ac:spMk id="8" creationId="{08B03B99-93E5-4602-AA6F-35B73EDF636F}"/>
          </ac:spMkLst>
        </pc:spChg>
        <pc:spChg chg="add del mod">
          <ac:chgData name="Åkerman, Ulla" userId="d0083935-d6d3-4ce6-bb83-b342513b4304" providerId="ADAL" clId="{7DD7DA2D-9618-4161-84CD-25554907B4B4}" dt="2020-10-25T16:43:40.342" v="707" actId="931"/>
          <ac:spMkLst>
            <pc:docMk/>
            <pc:sldMk cId="1828284210" sldId="345"/>
            <ac:spMk id="13" creationId="{FE400110-49E2-4FBB-AACA-08F574B20023}"/>
          </ac:spMkLst>
        </pc:spChg>
        <pc:picChg chg="add del mod">
          <ac:chgData name="Åkerman, Ulla" userId="d0083935-d6d3-4ce6-bb83-b342513b4304" providerId="ADAL" clId="{7DD7DA2D-9618-4161-84CD-25554907B4B4}" dt="2020-10-25T16:43:36.096" v="706" actId="478"/>
          <ac:picMkLst>
            <pc:docMk/>
            <pc:sldMk cId="1828284210" sldId="345"/>
            <ac:picMk id="10" creationId="{9B812D74-80EC-4FDC-A705-71B29C7756AB}"/>
          </ac:picMkLst>
        </pc:picChg>
        <pc:picChg chg="del">
          <ac:chgData name="Åkerman, Ulla" userId="d0083935-d6d3-4ce6-bb83-b342513b4304" providerId="ADAL" clId="{7DD7DA2D-9618-4161-84CD-25554907B4B4}" dt="2020-10-25T16:42:57.113" v="702" actId="478"/>
          <ac:picMkLst>
            <pc:docMk/>
            <pc:sldMk cId="1828284210" sldId="345"/>
            <ac:picMk id="11" creationId="{09757147-4CBE-400D-8684-CC3B54294586}"/>
          </ac:picMkLst>
        </pc:picChg>
        <pc:picChg chg="add mod">
          <ac:chgData name="Åkerman, Ulla" userId="d0083935-d6d3-4ce6-bb83-b342513b4304" providerId="ADAL" clId="{7DD7DA2D-9618-4161-84CD-25554907B4B4}" dt="2020-10-27T16:51:21.168" v="985" actId="962"/>
          <ac:picMkLst>
            <pc:docMk/>
            <pc:sldMk cId="1828284210" sldId="345"/>
            <ac:picMk id="15" creationId="{0A49B508-1019-46D9-BB1E-9C3FD53BE8B2}"/>
          </ac:picMkLst>
        </pc:picChg>
      </pc:sldChg>
      <pc:sldChg chg="add">
        <pc:chgData name="Åkerman, Ulla" userId="d0083935-d6d3-4ce6-bb83-b342513b4304" providerId="ADAL" clId="{7DD7DA2D-9618-4161-84CD-25554907B4B4}" dt="2020-11-02T07:31:14.640" v="1202"/>
        <pc:sldMkLst>
          <pc:docMk/>
          <pc:sldMk cId="1118752469" sldId="346"/>
        </pc:sldMkLst>
      </pc:sldChg>
      <pc:sldChg chg="del">
        <pc:chgData name="Åkerman, Ulla" userId="d0083935-d6d3-4ce6-bb83-b342513b4304" providerId="ADAL" clId="{7DD7DA2D-9618-4161-84CD-25554907B4B4}" dt="2020-10-25T16:31:56.219" v="413" actId="2696"/>
        <pc:sldMkLst>
          <pc:docMk/>
          <pc:sldMk cId="3822753235" sldId="346"/>
        </pc:sldMkLst>
      </pc:sldChg>
      <pc:sldChg chg="del">
        <pc:chgData name="Åkerman, Ulla" userId="d0083935-d6d3-4ce6-bb83-b342513b4304" providerId="ADAL" clId="{7DD7DA2D-9618-4161-84CD-25554907B4B4}" dt="2020-10-25T16:32:45.379" v="423" actId="2696"/>
        <pc:sldMkLst>
          <pc:docMk/>
          <pc:sldMk cId="1962986173" sldId="347"/>
        </pc:sldMkLst>
      </pc:sldChg>
    </pc:docChg>
  </pc:docChgLst>
  <pc:docChgLst>
    <pc:chgData name="Åkerman, Ulla" userId="d0083935-d6d3-4ce6-bb83-b342513b4304" providerId="ADAL" clId="{6BBB4330-A437-4610-8B85-8102175DAE9D}"/>
    <pc:docChg chg="modSld">
      <pc:chgData name="Åkerman, Ulla" userId="d0083935-d6d3-4ce6-bb83-b342513b4304" providerId="ADAL" clId="{6BBB4330-A437-4610-8B85-8102175DAE9D}" dt="2020-10-25T15:31:20.050" v="71" actId="20577"/>
      <pc:docMkLst>
        <pc:docMk/>
      </pc:docMkLst>
      <pc:sldChg chg="modSp">
        <pc:chgData name="Åkerman, Ulla" userId="d0083935-d6d3-4ce6-bb83-b342513b4304" providerId="ADAL" clId="{6BBB4330-A437-4610-8B85-8102175DAE9D}" dt="2020-10-25T15:31:06.959" v="41" actId="20577"/>
        <pc:sldMkLst>
          <pc:docMk/>
          <pc:sldMk cId="3315617300" sldId="314"/>
        </pc:sldMkLst>
        <pc:spChg chg="mod">
          <ac:chgData name="Åkerman, Ulla" userId="d0083935-d6d3-4ce6-bb83-b342513b4304" providerId="ADAL" clId="{6BBB4330-A437-4610-8B85-8102175DAE9D}" dt="2020-10-25T15:31:06.959" v="41" actId="20577"/>
          <ac:spMkLst>
            <pc:docMk/>
            <pc:sldMk cId="3315617300" sldId="314"/>
            <ac:spMk id="7" creationId="{8786C1A2-0088-4716-8523-4DF8799E79DD}"/>
          </ac:spMkLst>
        </pc:spChg>
      </pc:sldChg>
      <pc:sldChg chg="modSp">
        <pc:chgData name="Åkerman, Ulla" userId="d0083935-d6d3-4ce6-bb83-b342513b4304" providerId="ADAL" clId="{6BBB4330-A437-4610-8B85-8102175DAE9D}" dt="2020-10-25T15:31:20.050" v="71" actId="20577"/>
        <pc:sldMkLst>
          <pc:docMk/>
          <pc:sldMk cId="141904808" sldId="318"/>
        </pc:sldMkLst>
        <pc:spChg chg="mod">
          <ac:chgData name="Åkerman, Ulla" userId="d0083935-d6d3-4ce6-bb83-b342513b4304" providerId="ADAL" clId="{6BBB4330-A437-4610-8B85-8102175DAE9D}" dt="2020-10-25T15:31:20.050" v="71" actId="20577"/>
          <ac:spMkLst>
            <pc:docMk/>
            <pc:sldMk cId="141904808" sldId="318"/>
            <ac:spMk id="7" creationId="{D4422397-E787-42A5-9BAA-88253D23C9A4}"/>
          </ac:spMkLst>
        </pc:spChg>
      </pc:sldChg>
    </pc:docChg>
  </pc:docChgLst>
  <pc:docChgLst>
    <pc:chgData name="Åkerman, Ulla" userId="d0083935-d6d3-4ce6-bb83-b342513b4304" providerId="ADAL" clId="{FBFBF3D8-BD68-40CD-BF19-1A153DF34BA0}"/>
    <pc:docChg chg="undo custSel modSld">
      <pc:chgData name="Åkerman, Ulla" userId="d0083935-d6d3-4ce6-bb83-b342513b4304" providerId="ADAL" clId="{FBFBF3D8-BD68-40CD-BF19-1A153DF34BA0}" dt="2020-12-21T12:34:44.741" v="46" actId="13244"/>
      <pc:docMkLst>
        <pc:docMk/>
      </pc:docMkLst>
      <pc:sldChg chg="addSp delSp modSp">
        <pc:chgData name="Åkerman, Ulla" userId="d0083935-d6d3-4ce6-bb83-b342513b4304" providerId="ADAL" clId="{FBFBF3D8-BD68-40CD-BF19-1A153DF34BA0}" dt="2020-12-21T10:22:15.419" v="18" actId="1035"/>
        <pc:sldMkLst>
          <pc:docMk/>
          <pc:sldMk cId="1141246981" sldId="323"/>
        </pc:sldMkLst>
        <pc:spChg chg="add del mod">
          <ac:chgData name="Åkerman, Ulla" userId="d0083935-d6d3-4ce6-bb83-b342513b4304" providerId="ADAL" clId="{FBFBF3D8-BD68-40CD-BF19-1A153DF34BA0}" dt="2020-12-21T10:21:38.274" v="6" actId="478"/>
          <ac:spMkLst>
            <pc:docMk/>
            <pc:sldMk cId="1141246981" sldId="323"/>
            <ac:spMk id="9" creationId="{C7055211-9BC8-4CF3-99BB-FE90C600BF13}"/>
          </ac:spMkLst>
        </pc:spChg>
        <pc:spChg chg="add del mod">
          <ac:chgData name="Åkerman, Ulla" userId="d0083935-d6d3-4ce6-bb83-b342513b4304" providerId="ADAL" clId="{FBFBF3D8-BD68-40CD-BF19-1A153DF34BA0}" dt="2020-12-21T10:21:51.898" v="9" actId="931"/>
          <ac:spMkLst>
            <pc:docMk/>
            <pc:sldMk cId="1141246981" sldId="323"/>
            <ac:spMk id="13" creationId="{16B10740-E0CC-416B-864B-6309259FAC0A}"/>
          </ac:spMkLst>
        </pc:spChg>
        <pc:picChg chg="mod">
          <ac:chgData name="Åkerman, Ulla" userId="d0083935-d6d3-4ce6-bb83-b342513b4304" providerId="ADAL" clId="{FBFBF3D8-BD68-40CD-BF19-1A153DF34BA0}" dt="2020-12-21T10:22:15.419" v="18" actId="1035"/>
          <ac:picMkLst>
            <pc:docMk/>
            <pc:sldMk cId="1141246981" sldId="323"/>
            <ac:picMk id="8" creationId="{0B70A4EF-5FEC-46B1-97A0-4BAF1CD4B95E}"/>
          </ac:picMkLst>
        </pc:picChg>
        <pc:picChg chg="add del mod">
          <ac:chgData name="Åkerman, Ulla" userId="d0083935-d6d3-4ce6-bb83-b342513b4304" providerId="ADAL" clId="{FBFBF3D8-BD68-40CD-BF19-1A153DF34BA0}" dt="2020-12-21T10:21:32.431" v="5" actId="931"/>
          <ac:picMkLst>
            <pc:docMk/>
            <pc:sldMk cId="1141246981" sldId="323"/>
            <ac:picMk id="11" creationId="{FD82114C-B559-4FED-BA9E-9CA742362A03}"/>
          </ac:picMkLst>
        </pc:picChg>
        <pc:picChg chg="add mod">
          <ac:chgData name="Åkerman, Ulla" userId="d0083935-d6d3-4ce6-bb83-b342513b4304" providerId="ADAL" clId="{FBFBF3D8-BD68-40CD-BF19-1A153DF34BA0}" dt="2020-12-21T10:22:01.861" v="15" actId="13244"/>
          <ac:picMkLst>
            <pc:docMk/>
            <pc:sldMk cId="1141246981" sldId="323"/>
            <ac:picMk id="15" creationId="{7D9E55C2-6382-466B-8489-4EFDE285DD78}"/>
          </ac:picMkLst>
        </pc:picChg>
        <pc:picChg chg="add del mod">
          <ac:chgData name="Åkerman, Ulla" userId="d0083935-d6d3-4ce6-bb83-b342513b4304" providerId="ADAL" clId="{FBFBF3D8-BD68-40CD-BF19-1A153DF34BA0}" dt="2020-12-21T10:21:43.982" v="8" actId="478"/>
          <ac:picMkLst>
            <pc:docMk/>
            <pc:sldMk cId="1141246981" sldId="323"/>
            <ac:picMk id="19" creationId="{367C2EC4-5F5F-442C-B821-9CEE06DA7DFB}"/>
          </ac:picMkLst>
        </pc:picChg>
      </pc:sldChg>
      <pc:sldChg chg="addSp modSp">
        <pc:chgData name="Åkerman, Ulla" userId="d0083935-d6d3-4ce6-bb83-b342513b4304" providerId="ADAL" clId="{FBFBF3D8-BD68-40CD-BF19-1A153DF34BA0}" dt="2020-12-21T12:33:00.252" v="32" actId="13244"/>
        <pc:sldMkLst>
          <pc:docMk/>
          <pc:sldMk cId="3473346265" sldId="324"/>
        </pc:sldMkLst>
        <pc:spChg chg="mod">
          <ac:chgData name="Åkerman, Ulla" userId="d0083935-d6d3-4ce6-bb83-b342513b4304" providerId="ADAL" clId="{FBFBF3D8-BD68-40CD-BF19-1A153DF34BA0}" dt="2020-12-21T12:32:17.382" v="28" actId="14100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FBFBF3D8-BD68-40CD-BF19-1A153DF34BA0}" dt="2020-12-21T12:31:50.878" v="20" actId="1076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FBFBF3D8-BD68-40CD-BF19-1A153DF34BA0}" dt="2020-12-21T12:32:08.584" v="25" actId="14100"/>
          <ac:spMkLst>
            <pc:docMk/>
            <pc:sldMk cId="3473346265" sldId="324"/>
            <ac:spMk id="54" creationId="{8AB71C34-85FD-4E4D-9F35-33E9C4308DD2}"/>
          </ac:spMkLst>
        </pc:spChg>
        <pc:picChg chg="add mod">
          <ac:chgData name="Åkerman, Ulla" userId="d0083935-d6d3-4ce6-bb83-b342513b4304" providerId="ADAL" clId="{FBFBF3D8-BD68-40CD-BF19-1A153DF34BA0}" dt="2020-12-21T12:33:00.252" v="32" actId="13244"/>
          <ac:picMkLst>
            <pc:docMk/>
            <pc:sldMk cId="3473346265" sldId="324"/>
            <ac:picMk id="8" creationId="{39408B01-EBD1-4081-928A-A3085E9E7F4A}"/>
          </ac:picMkLst>
        </pc:picChg>
      </pc:sldChg>
      <pc:sldChg chg="addSp delSp modSp">
        <pc:chgData name="Åkerman, Ulla" userId="d0083935-d6d3-4ce6-bb83-b342513b4304" providerId="ADAL" clId="{FBFBF3D8-BD68-40CD-BF19-1A153DF34BA0}" dt="2020-12-21T12:33:55.425" v="39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FBFBF3D8-BD68-40CD-BF19-1A153DF34BA0}" dt="2020-12-21T12:33:42.521" v="34" actId="931"/>
          <ac:spMkLst>
            <pc:docMk/>
            <pc:sldMk cId="2615051094" sldId="326"/>
            <ac:spMk id="8" creationId="{DE4B359C-F5A5-4A03-8731-3193693F7498}"/>
          </ac:spMkLst>
        </pc:spChg>
        <pc:picChg chg="add mod">
          <ac:chgData name="Åkerman, Ulla" userId="d0083935-d6d3-4ce6-bb83-b342513b4304" providerId="ADAL" clId="{FBFBF3D8-BD68-40CD-BF19-1A153DF34BA0}" dt="2020-12-21T12:33:55.425" v="39" actId="13244"/>
          <ac:picMkLst>
            <pc:docMk/>
            <pc:sldMk cId="2615051094" sldId="326"/>
            <ac:picMk id="10" creationId="{8C1B1226-DB25-4498-8594-349755A9A2E9}"/>
          </ac:picMkLst>
        </pc:picChg>
        <pc:picChg chg="del">
          <ac:chgData name="Åkerman, Ulla" userId="d0083935-d6d3-4ce6-bb83-b342513b4304" providerId="ADAL" clId="{FBFBF3D8-BD68-40CD-BF19-1A153DF34BA0}" dt="2020-12-21T12:33:28.043" v="33" actId="478"/>
          <ac:picMkLst>
            <pc:docMk/>
            <pc:sldMk cId="2615051094" sldId="326"/>
            <ac:picMk id="23" creationId="{E5FDBC02-12B6-4E85-85F2-98218F8981B8}"/>
          </ac:picMkLst>
        </pc:picChg>
      </pc:sldChg>
      <pc:sldChg chg="addSp delSp modSp">
        <pc:chgData name="Åkerman, Ulla" userId="d0083935-d6d3-4ce6-bb83-b342513b4304" providerId="ADAL" clId="{FBFBF3D8-BD68-40CD-BF19-1A153DF34BA0}" dt="2020-12-21T12:34:44.741" v="46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FBFBF3D8-BD68-40CD-BF19-1A153DF34BA0}" dt="2020-12-21T12:34:33.740" v="41" actId="931"/>
          <ac:spMkLst>
            <pc:docMk/>
            <pc:sldMk cId="1158175688" sldId="336"/>
            <ac:spMk id="8" creationId="{A7D9F70A-A781-4428-91DB-BF91DDDD996E}"/>
          </ac:spMkLst>
        </pc:spChg>
        <pc:picChg chg="add mod">
          <ac:chgData name="Åkerman, Ulla" userId="d0083935-d6d3-4ce6-bb83-b342513b4304" providerId="ADAL" clId="{FBFBF3D8-BD68-40CD-BF19-1A153DF34BA0}" dt="2020-12-21T12:34:44.741" v="46" actId="13244"/>
          <ac:picMkLst>
            <pc:docMk/>
            <pc:sldMk cId="1158175688" sldId="336"/>
            <ac:picMk id="10" creationId="{4F6B13CB-E8EA-4B3C-B44F-C2BF1A70B842}"/>
          </ac:picMkLst>
        </pc:picChg>
        <pc:picChg chg="del">
          <ac:chgData name="Åkerman, Ulla" userId="d0083935-d6d3-4ce6-bb83-b342513b4304" providerId="ADAL" clId="{FBFBF3D8-BD68-40CD-BF19-1A153DF34BA0}" dt="2020-12-21T12:34:27.640" v="40" actId="478"/>
          <ac:picMkLst>
            <pc:docMk/>
            <pc:sldMk cId="1158175688" sldId="336"/>
            <ac:picMk id="11" creationId="{C47264DF-1530-49C0-9284-FA380795A1FE}"/>
          </ac:picMkLst>
        </pc:picChg>
      </pc:sldChg>
    </pc:docChg>
  </pc:docChgLst>
  <pc:docChgLst>
    <pc:chgData name="Grundelius, Anki" userId="b72613fe-490e-4435-b2c8-0ced5966a88c" providerId="ADAL" clId="{05A7B2D9-F1E3-4971-9C93-4D1B21082DA8}"/>
    <pc:docChg chg="modSld">
      <pc:chgData name="Grundelius, Anki" userId="b72613fe-490e-4435-b2c8-0ced5966a88c" providerId="ADAL" clId="{05A7B2D9-F1E3-4971-9C93-4D1B21082DA8}" dt="2020-11-19T10:26:14.588" v="179" actId="20577"/>
      <pc:docMkLst>
        <pc:docMk/>
      </pc:docMkLst>
      <pc:sldChg chg="modSp">
        <pc:chgData name="Grundelius, Anki" userId="b72613fe-490e-4435-b2c8-0ced5966a88c" providerId="ADAL" clId="{05A7B2D9-F1E3-4971-9C93-4D1B21082DA8}" dt="2020-11-11T10:31:15.429" v="63" actId="20577"/>
        <pc:sldMkLst>
          <pc:docMk/>
          <pc:sldMk cId="1141246981" sldId="323"/>
        </pc:sldMkLst>
        <pc:spChg chg="mod">
          <ac:chgData name="Grundelius, Anki" userId="b72613fe-490e-4435-b2c8-0ced5966a88c" providerId="ADAL" clId="{05A7B2D9-F1E3-4971-9C93-4D1B21082DA8}" dt="2020-11-11T10:31:15.429" v="63" actId="20577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Grundelius, Anki" userId="b72613fe-490e-4435-b2c8-0ced5966a88c" providerId="ADAL" clId="{05A7B2D9-F1E3-4971-9C93-4D1B21082DA8}" dt="2020-11-11T10:36:17.077" v="67" actId="20577"/>
        <pc:sldMkLst>
          <pc:docMk/>
          <pc:sldMk cId="3473346265" sldId="324"/>
        </pc:sldMkLst>
        <pc:spChg chg="mod">
          <ac:chgData name="Grundelius, Anki" userId="b72613fe-490e-4435-b2c8-0ced5966a88c" providerId="ADAL" clId="{05A7B2D9-F1E3-4971-9C93-4D1B21082DA8}" dt="2020-11-11T10:36:07.630" v="64" actId="20577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Grundelius, Anki" userId="b72613fe-490e-4435-b2c8-0ced5966a88c" providerId="ADAL" clId="{05A7B2D9-F1E3-4971-9C93-4D1B21082DA8}" dt="2020-11-11T10:36:10.890" v="65" actId="20577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Grundelius, Anki" userId="b72613fe-490e-4435-b2c8-0ced5966a88c" providerId="ADAL" clId="{05A7B2D9-F1E3-4971-9C93-4D1B21082DA8}" dt="2020-11-11T10:36:14.278" v="66" actId="20577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Grundelius, Anki" userId="b72613fe-490e-4435-b2c8-0ced5966a88c" providerId="ADAL" clId="{05A7B2D9-F1E3-4971-9C93-4D1B21082DA8}" dt="2020-11-11T10:36:17.077" v="67" actId="20577"/>
          <ac:spMkLst>
            <pc:docMk/>
            <pc:sldMk cId="3473346265" sldId="324"/>
            <ac:spMk id="48" creationId="{5F835AD6-37EC-4A07-A325-DCBE8C50397B}"/>
          </ac:spMkLst>
        </pc:spChg>
      </pc:sldChg>
      <pc:sldChg chg="modSp">
        <pc:chgData name="Grundelius, Anki" userId="b72613fe-490e-4435-b2c8-0ced5966a88c" providerId="ADAL" clId="{05A7B2D9-F1E3-4971-9C93-4D1B21082DA8}" dt="2020-11-13T13:18:35.414" v="68"/>
        <pc:sldMkLst>
          <pc:docMk/>
          <pc:sldMk cId="3769486148" sldId="334"/>
        </pc:sldMkLst>
        <pc:spChg chg="mod">
          <ac:chgData name="Grundelius, Anki" userId="b72613fe-490e-4435-b2c8-0ced5966a88c" providerId="ADAL" clId="{05A7B2D9-F1E3-4971-9C93-4D1B21082DA8}" dt="2020-11-13T13:18:35.414" v="68"/>
          <ac:spMkLst>
            <pc:docMk/>
            <pc:sldMk cId="3769486148" sldId="334"/>
            <ac:spMk id="7" creationId="{DA7DE232-EA80-43E6-9FF1-80EFB33B81A5}"/>
          </ac:spMkLst>
        </pc:spChg>
      </pc:sldChg>
      <pc:sldChg chg="modSp">
        <pc:chgData name="Grundelius, Anki" userId="b72613fe-490e-4435-b2c8-0ced5966a88c" providerId="ADAL" clId="{05A7B2D9-F1E3-4971-9C93-4D1B21082DA8}" dt="2020-11-13T13:24:28.472" v="96" actId="20577"/>
        <pc:sldMkLst>
          <pc:docMk/>
          <pc:sldMk cId="1660831285" sldId="335"/>
        </pc:sldMkLst>
        <pc:spChg chg="mod">
          <ac:chgData name="Grundelius, Anki" userId="b72613fe-490e-4435-b2c8-0ced5966a88c" providerId="ADAL" clId="{05A7B2D9-F1E3-4971-9C93-4D1B21082DA8}" dt="2020-11-13T13:23:54.870" v="70" actId="14100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Grundelius, Anki" userId="b72613fe-490e-4435-b2c8-0ced5966a88c" providerId="ADAL" clId="{05A7B2D9-F1E3-4971-9C93-4D1B21082DA8}" dt="2020-11-13T13:23:58.767" v="72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Grundelius, Anki" userId="b72613fe-490e-4435-b2c8-0ced5966a88c" providerId="ADAL" clId="{05A7B2D9-F1E3-4971-9C93-4D1B21082DA8}" dt="2020-11-13T13:24:02.847" v="74" actId="14100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Grundelius, Anki" userId="b72613fe-490e-4435-b2c8-0ced5966a88c" providerId="ADAL" clId="{05A7B2D9-F1E3-4971-9C93-4D1B21082DA8}" dt="2020-11-13T13:24:28.472" v="96" actId="20577"/>
          <ac:spMkLst>
            <pc:docMk/>
            <pc:sldMk cId="1660831285" sldId="335"/>
            <ac:spMk id="32" creationId="{AF9D6DF9-D2EF-4756-BF66-43B102B6B071}"/>
          </ac:spMkLst>
        </pc:spChg>
      </pc:sldChg>
      <pc:sldChg chg="modSp">
        <pc:chgData name="Grundelius, Anki" userId="b72613fe-490e-4435-b2c8-0ced5966a88c" providerId="ADAL" clId="{05A7B2D9-F1E3-4971-9C93-4D1B21082DA8}" dt="2020-11-13T13:43:37.938" v="98"/>
        <pc:sldMkLst>
          <pc:docMk/>
          <pc:sldMk cId="1158175688" sldId="336"/>
        </pc:sldMkLst>
        <pc:spChg chg="mod">
          <ac:chgData name="Grundelius, Anki" userId="b72613fe-490e-4435-b2c8-0ced5966a88c" providerId="ADAL" clId="{05A7B2D9-F1E3-4971-9C93-4D1B21082DA8}" dt="2020-11-13T13:43:37.938" v="98"/>
          <ac:spMkLst>
            <pc:docMk/>
            <pc:sldMk cId="1158175688" sldId="336"/>
            <ac:spMk id="7" creationId="{004A39AC-7E45-4C2E-BBE6-70F51A8FB928}"/>
          </ac:spMkLst>
        </pc:spChg>
      </pc:sldChg>
      <pc:sldChg chg="modSp">
        <pc:chgData name="Grundelius, Anki" userId="b72613fe-490e-4435-b2c8-0ced5966a88c" providerId="ADAL" clId="{05A7B2D9-F1E3-4971-9C93-4D1B21082DA8}" dt="2020-11-13T14:08:03.269" v="150"/>
        <pc:sldMkLst>
          <pc:docMk/>
          <pc:sldMk cId="1247457502" sldId="339"/>
        </pc:sldMkLst>
        <pc:spChg chg="mod">
          <ac:chgData name="Grundelius, Anki" userId="b72613fe-490e-4435-b2c8-0ced5966a88c" providerId="ADAL" clId="{05A7B2D9-F1E3-4971-9C93-4D1B21082DA8}" dt="2020-11-13T14:07:09.955" v="121" actId="20577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Grundelius, Anki" userId="b72613fe-490e-4435-b2c8-0ced5966a88c" providerId="ADAL" clId="{05A7B2D9-F1E3-4971-9C93-4D1B21082DA8}" dt="2020-11-13T14:07:19.301" v="144" actId="20577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Grundelius, Anki" userId="b72613fe-490e-4435-b2c8-0ced5966a88c" providerId="ADAL" clId="{05A7B2D9-F1E3-4971-9C93-4D1B21082DA8}" dt="2020-11-13T14:07:29.341" v="148" actId="14100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Grundelius, Anki" userId="b72613fe-490e-4435-b2c8-0ced5966a88c" providerId="ADAL" clId="{05A7B2D9-F1E3-4971-9C93-4D1B21082DA8}" dt="2020-11-13T14:07:31.674" v="149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Grundelius, Anki" userId="b72613fe-490e-4435-b2c8-0ced5966a88c" providerId="ADAL" clId="{05A7B2D9-F1E3-4971-9C93-4D1B21082DA8}" dt="2020-11-13T14:07:25.668" v="146" actId="14100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Grundelius, Anki" userId="b72613fe-490e-4435-b2c8-0ced5966a88c" providerId="ADAL" clId="{05A7B2D9-F1E3-4971-9C93-4D1B21082DA8}" dt="2020-11-13T14:08:03.269" v="150"/>
          <ac:spMkLst>
            <pc:docMk/>
            <pc:sldMk cId="1247457502" sldId="339"/>
            <ac:spMk id="31" creationId="{36A46812-7912-42B7-B2BD-9DF340D4B3D5}"/>
          </ac:spMkLst>
        </pc:spChg>
      </pc:sldChg>
      <pc:sldChg chg="modSp">
        <pc:chgData name="Grundelius, Anki" userId="b72613fe-490e-4435-b2c8-0ced5966a88c" providerId="ADAL" clId="{05A7B2D9-F1E3-4971-9C93-4D1B21082DA8}" dt="2020-11-13T13:49:57.526" v="104"/>
        <pc:sldMkLst>
          <pc:docMk/>
          <pc:sldMk cId="1340289225" sldId="341"/>
        </pc:sldMkLst>
        <pc:spChg chg="mod">
          <ac:chgData name="Grundelius, Anki" userId="b72613fe-490e-4435-b2c8-0ced5966a88c" providerId="ADAL" clId="{05A7B2D9-F1E3-4971-9C93-4D1B21082DA8}" dt="2020-11-13T13:49:54.152" v="103" actId="20577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Grundelius, Anki" userId="b72613fe-490e-4435-b2c8-0ced5966a88c" providerId="ADAL" clId="{05A7B2D9-F1E3-4971-9C93-4D1B21082DA8}" dt="2020-11-13T13:49:57.526" v="104"/>
          <ac:spMkLst>
            <pc:docMk/>
            <pc:sldMk cId="1340289225" sldId="341"/>
            <ac:spMk id="7" creationId="{629B9EFA-C842-4BA8-B60C-91ECEBABA025}"/>
          </ac:spMkLst>
        </pc:spChg>
      </pc:sldChg>
      <pc:sldChg chg="modSp">
        <pc:chgData name="Grundelius, Anki" userId="b72613fe-490e-4435-b2c8-0ced5966a88c" providerId="ADAL" clId="{05A7B2D9-F1E3-4971-9C93-4D1B21082DA8}" dt="2020-11-13T13:59:23.124" v="109"/>
        <pc:sldMkLst>
          <pc:docMk/>
          <pc:sldMk cId="1828284210" sldId="345"/>
        </pc:sldMkLst>
        <pc:spChg chg="mod">
          <ac:chgData name="Grundelius, Anki" userId="b72613fe-490e-4435-b2c8-0ced5966a88c" providerId="ADAL" clId="{05A7B2D9-F1E3-4971-9C93-4D1B21082DA8}" dt="2020-11-13T13:59:23.124" v="109"/>
          <ac:spMkLst>
            <pc:docMk/>
            <pc:sldMk cId="1828284210" sldId="345"/>
            <ac:spMk id="7" creationId="{793213FD-CD3D-4EC6-B0E8-92240D72F06D}"/>
          </ac:spMkLst>
        </pc:spChg>
      </pc:sldChg>
      <pc:sldChg chg="modSp">
        <pc:chgData name="Grundelius, Anki" userId="b72613fe-490e-4435-b2c8-0ced5966a88c" providerId="ADAL" clId="{05A7B2D9-F1E3-4971-9C93-4D1B21082DA8}" dt="2020-11-11T09:40:07.697" v="0"/>
        <pc:sldMkLst>
          <pc:docMk/>
          <pc:sldMk cId="2411956733" sldId="348"/>
        </pc:sldMkLst>
        <pc:spChg chg="mod">
          <ac:chgData name="Grundelius, Anki" userId="b72613fe-490e-4435-b2c8-0ced5966a88c" providerId="ADAL" clId="{05A7B2D9-F1E3-4971-9C93-4D1B21082DA8}" dt="2020-11-11T09:40:07.697" v="0"/>
          <ac:spMkLst>
            <pc:docMk/>
            <pc:sldMk cId="2411956733" sldId="348"/>
            <ac:spMk id="3" creationId="{F2C6632B-D3EB-4E56-A0BE-0A9E9D80DFE5}"/>
          </ac:spMkLst>
        </pc:spChg>
      </pc:sldChg>
      <pc:sldChg chg="modSp">
        <pc:chgData name="Grundelius, Anki" userId="b72613fe-490e-4435-b2c8-0ced5966a88c" providerId="ADAL" clId="{05A7B2D9-F1E3-4971-9C93-4D1B21082DA8}" dt="2020-11-19T10:26:14.588" v="179" actId="20577"/>
        <pc:sldMkLst>
          <pc:docMk/>
          <pc:sldMk cId="1484992597" sldId="349"/>
        </pc:sldMkLst>
        <pc:spChg chg="mod">
          <ac:chgData name="Grundelius, Anki" userId="b72613fe-490e-4435-b2c8-0ced5966a88c" providerId="ADAL" clId="{05A7B2D9-F1E3-4971-9C93-4D1B21082DA8}" dt="2020-11-19T10:26:14.588" v="179" actId="20577"/>
          <ac:spMkLst>
            <pc:docMk/>
            <pc:sldMk cId="1484992597" sldId="349"/>
            <ac:spMk id="7" creationId="{D4422397-E787-42A5-9BAA-88253D23C9A4}"/>
          </ac:spMkLst>
        </pc:spChg>
      </pc:sldChg>
      <pc:sldChg chg="modSp">
        <pc:chgData name="Grundelius, Anki" userId="b72613fe-490e-4435-b2c8-0ced5966a88c" providerId="ADAL" clId="{05A7B2D9-F1E3-4971-9C93-4D1B21082DA8}" dt="2020-11-13T13:32:27.532" v="97"/>
        <pc:sldMkLst>
          <pc:docMk/>
          <pc:sldMk cId="1991176945" sldId="354"/>
        </pc:sldMkLst>
        <pc:spChg chg="mod">
          <ac:chgData name="Grundelius, Anki" userId="b72613fe-490e-4435-b2c8-0ced5966a88c" providerId="ADAL" clId="{05A7B2D9-F1E3-4971-9C93-4D1B21082DA8}" dt="2020-11-13T13:32:27.532" v="97"/>
          <ac:spMkLst>
            <pc:docMk/>
            <pc:sldMk cId="1991176945" sldId="354"/>
            <ac:spMk id="7" creationId="{44A708AF-15D1-4FCF-904D-BE9B29A1079F}"/>
          </ac:spMkLst>
        </pc:spChg>
      </pc:sldChg>
      <pc:sldChg chg="modSp">
        <pc:chgData name="Grundelius, Anki" userId="b72613fe-490e-4435-b2c8-0ced5966a88c" providerId="ADAL" clId="{05A7B2D9-F1E3-4971-9C93-4D1B21082DA8}" dt="2020-11-13T13:54:40.404" v="106"/>
        <pc:sldMkLst>
          <pc:docMk/>
          <pc:sldMk cId="148826716" sldId="357"/>
        </pc:sldMkLst>
        <pc:spChg chg="mod">
          <ac:chgData name="Grundelius, Anki" userId="b72613fe-490e-4435-b2c8-0ced5966a88c" providerId="ADAL" clId="{05A7B2D9-F1E3-4971-9C93-4D1B21082DA8}" dt="2020-11-13T13:54:40.404" v="106"/>
          <ac:spMkLst>
            <pc:docMk/>
            <pc:sldMk cId="148826716" sldId="357"/>
            <ac:spMk id="2" creationId="{13BAC78C-1A05-4C00-B6F2-6EB56D49B805}"/>
          </ac:spMkLst>
        </pc:spChg>
      </pc:sldChg>
    </pc:docChg>
  </pc:docChgLst>
  <pc:docChgLst>
    <pc:chgData name="Åkerman, Ulla" userId="d0083935-d6d3-4ce6-bb83-b342513b4304" providerId="ADAL" clId="{96637934-542C-47C3-9905-709FA2972E3B}"/>
    <pc:docChg chg="custSel addSld delSld modSld">
      <pc:chgData name="Åkerman, Ulla" userId="d0083935-d6d3-4ce6-bb83-b342513b4304" providerId="ADAL" clId="{96637934-542C-47C3-9905-709FA2972E3B}" dt="2020-11-09T14:21:50.760" v="683" actId="14100"/>
      <pc:docMkLst>
        <pc:docMk/>
      </pc:docMkLst>
      <pc:sldChg chg="addSp delSp modSp">
        <pc:chgData name="Åkerman, Ulla" userId="d0083935-d6d3-4ce6-bb83-b342513b4304" providerId="ADAL" clId="{96637934-542C-47C3-9905-709FA2972E3B}" dt="2020-11-09T11:32:38.437" v="9"/>
        <pc:sldMkLst>
          <pc:docMk/>
          <pc:sldMk cId="3315617300" sldId="314"/>
        </pc:sldMkLst>
        <pc:spChg chg="mod">
          <ac:chgData name="Åkerman, Ulla" userId="d0083935-d6d3-4ce6-bb83-b342513b4304" providerId="ADAL" clId="{96637934-542C-47C3-9905-709FA2972E3B}" dt="2020-11-09T11:30:15.755" v="4" actId="255"/>
          <ac:spMkLst>
            <pc:docMk/>
            <pc:sldMk cId="3315617300" sldId="314"/>
            <ac:spMk id="2" creationId="{B3D9FD98-6431-4481-AFA7-5B222F4ACDDE}"/>
          </ac:spMkLst>
        </pc:spChg>
        <pc:spChg chg="add del">
          <ac:chgData name="Åkerman, Ulla" userId="d0083935-d6d3-4ce6-bb83-b342513b4304" providerId="ADAL" clId="{96637934-542C-47C3-9905-709FA2972E3B}" dt="2020-11-09T11:32:38.437" v="9"/>
          <ac:spMkLst>
            <pc:docMk/>
            <pc:sldMk cId="3315617300" sldId="314"/>
            <ac:spMk id="6" creationId="{7DE42A91-BB77-4DF4-95A8-95007D8347A0}"/>
          </ac:spMkLst>
        </pc:spChg>
        <pc:spChg chg="mod">
          <ac:chgData name="Åkerman, Ulla" userId="d0083935-d6d3-4ce6-bb83-b342513b4304" providerId="ADAL" clId="{96637934-542C-47C3-9905-709FA2972E3B}" dt="2020-11-09T11:30:22.646" v="5"/>
          <ac:spMkLst>
            <pc:docMk/>
            <pc:sldMk cId="3315617300" sldId="314"/>
            <ac:spMk id="7" creationId="{8786C1A2-0088-4716-8523-4DF8799E79DD}"/>
          </ac:spMkLst>
        </pc:spChg>
        <pc:picChg chg="mod">
          <ac:chgData name="Åkerman, Ulla" userId="d0083935-d6d3-4ce6-bb83-b342513b4304" providerId="ADAL" clId="{96637934-542C-47C3-9905-709FA2972E3B}" dt="2020-11-09T11:32:26.834" v="7" actId="962"/>
          <ac:picMkLst>
            <pc:docMk/>
            <pc:sldMk cId="3315617300" sldId="314"/>
            <ac:picMk id="16" creationId="{89653ACB-E5C7-4123-8141-88C710A879DF}"/>
          </ac:picMkLst>
        </pc:picChg>
      </pc:sldChg>
      <pc:sldChg chg="modSp">
        <pc:chgData name="Åkerman, Ulla" userId="d0083935-d6d3-4ce6-bb83-b342513b4304" providerId="ADAL" clId="{96637934-542C-47C3-9905-709FA2972E3B}" dt="2020-11-09T11:33:02.917" v="15" actId="6549"/>
        <pc:sldMkLst>
          <pc:docMk/>
          <pc:sldMk cId="2332786813" sldId="315"/>
        </pc:sldMkLst>
        <pc:spChg chg="mod">
          <ac:chgData name="Åkerman, Ulla" userId="d0083935-d6d3-4ce6-bb83-b342513b4304" providerId="ADAL" clId="{96637934-542C-47C3-9905-709FA2972E3B}" dt="2020-11-09T11:33:02.917" v="15" actId="6549"/>
          <ac:spMkLst>
            <pc:docMk/>
            <pc:sldMk cId="2332786813" sldId="315"/>
            <ac:spMk id="2" creationId="{245700E6-206E-4C4C-BD26-A1C9E4C7640A}"/>
          </ac:spMkLst>
        </pc:spChg>
      </pc:sldChg>
      <pc:sldChg chg="del">
        <pc:chgData name="Åkerman, Ulla" userId="d0083935-d6d3-4ce6-bb83-b342513b4304" providerId="ADAL" clId="{96637934-542C-47C3-9905-709FA2972E3B}" dt="2020-11-09T11:35:09.987" v="42" actId="2696"/>
        <pc:sldMkLst>
          <pc:docMk/>
          <pc:sldMk cId="141904808" sldId="318"/>
        </pc:sldMkLst>
      </pc:sldChg>
      <pc:sldChg chg="del">
        <pc:chgData name="Åkerman, Ulla" userId="d0083935-d6d3-4ce6-bb83-b342513b4304" providerId="ADAL" clId="{96637934-542C-47C3-9905-709FA2972E3B}" dt="2020-11-09T11:35:19.846" v="44" actId="2696"/>
        <pc:sldMkLst>
          <pc:docMk/>
          <pc:sldMk cId="2693255530" sldId="319"/>
        </pc:sldMkLst>
      </pc:sldChg>
      <pc:sldChg chg="del">
        <pc:chgData name="Åkerman, Ulla" userId="d0083935-d6d3-4ce6-bb83-b342513b4304" providerId="ADAL" clId="{96637934-542C-47C3-9905-709FA2972E3B}" dt="2020-11-09T11:35:31.476" v="46" actId="2696"/>
        <pc:sldMkLst>
          <pc:docMk/>
          <pc:sldMk cId="3034249621" sldId="320"/>
        </pc:sldMkLst>
      </pc:sldChg>
      <pc:sldChg chg="modSp">
        <pc:chgData name="Åkerman, Ulla" userId="d0083935-d6d3-4ce6-bb83-b342513b4304" providerId="ADAL" clId="{96637934-542C-47C3-9905-709FA2972E3B}" dt="2020-11-09T11:36:44.246" v="62" actId="20577"/>
        <pc:sldMkLst>
          <pc:docMk/>
          <pc:sldMk cId="2779427517" sldId="321"/>
        </pc:sldMkLst>
        <pc:spChg chg="mod">
          <ac:chgData name="Åkerman, Ulla" userId="d0083935-d6d3-4ce6-bb83-b342513b4304" providerId="ADAL" clId="{96637934-542C-47C3-9905-709FA2972E3B}" dt="2020-11-09T11:36:44.246" v="62" actId="20577"/>
          <ac:spMkLst>
            <pc:docMk/>
            <pc:sldMk cId="2779427517" sldId="321"/>
            <ac:spMk id="2" creationId="{8EFED33B-4A2D-4797-9C4E-22F3DAEC0ECF}"/>
          </ac:spMkLst>
        </pc:spChg>
        <pc:spChg chg="mod">
          <ac:chgData name="Åkerman, Ulla" userId="d0083935-d6d3-4ce6-bb83-b342513b4304" providerId="ADAL" clId="{96637934-542C-47C3-9905-709FA2972E3B}" dt="2020-11-09T11:36:18.893" v="48" actId="6549"/>
          <ac:spMkLst>
            <pc:docMk/>
            <pc:sldMk cId="2779427517" sldId="321"/>
            <ac:spMk id="7" creationId="{793213FD-CD3D-4EC6-B0E8-92240D72F06D}"/>
          </ac:spMkLst>
        </pc:spChg>
        <pc:picChg chg="mod">
          <ac:chgData name="Åkerman, Ulla" userId="d0083935-d6d3-4ce6-bb83-b342513b4304" providerId="ADAL" clId="{96637934-542C-47C3-9905-709FA2972E3B}" dt="2020-11-09T11:36:35.633" v="56" actId="962"/>
          <ac:picMkLst>
            <pc:docMk/>
            <pc:sldMk cId="2779427517" sldId="321"/>
            <ac:picMk id="15" creationId="{2081A8D3-93B1-4CCC-A2F3-A3D2164D6EDD}"/>
          </ac:picMkLst>
        </pc:picChg>
      </pc:sldChg>
      <pc:sldChg chg="del">
        <pc:chgData name="Åkerman, Ulla" userId="d0083935-d6d3-4ce6-bb83-b342513b4304" providerId="ADAL" clId="{96637934-542C-47C3-9905-709FA2972E3B}" dt="2020-11-09T11:36:55.634" v="64" actId="2696"/>
        <pc:sldMkLst>
          <pc:docMk/>
          <pc:sldMk cId="2207101687" sldId="322"/>
        </pc:sldMkLst>
      </pc:sldChg>
      <pc:sldChg chg="addSp modSp">
        <pc:chgData name="Åkerman, Ulla" userId="d0083935-d6d3-4ce6-bb83-b342513b4304" providerId="ADAL" clId="{96637934-542C-47C3-9905-709FA2972E3B}" dt="2020-11-09T14:03:33.302" v="568" actId="313"/>
        <pc:sldMkLst>
          <pc:docMk/>
          <pc:sldMk cId="1141246981" sldId="323"/>
        </pc:sldMkLst>
        <pc:spChg chg="mod">
          <ac:chgData name="Åkerman, Ulla" userId="d0083935-d6d3-4ce6-bb83-b342513b4304" providerId="ADAL" clId="{96637934-542C-47C3-9905-709FA2972E3B}" dt="2020-11-09T11:48:36.419" v="73"/>
          <ac:spMkLst>
            <pc:docMk/>
            <pc:sldMk cId="1141246981" sldId="323"/>
            <ac:spMk id="2" creationId="{45B75A53-8462-4C21-99A2-67E5C3D7AF5D}"/>
          </ac:spMkLst>
        </pc:spChg>
        <pc:spChg chg="mod">
          <ac:chgData name="Åkerman, Ulla" userId="d0083935-d6d3-4ce6-bb83-b342513b4304" providerId="ADAL" clId="{96637934-542C-47C3-9905-709FA2972E3B}" dt="2020-11-09T14:03:33.302" v="568" actId="313"/>
          <ac:spMkLst>
            <pc:docMk/>
            <pc:sldMk cId="1141246981" sldId="323"/>
            <ac:spMk id="7" creationId="{289BF15A-6100-470A-862E-4C2C3B61E477}"/>
          </ac:spMkLst>
        </pc:spChg>
        <pc:picChg chg="add mod">
          <ac:chgData name="Åkerman, Ulla" userId="d0083935-d6d3-4ce6-bb83-b342513b4304" providerId="ADAL" clId="{96637934-542C-47C3-9905-709FA2972E3B}" dt="2020-11-09T11:47:45.115" v="70" actId="14100"/>
          <ac:picMkLst>
            <pc:docMk/>
            <pc:sldMk cId="1141246981" sldId="323"/>
            <ac:picMk id="8" creationId="{0B70A4EF-5FEC-46B1-97A0-4BAF1CD4B95E}"/>
          </ac:picMkLst>
        </pc:picChg>
        <pc:picChg chg="mod">
          <ac:chgData name="Åkerman, Ulla" userId="d0083935-d6d3-4ce6-bb83-b342513b4304" providerId="ADAL" clId="{96637934-542C-47C3-9905-709FA2972E3B}" dt="2020-11-09T11:48:14.310" v="72" actId="962"/>
          <ac:picMkLst>
            <pc:docMk/>
            <pc:sldMk cId="1141246981" sldId="323"/>
            <ac:picMk id="19" creationId="{367C2EC4-5F5F-442C-B821-9CEE06DA7DFB}"/>
          </ac:picMkLst>
        </pc:picChg>
      </pc:sldChg>
      <pc:sldChg chg="modSp">
        <pc:chgData name="Åkerman, Ulla" userId="d0083935-d6d3-4ce6-bb83-b342513b4304" providerId="ADAL" clId="{96637934-542C-47C3-9905-709FA2972E3B}" dt="2020-11-09T14:21:50.760" v="683" actId="14100"/>
        <pc:sldMkLst>
          <pc:docMk/>
          <pc:sldMk cId="3473346265" sldId="324"/>
        </pc:sldMkLst>
        <pc:spChg chg="mod">
          <ac:chgData name="Åkerman, Ulla" userId="d0083935-d6d3-4ce6-bb83-b342513b4304" providerId="ADAL" clId="{96637934-542C-47C3-9905-709FA2972E3B}" dt="2020-11-09T11:49:51.587" v="95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96637934-542C-47C3-9905-709FA2972E3B}" dt="2020-11-09T11:51:28.820" v="97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96637934-542C-47C3-9905-709FA2972E3B}" dt="2020-11-09T11:51:46.713" v="100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96637934-542C-47C3-9905-709FA2972E3B}" dt="2020-11-09T11:52:04.985" v="105" actId="1036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96637934-542C-47C3-9905-709FA2972E3B}" dt="2020-11-09T11:54:49.031" v="133" actId="20577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96637934-542C-47C3-9905-709FA2972E3B}" dt="2020-11-09T11:52:36.474" v="110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96637934-542C-47C3-9905-709FA2972E3B}" dt="2020-11-09T11:52:51.871" v="111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96637934-542C-47C3-9905-709FA2972E3B}" dt="2020-11-09T14:21:50.760" v="683" actId="14100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96637934-542C-47C3-9905-709FA2972E3B}" dt="2020-11-09T11:53:10.949" v="113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96637934-542C-47C3-9905-709FA2972E3B}" dt="2020-11-09T11:54:30.687" v="125" actId="1035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96637934-542C-47C3-9905-709FA2972E3B}" dt="2020-11-09T11:53:26.412" v="114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96637934-542C-47C3-9905-709FA2972E3B}" dt="2020-11-09T11:54:30.687" v="125" actId="1035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96637934-542C-47C3-9905-709FA2972E3B}" dt="2020-11-09T11:54:30.687" v="125" actId="1035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96637934-542C-47C3-9905-709FA2972E3B}" dt="2020-11-09T11:54:30.687" v="125" actId="1035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96637934-542C-47C3-9905-709FA2972E3B}" dt="2020-11-09T14:03:37.756" v="569" actId="313"/>
          <ac:spMkLst>
            <pc:docMk/>
            <pc:sldMk cId="3473346265" sldId="324"/>
            <ac:spMk id="55" creationId="{0B14506A-2825-4BB1-804B-279904657466}"/>
          </ac:spMkLst>
        </pc:spChg>
        <pc:picChg chg="mod">
          <ac:chgData name="Åkerman, Ulla" userId="d0083935-d6d3-4ce6-bb83-b342513b4304" providerId="ADAL" clId="{96637934-542C-47C3-9905-709FA2972E3B}" dt="2020-11-09T14:10:15.991" v="676" actId="962"/>
          <ac:picMkLst>
            <pc:docMk/>
            <pc:sldMk cId="3473346265" sldId="324"/>
            <ac:picMk id="7" creationId="{99CE7A46-7B9B-40E4-8927-CCDC9B014D8F}"/>
          </ac:picMkLst>
        </pc:picChg>
      </pc:sldChg>
      <pc:sldChg chg="modSp">
        <pc:chgData name="Åkerman, Ulla" userId="d0083935-d6d3-4ce6-bb83-b342513b4304" providerId="ADAL" clId="{96637934-542C-47C3-9905-709FA2972E3B}" dt="2020-11-09T14:03:39.365" v="570" actId="313"/>
        <pc:sldMkLst>
          <pc:docMk/>
          <pc:sldMk cId="2368783740" sldId="325"/>
        </pc:sldMkLst>
        <pc:spChg chg="mod">
          <ac:chgData name="Åkerman, Ulla" userId="d0083935-d6d3-4ce6-bb83-b342513b4304" providerId="ADAL" clId="{96637934-542C-47C3-9905-709FA2972E3B}" dt="2020-11-09T14:03:39.365" v="570" actId="313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Åkerman, Ulla" userId="d0083935-d6d3-4ce6-bb83-b342513b4304" providerId="ADAL" clId="{96637934-542C-47C3-9905-709FA2972E3B}" dt="2020-11-09T14:09:01.189" v="646" actId="962"/>
        <pc:sldMkLst>
          <pc:docMk/>
          <pc:sldMk cId="2615051094" sldId="326"/>
        </pc:sldMkLst>
        <pc:spChg chg="mod">
          <ac:chgData name="Åkerman, Ulla" userId="d0083935-d6d3-4ce6-bb83-b342513b4304" providerId="ADAL" clId="{96637934-542C-47C3-9905-709FA2972E3B}" dt="2020-11-09T14:08:19.250" v="590" actId="6549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96637934-542C-47C3-9905-709FA2972E3B}" dt="2020-11-09T13:10:43.965" v="266" actId="20577"/>
          <ac:spMkLst>
            <pc:docMk/>
            <pc:sldMk cId="2615051094" sldId="326"/>
            <ac:spMk id="7" creationId="{4736D399-2CFA-43B4-B9B8-CF59B9956A13}"/>
          </ac:spMkLst>
        </pc:spChg>
        <pc:picChg chg="mod">
          <ac:chgData name="Åkerman, Ulla" userId="d0083935-d6d3-4ce6-bb83-b342513b4304" providerId="ADAL" clId="{96637934-542C-47C3-9905-709FA2972E3B}" dt="2020-11-09T14:09:01.189" v="646" actId="962"/>
          <ac:picMkLst>
            <pc:docMk/>
            <pc:sldMk cId="2615051094" sldId="326"/>
            <ac:picMk id="23" creationId="{E5FDBC02-12B6-4E85-85F2-98218F8981B8}"/>
          </ac:picMkLst>
        </pc:picChg>
      </pc:sldChg>
      <pc:sldChg chg="del">
        <pc:chgData name="Åkerman, Ulla" userId="d0083935-d6d3-4ce6-bb83-b342513b4304" providerId="ADAL" clId="{96637934-542C-47C3-9905-709FA2972E3B}" dt="2020-11-09T13:11:20.345" v="268" actId="2696"/>
        <pc:sldMkLst>
          <pc:docMk/>
          <pc:sldMk cId="2310317643" sldId="333"/>
        </pc:sldMkLst>
      </pc:sldChg>
      <pc:sldChg chg="addSp delSp modSp">
        <pc:chgData name="Åkerman, Ulla" userId="d0083935-d6d3-4ce6-bb83-b342513b4304" providerId="ADAL" clId="{96637934-542C-47C3-9905-709FA2972E3B}" dt="2020-11-09T13:31:29.983" v="384" actId="962"/>
        <pc:sldMkLst>
          <pc:docMk/>
          <pc:sldMk cId="3769486148" sldId="334"/>
        </pc:sldMkLst>
        <pc:spChg chg="mod">
          <ac:chgData name="Åkerman, Ulla" userId="d0083935-d6d3-4ce6-bb83-b342513b4304" providerId="ADAL" clId="{96637934-542C-47C3-9905-709FA2972E3B}" dt="2020-11-09T13:15:37.674" v="281"/>
          <ac:spMkLst>
            <pc:docMk/>
            <pc:sldMk cId="3769486148" sldId="334"/>
            <ac:spMk id="2" creationId="{B38669A0-0EA8-4BE2-9A30-D4DE43DCD0C6}"/>
          </ac:spMkLst>
        </pc:spChg>
        <pc:spChg chg="mod">
          <ac:chgData name="Åkerman, Ulla" userId="d0083935-d6d3-4ce6-bb83-b342513b4304" providerId="ADAL" clId="{96637934-542C-47C3-9905-709FA2972E3B}" dt="2020-11-09T13:15:45.514" v="282"/>
          <ac:spMkLst>
            <pc:docMk/>
            <pc:sldMk cId="3769486148" sldId="334"/>
            <ac:spMk id="7" creationId="{DA7DE232-EA80-43E6-9FF1-80EFB33B81A5}"/>
          </ac:spMkLst>
        </pc:spChg>
        <pc:picChg chg="add del">
          <ac:chgData name="Åkerman, Ulla" userId="d0083935-d6d3-4ce6-bb83-b342513b4304" providerId="ADAL" clId="{96637934-542C-47C3-9905-709FA2972E3B}" dt="2020-11-09T13:14:24.091" v="270" actId="478"/>
          <ac:picMkLst>
            <pc:docMk/>
            <pc:sldMk cId="3769486148" sldId="334"/>
            <ac:picMk id="8" creationId="{55D3D6CA-9E07-42A5-AABE-03EB50C16C6E}"/>
          </ac:picMkLst>
        </pc:picChg>
        <pc:picChg chg="add mod">
          <ac:chgData name="Åkerman, Ulla" userId="d0083935-d6d3-4ce6-bb83-b342513b4304" providerId="ADAL" clId="{96637934-542C-47C3-9905-709FA2972E3B}" dt="2020-11-09T13:15:20.937" v="280" actId="1035"/>
          <ac:picMkLst>
            <pc:docMk/>
            <pc:sldMk cId="3769486148" sldId="334"/>
            <ac:picMk id="9" creationId="{6FD0DA04-6E0D-4292-843A-AD61D4790766}"/>
          </ac:picMkLst>
        </pc:picChg>
        <pc:picChg chg="mod">
          <ac:chgData name="Åkerman, Ulla" userId="d0083935-d6d3-4ce6-bb83-b342513b4304" providerId="ADAL" clId="{96637934-542C-47C3-9905-709FA2972E3B}" dt="2020-11-09T13:31:29.983" v="384" actId="962"/>
          <ac:picMkLst>
            <pc:docMk/>
            <pc:sldMk cId="3769486148" sldId="334"/>
            <ac:picMk id="10" creationId="{BB5F2A51-4CF1-485C-975A-D3A75CAFFCAD}"/>
          </ac:picMkLst>
        </pc:picChg>
      </pc:sldChg>
      <pc:sldChg chg="modSp modAnim">
        <pc:chgData name="Åkerman, Ulla" userId="d0083935-d6d3-4ce6-bb83-b342513b4304" providerId="ADAL" clId="{96637934-542C-47C3-9905-709FA2972E3B}" dt="2020-11-09T14:09:48.513" v="672" actId="962"/>
        <pc:sldMkLst>
          <pc:docMk/>
          <pc:sldMk cId="1660831285" sldId="335"/>
        </pc:sldMkLst>
        <pc:spChg chg="mod">
          <ac:chgData name="Åkerman, Ulla" userId="d0083935-d6d3-4ce6-bb83-b342513b4304" providerId="ADAL" clId="{96637934-542C-47C3-9905-709FA2972E3B}" dt="2020-11-09T13:16:19.903" v="283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96637934-542C-47C3-9905-709FA2972E3B}" dt="2020-11-09T13:16:42.253" v="286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96637934-542C-47C3-9905-709FA2972E3B}" dt="2020-11-09T13:16:58.707" v="289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96637934-542C-47C3-9905-709FA2972E3B}" dt="2020-11-09T13:17:27.702" v="29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96637934-542C-47C3-9905-709FA2972E3B}" dt="2020-11-09T13:17:42.598" v="299" actId="14100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96637934-542C-47C3-9905-709FA2972E3B}" dt="2020-11-09T13:18:20.496" v="304" actId="14100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96637934-542C-47C3-9905-709FA2972E3B}" dt="2020-11-09T13:18:49.610" v="307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96637934-542C-47C3-9905-709FA2972E3B}" dt="2020-11-09T14:03:43.454" v="571" actId="313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96637934-542C-47C3-9905-709FA2972E3B}" dt="2020-11-09T13:20:01.883" v="330"/>
          <ac:spMkLst>
            <pc:docMk/>
            <pc:sldMk cId="1660831285" sldId="335"/>
            <ac:spMk id="32" creationId="{AF9D6DF9-D2EF-4756-BF66-43B102B6B071}"/>
          </ac:spMkLst>
        </pc:spChg>
        <pc:picChg chg="mod">
          <ac:chgData name="Åkerman, Ulla" userId="d0083935-d6d3-4ce6-bb83-b342513b4304" providerId="ADAL" clId="{96637934-542C-47C3-9905-709FA2972E3B}" dt="2020-11-09T14:09:48.513" v="672" actId="962"/>
          <ac:picMkLst>
            <pc:docMk/>
            <pc:sldMk cId="1660831285" sldId="335"/>
            <ac:picMk id="27" creationId="{4626F224-CDAA-4BE4-A3F1-22FE15306B12}"/>
          </ac:picMkLst>
        </pc:picChg>
      </pc:sldChg>
      <pc:sldChg chg="modSp">
        <pc:chgData name="Åkerman, Ulla" userId="d0083935-d6d3-4ce6-bb83-b342513b4304" providerId="ADAL" clId="{96637934-542C-47C3-9905-709FA2972E3B}" dt="2020-11-09T13:30:17.196" v="344" actId="962"/>
        <pc:sldMkLst>
          <pc:docMk/>
          <pc:sldMk cId="1158175688" sldId="336"/>
        </pc:sldMkLst>
        <pc:spChg chg="mod">
          <ac:chgData name="Åkerman, Ulla" userId="d0083935-d6d3-4ce6-bb83-b342513b4304" providerId="ADAL" clId="{96637934-542C-47C3-9905-709FA2972E3B}" dt="2020-11-09T13:30:02.742" v="342" actId="20577"/>
          <ac:spMkLst>
            <pc:docMk/>
            <pc:sldMk cId="1158175688" sldId="336"/>
            <ac:spMk id="2" creationId="{32FBF524-336F-43CD-80E6-6382140E4C93}"/>
          </ac:spMkLst>
        </pc:spChg>
        <pc:spChg chg="mod">
          <ac:chgData name="Åkerman, Ulla" userId="d0083935-d6d3-4ce6-bb83-b342513b4304" providerId="ADAL" clId="{96637934-542C-47C3-9905-709FA2972E3B}" dt="2020-11-09T13:29:55.539" v="336"/>
          <ac:spMkLst>
            <pc:docMk/>
            <pc:sldMk cId="1158175688" sldId="336"/>
            <ac:spMk id="7" creationId="{004A39AC-7E45-4C2E-BBE6-70F51A8FB928}"/>
          </ac:spMkLst>
        </pc:spChg>
        <pc:picChg chg="mod">
          <ac:chgData name="Åkerman, Ulla" userId="d0083935-d6d3-4ce6-bb83-b342513b4304" providerId="ADAL" clId="{96637934-542C-47C3-9905-709FA2972E3B}" dt="2020-11-09T13:30:17.196" v="344" actId="962"/>
          <ac:picMkLst>
            <pc:docMk/>
            <pc:sldMk cId="1158175688" sldId="336"/>
            <ac:picMk id="11" creationId="{C47264DF-1530-49C0-9284-FA380795A1FE}"/>
          </ac:picMkLst>
        </pc:picChg>
      </pc:sldChg>
      <pc:sldChg chg="del">
        <pc:chgData name="Åkerman, Ulla" userId="d0083935-d6d3-4ce6-bb83-b342513b4304" providerId="ADAL" clId="{96637934-542C-47C3-9905-709FA2972E3B}" dt="2020-11-09T13:29:37.831" v="335" actId="2696"/>
        <pc:sldMkLst>
          <pc:docMk/>
          <pc:sldMk cId="867636931" sldId="337"/>
        </pc:sldMkLst>
      </pc:sldChg>
      <pc:sldChg chg="del">
        <pc:chgData name="Åkerman, Ulla" userId="d0083935-d6d3-4ce6-bb83-b342513b4304" providerId="ADAL" clId="{96637934-542C-47C3-9905-709FA2972E3B}" dt="2020-11-09T13:21:14.723" v="333" actId="2696"/>
        <pc:sldMkLst>
          <pc:docMk/>
          <pc:sldMk cId="3110583444" sldId="338"/>
        </pc:sldMkLst>
      </pc:sldChg>
      <pc:sldChg chg="modSp">
        <pc:chgData name="Åkerman, Ulla" userId="d0083935-d6d3-4ce6-bb83-b342513b4304" providerId="ADAL" clId="{96637934-542C-47C3-9905-709FA2972E3B}" dt="2020-11-09T14:11:11.836" v="680" actId="962"/>
        <pc:sldMkLst>
          <pc:docMk/>
          <pc:sldMk cId="1247457502" sldId="339"/>
        </pc:sldMkLst>
        <pc:spChg chg="mod">
          <ac:chgData name="Åkerman, Ulla" userId="d0083935-d6d3-4ce6-bb83-b342513b4304" providerId="ADAL" clId="{96637934-542C-47C3-9905-709FA2972E3B}" dt="2020-11-09T13:45:22.187" v="500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Åkerman, Ulla" userId="d0083935-d6d3-4ce6-bb83-b342513b4304" providerId="ADAL" clId="{96637934-542C-47C3-9905-709FA2972E3B}" dt="2020-11-09T13:46:35.413" v="539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Åkerman, Ulla" userId="d0083935-d6d3-4ce6-bb83-b342513b4304" providerId="ADAL" clId="{96637934-542C-47C3-9905-709FA2972E3B}" dt="2020-11-09T13:46:21.556" v="537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Åkerman, Ulla" userId="d0083935-d6d3-4ce6-bb83-b342513b4304" providerId="ADAL" clId="{96637934-542C-47C3-9905-709FA2972E3B}" dt="2020-11-09T13:47:52.337" v="548" actId="14100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Åkerman, Ulla" userId="d0083935-d6d3-4ce6-bb83-b342513b4304" providerId="ADAL" clId="{96637934-542C-47C3-9905-709FA2972E3B}" dt="2020-11-09T13:49:00.139" v="553" actId="6549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Åkerman, Ulla" userId="d0083935-d6d3-4ce6-bb83-b342513b4304" providerId="ADAL" clId="{96637934-542C-47C3-9905-709FA2972E3B}" dt="2020-11-09T13:50:38.048" v="559" actId="1036"/>
          <ac:spMkLst>
            <pc:docMk/>
            <pc:sldMk cId="1247457502" sldId="339"/>
            <ac:spMk id="12" creationId="{1342AAB2-F086-4EB5-9C1B-A18E560C99DA}"/>
          </ac:spMkLst>
        </pc:spChg>
        <pc:spChg chg="mod">
          <ac:chgData name="Åkerman, Ulla" userId="d0083935-d6d3-4ce6-bb83-b342513b4304" providerId="ADAL" clId="{96637934-542C-47C3-9905-709FA2972E3B}" dt="2020-11-09T13:50:51.286" v="562" actId="14100"/>
          <ac:spMkLst>
            <pc:docMk/>
            <pc:sldMk cId="1247457502" sldId="339"/>
            <ac:spMk id="19" creationId="{0C8C0A60-3048-4BE3-86AC-D28A2E48F089}"/>
          </ac:spMkLst>
        </pc:spChg>
        <pc:spChg chg="mod">
          <ac:chgData name="Åkerman, Ulla" userId="d0083935-d6d3-4ce6-bb83-b342513b4304" providerId="ADAL" clId="{96637934-542C-47C3-9905-709FA2972E3B}" dt="2020-11-09T13:47:36.404" v="546" actId="14100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Åkerman, Ulla" userId="d0083935-d6d3-4ce6-bb83-b342513b4304" providerId="ADAL" clId="{96637934-542C-47C3-9905-709FA2972E3B}" dt="2020-11-09T14:04:21.803" v="574" actId="14100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Åkerman, Ulla" userId="d0083935-d6d3-4ce6-bb83-b342513b4304" providerId="ADAL" clId="{96637934-542C-47C3-9905-709FA2972E3B}" dt="2020-11-09T13:51:29.280" v="566"/>
          <ac:spMkLst>
            <pc:docMk/>
            <pc:sldMk cId="1247457502" sldId="339"/>
            <ac:spMk id="31" creationId="{36A46812-7912-42B7-B2BD-9DF340D4B3D5}"/>
          </ac:spMkLst>
        </pc:spChg>
        <pc:picChg chg="mod">
          <ac:chgData name="Åkerman, Ulla" userId="d0083935-d6d3-4ce6-bb83-b342513b4304" providerId="ADAL" clId="{96637934-542C-47C3-9905-709FA2972E3B}" dt="2020-11-09T14:11:11.836" v="680" actId="962"/>
          <ac:picMkLst>
            <pc:docMk/>
            <pc:sldMk cId="1247457502" sldId="339"/>
            <ac:picMk id="8" creationId="{306182C6-57AA-4BEA-AAB8-8DBB4A208F6F}"/>
          </ac:picMkLst>
        </pc:picChg>
      </pc:sldChg>
      <pc:sldChg chg="del">
        <pc:chgData name="Åkerman, Ulla" userId="d0083935-d6d3-4ce6-bb83-b342513b4304" providerId="ADAL" clId="{96637934-542C-47C3-9905-709FA2972E3B}" dt="2020-11-09T13:40:18.994" v="481" actId="2696"/>
        <pc:sldMkLst>
          <pc:docMk/>
          <pc:sldMk cId="1744381406" sldId="340"/>
        </pc:sldMkLst>
      </pc:sldChg>
      <pc:sldChg chg="modSp">
        <pc:chgData name="Åkerman, Ulla" userId="d0083935-d6d3-4ce6-bb83-b342513b4304" providerId="ADAL" clId="{96637934-542C-47C3-9905-709FA2972E3B}" dt="2020-11-09T13:42:35.860" v="486" actId="962"/>
        <pc:sldMkLst>
          <pc:docMk/>
          <pc:sldMk cId="1340289225" sldId="341"/>
        </pc:sldMkLst>
        <pc:spChg chg="mod">
          <ac:chgData name="Åkerman, Ulla" userId="d0083935-d6d3-4ce6-bb83-b342513b4304" providerId="ADAL" clId="{96637934-542C-47C3-9905-709FA2972E3B}" dt="2020-11-09T13:40:52.909" v="482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Åkerman, Ulla" userId="d0083935-d6d3-4ce6-bb83-b342513b4304" providerId="ADAL" clId="{96637934-542C-47C3-9905-709FA2972E3B}" dt="2020-11-09T13:41:08.003" v="484" actId="6549"/>
          <ac:spMkLst>
            <pc:docMk/>
            <pc:sldMk cId="1340289225" sldId="341"/>
            <ac:spMk id="7" creationId="{629B9EFA-C842-4BA8-B60C-91ECEBABA025}"/>
          </ac:spMkLst>
        </pc:spChg>
        <pc:picChg chg="mod">
          <ac:chgData name="Åkerman, Ulla" userId="d0083935-d6d3-4ce6-bb83-b342513b4304" providerId="ADAL" clId="{96637934-542C-47C3-9905-709FA2972E3B}" dt="2020-11-09T13:42:35.860" v="486" actId="962"/>
          <ac:picMkLst>
            <pc:docMk/>
            <pc:sldMk cId="1340289225" sldId="341"/>
            <ac:picMk id="10" creationId="{5BA625EB-2276-4CB3-A3D1-CF010ED96227}"/>
          </ac:picMkLst>
        </pc:picChg>
      </pc:sldChg>
      <pc:sldChg chg="del">
        <pc:chgData name="Åkerman, Ulla" userId="d0083935-d6d3-4ce6-bb83-b342513b4304" providerId="ADAL" clId="{96637934-542C-47C3-9905-709FA2972E3B}" dt="2020-11-09T13:42:49.711" v="488" actId="2696"/>
        <pc:sldMkLst>
          <pc:docMk/>
          <pc:sldMk cId="496375512" sldId="344"/>
        </pc:sldMkLst>
      </pc:sldChg>
      <pc:sldChg chg="modSp">
        <pc:chgData name="Åkerman, Ulla" userId="d0083935-d6d3-4ce6-bb83-b342513b4304" providerId="ADAL" clId="{96637934-542C-47C3-9905-709FA2972E3B}" dt="2020-11-09T13:44:27.533" v="499" actId="962"/>
        <pc:sldMkLst>
          <pc:docMk/>
          <pc:sldMk cId="1828284210" sldId="345"/>
        </pc:sldMkLst>
        <pc:spChg chg="mod">
          <ac:chgData name="Åkerman, Ulla" userId="d0083935-d6d3-4ce6-bb83-b342513b4304" providerId="ADAL" clId="{96637934-542C-47C3-9905-709FA2972E3B}" dt="2020-11-09T13:43:41.248" v="493" actId="1076"/>
          <ac:spMkLst>
            <pc:docMk/>
            <pc:sldMk cId="1828284210" sldId="345"/>
            <ac:spMk id="7" creationId="{793213FD-CD3D-4EC6-B0E8-92240D72F06D}"/>
          </ac:spMkLst>
        </pc:spChg>
        <pc:picChg chg="mod">
          <ac:chgData name="Åkerman, Ulla" userId="d0083935-d6d3-4ce6-bb83-b342513b4304" providerId="ADAL" clId="{96637934-542C-47C3-9905-709FA2972E3B}" dt="2020-11-09T13:44:27.533" v="499" actId="962"/>
          <ac:picMkLst>
            <pc:docMk/>
            <pc:sldMk cId="1828284210" sldId="345"/>
            <ac:picMk id="15" creationId="{0A49B508-1019-46D9-BB1E-9C3FD53BE8B2}"/>
          </ac:picMkLst>
        </pc:picChg>
      </pc:sldChg>
      <pc:sldChg chg="del">
        <pc:chgData name="Åkerman, Ulla" userId="d0083935-d6d3-4ce6-bb83-b342513b4304" providerId="ADAL" clId="{96637934-542C-47C3-9905-709FA2972E3B}" dt="2020-11-09T11:32:50.588" v="11" actId="2696"/>
        <pc:sldMkLst>
          <pc:docMk/>
          <pc:sldMk cId="1118752469" sldId="346"/>
        </pc:sldMkLst>
      </pc:sldChg>
      <pc:sldChg chg="add">
        <pc:chgData name="Åkerman, Ulla" userId="d0083935-d6d3-4ce6-bb83-b342513b4304" providerId="ADAL" clId="{96637934-542C-47C3-9905-709FA2972E3B}" dt="2020-11-09T11:32:47.860" v="10"/>
        <pc:sldMkLst>
          <pc:docMk/>
          <pc:sldMk cId="2411956733" sldId="348"/>
        </pc:sldMkLst>
      </pc:sldChg>
      <pc:sldChg chg="modSp add">
        <pc:chgData name="Åkerman, Ulla" userId="d0083935-d6d3-4ce6-bb83-b342513b4304" providerId="ADAL" clId="{96637934-542C-47C3-9905-709FA2972E3B}" dt="2020-11-09T14:03:27.646" v="567" actId="313"/>
        <pc:sldMkLst>
          <pc:docMk/>
          <pc:sldMk cId="1484992597" sldId="349"/>
        </pc:sldMkLst>
        <pc:spChg chg="mod">
          <ac:chgData name="Åkerman, Ulla" userId="d0083935-d6d3-4ce6-bb83-b342513b4304" providerId="ADAL" clId="{96637934-542C-47C3-9905-709FA2972E3B}" dt="2020-11-09T14:03:27.646" v="567" actId="313"/>
          <ac:spMkLst>
            <pc:docMk/>
            <pc:sldMk cId="1484992597" sldId="349"/>
            <ac:spMk id="7" creationId="{D4422397-E787-42A5-9BAA-88253D23C9A4}"/>
          </ac:spMkLst>
        </pc:spChg>
      </pc:sldChg>
      <pc:sldChg chg="add">
        <pc:chgData name="Åkerman, Ulla" userId="d0083935-d6d3-4ce6-bb83-b342513b4304" providerId="ADAL" clId="{96637934-542C-47C3-9905-709FA2972E3B}" dt="2020-11-09T11:35:17.493" v="43"/>
        <pc:sldMkLst>
          <pc:docMk/>
          <pc:sldMk cId="2478126044" sldId="350"/>
        </pc:sldMkLst>
      </pc:sldChg>
      <pc:sldChg chg="add">
        <pc:chgData name="Åkerman, Ulla" userId="d0083935-d6d3-4ce6-bb83-b342513b4304" providerId="ADAL" clId="{96637934-542C-47C3-9905-709FA2972E3B}" dt="2020-11-09T11:35:29.314" v="45"/>
        <pc:sldMkLst>
          <pc:docMk/>
          <pc:sldMk cId="993320736" sldId="351"/>
        </pc:sldMkLst>
      </pc:sldChg>
      <pc:sldChg chg="add">
        <pc:chgData name="Åkerman, Ulla" userId="d0083935-d6d3-4ce6-bb83-b342513b4304" providerId="ADAL" clId="{96637934-542C-47C3-9905-709FA2972E3B}" dt="2020-11-09T11:36:52.736" v="63"/>
        <pc:sldMkLst>
          <pc:docMk/>
          <pc:sldMk cId="3666686105" sldId="352"/>
        </pc:sldMkLst>
      </pc:sldChg>
      <pc:sldChg chg="add">
        <pc:chgData name="Åkerman, Ulla" userId="d0083935-d6d3-4ce6-bb83-b342513b4304" providerId="ADAL" clId="{96637934-542C-47C3-9905-709FA2972E3B}" dt="2020-11-09T13:11:17.858" v="267"/>
        <pc:sldMkLst>
          <pc:docMk/>
          <pc:sldMk cId="1692112705" sldId="353"/>
        </pc:sldMkLst>
      </pc:sldChg>
      <pc:sldChg chg="modSp add">
        <pc:chgData name="Åkerman, Ulla" userId="d0083935-d6d3-4ce6-bb83-b342513b4304" providerId="ADAL" clId="{96637934-542C-47C3-9905-709FA2972E3B}" dt="2020-11-09T13:39:47.726" v="479" actId="20577"/>
        <pc:sldMkLst>
          <pc:docMk/>
          <pc:sldMk cId="1991176945" sldId="354"/>
        </pc:sldMkLst>
        <pc:spChg chg="mod">
          <ac:chgData name="Åkerman, Ulla" userId="d0083935-d6d3-4ce6-bb83-b342513b4304" providerId="ADAL" clId="{96637934-542C-47C3-9905-709FA2972E3B}" dt="2020-11-09T13:37:22.866" v="477"/>
          <ac:spMkLst>
            <pc:docMk/>
            <pc:sldMk cId="1991176945" sldId="354"/>
            <ac:spMk id="2" creationId="{40E6F01B-EEE1-4EA1-9D74-23B85D1B6F25}"/>
          </ac:spMkLst>
        </pc:spChg>
        <pc:spChg chg="mod">
          <ac:chgData name="Åkerman, Ulla" userId="d0083935-d6d3-4ce6-bb83-b342513b4304" providerId="ADAL" clId="{96637934-542C-47C3-9905-709FA2972E3B}" dt="2020-11-09T13:39:47.726" v="479" actId="20577"/>
          <ac:spMkLst>
            <pc:docMk/>
            <pc:sldMk cId="1991176945" sldId="354"/>
            <ac:spMk id="7" creationId="{44A708AF-15D1-4FCF-904D-BE9B29A1079F}"/>
          </ac:spMkLst>
        </pc:spChg>
        <pc:picChg chg="mod">
          <ac:chgData name="Åkerman, Ulla" userId="d0083935-d6d3-4ce6-bb83-b342513b4304" providerId="ADAL" clId="{96637934-542C-47C3-9905-709FA2972E3B}" dt="2020-11-09T13:30:33.309" v="346" actId="962"/>
          <ac:picMkLst>
            <pc:docMk/>
            <pc:sldMk cId="1991176945" sldId="354"/>
            <ac:picMk id="13" creationId="{73023BAE-E5E7-42D3-8506-5FCB944B085D}"/>
          </ac:picMkLst>
        </pc:picChg>
      </pc:sldChg>
      <pc:sldChg chg="add">
        <pc:chgData name="Åkerman, Ulla" userId="d0083935-d6d3-4ce6-bb83-b342513b4304" providerId="ADAL" clId="{96637934-542C-47C3-9905-709FA2972E3B}" dt="2020-11-09T13:29:33.002" v="334"/>
        <pc:sldMkLst>
          <pc:docMk/>
          <pc:sldMk cId="2511082838" sldId="355"/>
        </pc:sldMkLst>
      </pc:sldChg>
      <pc:sldChg chg="add">
        <pc:chgData name="Åkerman, Ulla" userId="d0083935-d6d3-4ce6-bb83-b342513b4304" providerId="ADAL" clId="{96637934-542C-47C3-9905-709FA2972E3B}" dt="2020-11-09T13:40:16.583" v="480"/>
        <pc:sldMkLst>
          <pc:docMk/>
          <pc:sldMk cId="1447721684" sldId="356"/>
        </pc:sldMkLst>
      </pc:sldChg>
      <pc:sldChg chg="add">
        <pc:chgData name="Åkerman, Ulla" userId="d0083935-d6d3-4ce6-bb83-b342513b4304" providerId="ADAL" clId="{96637934-542C-47C3-9905-709FA2972E3B}" dt="2020-11-09T13:42:46.979" v="487"/>
        <pc:sldMkLst>
          <pc:docMk/>
          <pc:sldMk cId="148826716" sldId="3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6" name="Platshållare för bild 15" descr="A handshake that symbolizes a completed purchase, sale or brokerage.">
            <a:extLst>
              <a:ext uri="{FF2B5EF4-FFF2-40B4-BE49-F238E27FC236}">
                <a16:creationId xmlns:a16="http://schemas.microsoft.com/office/drawing/2014/main" id="{89653ACB-E5C7-4123-8141-88C710A879D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7" r="25777"/>
          <a:stretch>
            <a:fillRect/>
          </a:stretch>
        </p:blipFill>
        <p:spPr>
          <a:xfrm>
            <a:off x="612000" y="0"/>
            <a:ext cx="3038850" cy="45900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This</a:t>
            </a:r>
            <a:r>
              <a:rPr lang="sv-SE" dirty="0"/>
              <a:t> is a step-by-step </a:t>
            </a:r>
            <a:r>
              <a:rPr lang="sv-SE" dirty="0" err="1"/>
              <a:t>tutorial</a:t>
            </a:r>
            <a:r>
              <a:rPr lang="sv-SE" dirty="0"/>
              <a:t> on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en-US" dirty="0"/>
              <a:t>hazardous waste to the waste register maintained by the Swedish Environmental Protection Agency.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E-services </a:t>
            </a:r>
            <a:r>
              <a:rPr lang="sv-SE" dirty="0" err="1"/>
              <a:t>tutorial</a:t>
            </a:r>
            <a:br>
              <a:rPr lang="sv-SE" dirty="0"/>
            </a:br>
            <a:r>
              <a:rPr lang="sv-SE" sz="1600" dirty="0"/>
              <a:t>- </a:t>
            </a:r>
            <a:r>
              <a:rPr lang="sv-SE" sz="1600" dirty="0" err="1"/>
              <a:t>How</a:t>
            </a:r>
            <a:r>
              <a:rPr lang="sv-SE" sz="1600" dirty="0"/>
              <a:t> to </a:t>
            </a:r>
            <a:r>
              <a:rPr lang="sv-SE" sz="1600" dirty="0" err="1"/>
              <a:t>report</a:t>
            </a:r>
            <a:r>
              <a:rPr lang="sv-SE" sz="1600" dirty="0"/>
              <a:t> </a:t>
            </a:r>
            <a:r>
              <a:rPr lang="sv-SE" sz="1600" dirty="0" err="1"/>
              <a:t>hazardous</a:t>
            </a:r>
            <a:r>
              <a:rPr lang="sv-SE" sz="1600" dirty="0"/>
              <a:t> </a:t>
            </a:r>
            <a:r>
              <a:rPr lang="sv-SE" sz="1600" dirty="0" err="1"/>
              <a:t>waste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45040" y="4512965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018-159 46 25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45040" y="4343651"/>
            <a:ext cx="2439327" cy="169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>
                <a:solidFill>
                  <a:srgbClr val="C00000"/>
                </a:solidFill>
              </a:rPr>
              <a:t>* </a:t>
            </a:r>
            <a:r>
              <a:rPr lang="sv-SE" sz="1000">
                <a:solidFill>
                  <a:schemeClr val="accent2">
                    <a:lumMod val="75000"/>
                  </a:schemeClr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44097" y="4505607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eva-marie.welin@hanssonshandel.se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44097" y="4351326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E-m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45041" y="4117268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Eva-Marie Welin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40913" y="3867894"/>
            <a:ext cx="2083415" cy="2493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Contact person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44096" y="4109911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Hanssons Handel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16118" y="3903549"/>
            <a:ext cx="3038850" cy="205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Name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the </a:t>
            </a:r>
            <a:r>
              <a:rPr lang="sv-SE" sz="1000" dirty="0" err="1">
                <a:solidFill>
                  <a:srgbClr val="0070C0"/>
                </a:solidFill>
              </a:rPr>
              <a:t>company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441697" y="3685700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567437-8905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397665" y="3348943"/>
            <a:ext cx="2990760" cy="249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  <a:p>
            <a:r>
              <a:rPr lang="sv-SE" sz="1000" dirty="0">
                <a:solidFill>
                  <a:srgbClr val="C0000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/social </a:t>
            </a:r>
            <a:r>
              <a:rPr lang="sv-SE" sz="1000" dirty="0" err="1">
                <a:solidFill>
                  <a:srgbClr val="0070C0"/>
                </a:solidFill>
              </a:rPr>
              <a:t>security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9408B01-EBD1-4081-928A-A3085E9E7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16" y="3448649"/>
            <a:ext cx="2035421" cy="478297"/>
          </a:xfrm>
          <a:prstGeom prst="rect">
            <a:avLst/>
          </a:prstGeom>
        </p:spPr>
      </p:pic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249276"/>
            <a:ext cx="1984104" cy="2864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70930" y="2944276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018-159 46 25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30" y="2708219"/>
            <a:ext cx="2413438" cy="222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3005320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eva-marie.welin@hanssonshandel.se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763894"/>
            <a:ext cx="1988340" cy="195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E-m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70930" y="2499742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Welin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470929" y="2248363"/>
            <a:ext cx="1867391" cy="2023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Surname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518868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Eva-Marie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69985" y="2275676"/>
            <a:ext cx="2191763" cy="214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First</a:t>
            </a:r>
            <a:r>
              <a:rPr lang="sv-SE" sz="1000" dirty="0">
                <a:solidFill>
                  <a:srgbClr val="C00000"/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57040" y="2080087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19900924-1382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3158326" y="2179486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Operators in this note are brokers/dealers of hazardous waste. In other notes, operators are producers of hazardous waste, performers who professionally collect, ship or treat hazardous waste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57040" y="1848710"/>
            <a:ext cx="4854567" cy="229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Provider’s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social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security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15496" y="1583168"/>
            <a:ext cx="20168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Uppgiftslämnare 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sv-SE" sz="1200" dirty="0" err="1">
                <a:solidFill>
                  <a:schemeClr val="accent2">
                    <a:lumMod val="75000"/>
                  </a:schemeClr>
                </a:solidFill>
              </a:rPr>
              <a:t>Provider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sv-SE" sz="1200" dirty="0"/>
          </a:p>
        </p:txBody>
      </p:sp>
      <p:pic>
        <p:nvPicPr>
          <p:cNvPr id="7" name="Bildobjekt 6" descr="Screenshot of the e-service navigation with the Contact details Step activated. The step before is Start and subsequent steps are: Trade/brokerage details, Hazardous waste, Summary and Ready.">
            <a:extLst>
              <a:ext uri="{FF2B5EF4-FFF2-40B4-BE49-F238E27FC236}">
                <a16:creationId xmlns:a16="http://schemas.microsoft.com/office/drawing/2014/main" id="{99CE7A46-7B9B-40E4-8927-CCDC9B014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24" y="1024349"/>
            <a:ext cx="5068007" cy="56205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11821"/>
          </a:xfrm>
        </p:spPr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4</a:t>
            </a:r>
            <a:br>
              <a:rPr lang="sv-SE" dirty="0"/>
            </a:br>
            <a:r>
              <a:rPr lang="sv-SE" dirty="0"/>
              <a:t>dealer and </a:t>
            </a:r>
            <a:r>
              <a:rPr lang="sv-SE" dirty="0" err="1"/>
              <a:t>broker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0" name="Platshållare för bild 9" descr="Screenshot of the steps of the e-service: Trading and brokerage details with several input areas.">
            <a:extLst>
              <a:ext uri="{FF2B5EF4-FFF2-40B4-BE49-F238E27FC236}">
                <a16:creationId xmlns:a16="http://schemas.microsoft.com/office/drawing/2014/main" id="{8C1B1226-DB25-4498-8594-349755A9A2E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3" r="12823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27984" y="1544400"/>
            <a:ext cx="3686400" cy="2700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Here, details must be provided for: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Date when the waste is sold, bought or brokered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/>
              <a:t>Previous</a:t>
            </a:r>
            <a:r>
              <a:rPr lang="sv-SE" dirty="0"/>
              <a:t> and new </a:t>
            </a:r>
            <a:r>
              <a:rPr lang="sv-SE" dirty="0" err="1"/>
              <a:t>holder</a:t>
            </a:r>
            <a:br>
              <a:rPr lang="sv-SE" dirty="0"/>
            </a:br>
            <a:endParaRPr lang="sv-SE" dirty="0"/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0" y="464400"/>
            <a:ext cx="4212000" cy="1080000"/>
          </a:xfrm>
        </p:spPr>
        <p:txBody>
          <a:bodyPr/>
          <a:lstStyle/>
          <a:p>
            <a:r>
              <a:rPr lang="sv-SE" dirty="0"/>
              <a:t>Trading and </a:t>
            </a:r>
            <a:r>
              <a:rPr lang="sv-SE" dirty="0" err="1"/>
              <a:t>brokerage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5</a:t>
            </a:r>
            <a:br>
              <a:rPr lang="sv-SE" dirty="0"/>
            </a:br>
            <a:r>
              <a:rPr lang="sv-SE" dirty="0" err="1"/>
              <a:t>waste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2112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/>
          </a:p>
        </p:txBody>
      </p:sp>
      <p:pic>
        <p:nvPicPr>
          <p:cNvPr id="10" name="Platshållare för bild 9" descr="Screenshot with the steps of the e-service: Hazardous waste with input field about the waste itself. Among other things, input fields are displayed for: Waste type with main group and subgroup and the waste type itself. Input fields for waste quantity and reference are also displayed.">
            <a:extLst>
              <a:ext uri="{FF2B5EF4-FFF2-40B4-BE49-F238E27FC236}">
                <a16:creationId xmlns:a16="http://schemas.microsoft.com/office/drawing/2014/main" id="{BB5F2A51-4CF1-485C-975A-D3A75CAFFCA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6" r="1025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details about the waste must be provided, such as the waste classification code and the amount of waste.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See example on next page.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FD0DA04-6E0D-4292-843A-AD61D47907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40" y="-20538"/>
            <a:ext cx="3785231" cy="38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20" name="Rektangel 19" descr="Inmatningsfält för referens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06493" y="397789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06493" y="3818746"/>
            <a:ext cx="1409537" cy="1374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06493" y="354584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850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895959" y="3367914"/>
            <a:ext cx="3301640" cy="170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06493" y="309219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130204 Mineralbaserade klorerade motor-, transmissions- och smörjoljor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639828" y="3015799"/>
            <a:ext cx="1967938" cy="63188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waste dealer/broker can e.g. enter his/her own code for the waste. Free comment.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06493" y="2913798"/>
            <a:ext cx="3665507" cy="172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06493" y="2609734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1302 Motorolje-,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transmissionsolje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- och smörjoljeavfall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906492" y="2378890"/>
            <a:ext cx="4097556" cy="20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06493" y="2141680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 Oljeavfall och avfall från flytande bränslen (utom ätliga oljor 05 och 12)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309243" y="1364162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930738" y="1886581"/>
            <a:ext cx="4073310" cy="2170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893544" y="1596873"/>
            <a:ext cx="3304056" cy="251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27" name="Bildobjekt 26" descr="Screenshot of e-service navigation with Hazardous waste step activated. The steps before are Start, Contact details and Trade/brokerage details. The following steps are: Summary and Ready.">
            <a:extLst>
              <a:ext uri="{FF2B5EF4-FFF2-40B4-BE49-F238E27FC236}">
                <a16:creationId xmlns:a16="http://schemas.microsoft.com/office/drawing/2014/main" id="{4626F224-CDAA-4BE4-A3F1-22FE15306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796" y="1028960"/>
            <a:ext cx="4982270" cy="50489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en-US" dirty="0"/>
              <a:t>Example of hazardous waste 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 dirty="0"/>
          </a:p>
        </p:txBody>
      </p:sp>
      <p:pic>
        <p:nvPicPr>
          <p:cNvPr id="13" name="Platshållare för bild 12" descr="Screenshot of the e-service form where waste collector can add more hazardous waste. Button to clear data is visible as well as a button &quot;Add after&quot; to add more waste, 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24" y="1544400"/>
            <a:ext cx="3686400" cy="280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“</a:t>
            </a:r>
            <a:r>
              <a:rPr lang="en-US" dirty="0" err="1"/>
              <a:t>Lägg</a:t>
            </a:r>
            <a:r>
              <a:rPr lang="en-US" dirty="0"/>
              <a:t> till </a:t>
            </a:r>
            <a:r>
              <a:rPr lang="en-US" dirty="0" err="1"/>
              <a:t>efter</a:t>
            </a:r>
            <a:r>
              <a:rPr lang="en-US" dirty="0"/>
              <a:t>“ to add information about other hazardous waste that will be bought, sold or brokered at the same time.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1176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6</a:t>
            </a:r>
            <a:br>
              <a:rPr lang="sv-SE" dirty="0"/>
            </a:br>
            <a:r>
              <a:rPr lang="sv-SE" dirty="0" err="1"/>
              <a:t>summary</a:t>
            </a:r>
            <a:r>
              <a:rPr lang="sv-SE" dirty="0"/>
              <a:t> &amp; </a:t>
            </a:r>
            <a:r>
              <a:rPr lang="sv-SE" dirty="0" err="1"/>
              <a:t>review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108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/>
          </a:p>
        </p:txBody>
      </p:sp>
      <p:pic>
        <p:nvPicPr>
          <p:cNvPr id="10" name="Platshållare för bild 9" descr="Screenshot of the steps of the e-service: Summary with all entered information and visible button to &quot;Change details on the page&quot;">
            <a:extLst>
              <a:ext uri="{FF2B5EF4-FFF2-40B4-BE49-F238E27FC236}">
                <a16:creationId xmlns:a16="http://schemas.microsoft.com/office/drawing/2014/main" id="{4F6B13CB-E8EA-4B3C-B44F-C2BF1A70B84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" b="97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Review the information.</a:t>
            </a:r>
          </a:p>
          <a:p>
            <a:r>
              <a:rPr lang="en-US" dirty="0"/>
              <a:t>You can reach different sections to change details by selecting “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sidans</a:t>
            </a:r>
            <a:r>
              <a:rPr lang="en-US" dirty="0"/>
              <a:t> </a:t>
            </a:r>
            <a:r>
              <a:rPr lang="en-US" dirty="0" err="1"/>
              <a:t>uppgifter</a:t>
            </a:r>
            <a:r>
              <a:rPr lang="en-US" dirty="0"/>
              <a:t>”.</a:t>
            </a:r>
          </a:p>
          <a:p>
            <a:r>
              <a:rPr lang="en-US" dirty="0"/>
              <a:t>After changing details in a previous section, you can go directly to this summary.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7</a:t>
            </a:r>
            <a:br>
              <a:rPr lang="sv-SE" dirty="0"/>
            </a:br>
            <a:r>
              <a:rPr lang="sv-SE" dirty="0" err="1"/>
              <a:t>almost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4772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66" y="468000"/>
            <a:ext cx="7344000" cy="1080000"/>
          </a:xfrm>
        </p:spPr>
        <p:txBody>
          <a:bodyPr/>
          <a:lstStyle/>
          <a:p>
            <a:r>
              <a:rPr lang="sv-SE" dirty="0"/>
              <a:t>Copyright </a:t>
            </a:r>
            <a:r>
              <a:rPr lang="sv-SE" dirty="0" err="1"/>
              <a:t>notice</a:t>
            </a:r>
            <a:r>
              <a:rPr lang="sv-SE" dirty="0"/>
              <a:t> to </a:t>
            </a:r>
            <a:r>
              <a:rPr lang="sv-SE" dirty="0" err="1"/>
              <a:t>imagery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sv-SE" dirty="0" err="1"/>
              <a:t>Photographic</a:t>
            </a:r>
            <a:r>
              <a:rPr lang="sv-SE" dirty="0"/>
              <a:t> </a:t>
            </a:r>
            <a:r>
              <a:rPr lang="sv-SE" dirty="0" err="1"/>
              <a:t>imagery</a:t>
            </a:r>
            <a:r>
              <a:rPr lang="sv-SE" dirty="0"/>
              <a:t> in </a:t>
            </a:r>
            <a:r>
              <a:rPr lang="sv-SE" dirty="0" err="1"/>
              <a:t>this</a:t>
            </a:r>
            <a:r>
              <a:rPr lang="sv-SE" dirty="0"/>
              <a:t> presentation </a:t>
            </a:r>
            <a:r>
              <a:rPr lang="sv-SE" dirty="0" err="1"/>
              <a:t>cannot</a:t>
            </a:r>
            <a:r>
              <a:rPr lang="sv-SE" dirty="0"/>
              <a:t> be </a:t>
            </a:r>
            <a:r>
              <a:rPr lang="sv-SE" dirty="0" err="1"/>
              <a:t>copied</a:t>
            </a:r>
            <a:r>
              <a:rPr lang="sv-SE" dirty="0"/>
              <a:t> to or </a:t>
            </a:r>
            <a:r>
              <a:rPr lang="sv-SE" dirty="0" err="1"/>
              <a:t>used</a:t>
            </a:r>
            <a:r>
              <a:rPr lang="sv-SE" dirty="0"/>
              <a:t> in </a:t>
            </a:r>
            <a:r>
              <a:rPr lang="sv-SE" dirty="0" err="1"/>
              <a:t>other</a:t>
            </a:r>
            <a:r>
              <a:rPr lang="sv-SE" dirty="0"/>
              <a:t> presentations.</a:t>
            </a:r>
          </a:p>
          <a:p>
            <a:r>
              <a:rPr lang="en-US" dirty="0"/>
              <a:t>The copyright only applies to this presentation.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1956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pic>
        <p:nvPicPr>
          <p:cNvPr id="10" name="Platshållare för bild 9" descr="Screenshot of the e-service's confirmation that the registration has been submitted. Ready is enabled in a visual navigation.">
            <a:extLst>
              <a:ext uri="{FF2B5EF4-FFF2-40B4-BE49-F238E27FC236}">
                <a16:creationId xmlns:a16="http://schemas.microsoft.com/office/drawing/2014/main" id="{5BA625EB-2276-4CB3-A3D1-CF010ED9622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8" r="300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800" dirty="0"/>
              <a:t>Thank you for your registration</a:t>
            </a:r>
          </a:p>
          <a:p>
            <a:r>
              <a:rPr lang="en-US" sz="1800" dirty="0"/>
              <a:t>Keep the registration ID, </a:t>
            </a:r>
            <a:r>
              <a:rPr lang="en-US" sz="1800" dirty="0" err="1"/>
              <a:t>AvfallsID</a:t>
            </a:r>
            <a:r>
              <a:rPr lang="en-US" sz="1800" dirty="0"/>
              <a:t> (found in the pdf file), to be able to revise the registration later.</a:t>
            </a:r>
          </a:p>
          <a:p>
            <a:r>
              <a:rPr lang="en-US" sz="1800" dirty="0"/>
              <a:t>Log out of the e-service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note is submitted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How do I change an earlier registration</a:t>
            </a:r>
            <a:r>
              <a:rPr lang="sv-SE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8826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15" name="Platshållare för bild 14" descr="Screenshot of the first step of the e-service: Start, where four questions are asked with yes-no answers. The Yes option is enabled for the question &quot;Should you change / replace a previously submitted document?">
            <a:extLst>
              <a:ext uri="{FF2B5EF4-FFF2-40B4-BE49-F238E27FC236}">
                <a16:creationId xmlns:a16="http://schemas.microsoft.com/office/drawing/2014/main" id="{0A49B508-1019-46D9-BB1E-9C3FD53BE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1" r="4031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417582"/>
            <a:ext cx="4212000" cy="32265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You can edit a submitted note by replacing it. To succeed you need to know the note’s registration ID (</a:t>
            </a:r>
            <a:r>
              <a:rPr lang="en-US" sz="1800" dirty="0" err="1"/>
              <a:t>avfallsID</a:t>
            </a:r>
            <a:r>
              <a:rPr lang="en-US" sz="1800" dirty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Select “ja“ (yes) at the Start question “Ska du </a:t>
            </a:r>
            <a:r>
              <a:rPr lang="en-US" sz="1600" dirty="0" err="1"/>
              <a:t>ändra</a:t>
            </a:r>
            <a:r>
              <a:rPr lang="en-US" sz="1600" dirty="0"/>
              <a:t>/</a:t>
            </a:r>
            <a:r>
              <a:rPr lang="en-US" sz="1600" dirty="0" err="1"/>
              <a:t>ersätta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tidigare</a:t>
            </a:r>
            <a:r>
              <a:rPr lang="en-US" sz="1600" dirty="0"/>
              <a:t> </a:t>
            </a:r>
            <a:r>
              <a:rPr lang="en-US" sz="1600" dirty="0" err="1"/>
              <a:t>inskickad</a:t>
            </a:r>
            <a:r>
              <a:rPr lang="en-US" sz="1600" dirty="0"/>
              <a:t> handling?”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Enter the former “</a:t>
            </a:r>
            <a:r>
              <a:rPr lang="en-US" sz="1600" dirty="0" err="1"/>
              <a:t>avfallsID</a:t>
            </a:r>
            <a:r>
              <a:rPr lang="en-US" sz="1600" dirty="0"/>
              <a:t>” and enter all correct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new note replaces the previous one and gets a new registration ID (</a:t>
            </a:r>
            <a:r>
              <a:rPr lang="en-US" sz="1600" dirty="0" err="1"/>
              <a:t>avfallsID</a:t>
            </a:r>
            <a:r>
              <a:rPr lang="en-US" sz="16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See example on next page.</a:t>
            </a:r>
          </a:p>
          <a:p>
            <a:pPr marL="0" indent="0">
              <a:buNone/>
            </a:pPr>
            <a:endParaRPr lang="sv-SE" sz="14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20" name="Rektangel 19" descr="Inmatningsfält för referens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1445973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850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8" y="3879769"/>
            <a:ext cx="3597791" cy="185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2007802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waste dealer/broker can e.g. enter his/her own code for the waste. Free comment.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130204 Mineralbaserade klorerade motor-, transmissions- och smörjoljor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25044"/>
            <a:ext cx="3223389" cy="212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1302 Motorolje-,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transmissionsolje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- och smörjoljeavfall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8" y="2950034"/>
            <a:ext cx="4012410" cy="170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 Oljeavfall och avfall från flytande bränslen (utom ätliga oljor 05 och 12)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92693" y="2427734"/>
            <a:ext cx="4227379" cy="180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61ee0685-714f-576c-afb6-2d0ce1O6c52d2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91545" y="1806107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916570"/>
            <a:ext cx="4012410" cy="253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en-US" sz="1000" dirty="0">
                <a:solidFill>
                  <a:srgbClr val="0070C0"/>
                </a:solidFill>
              </a:rPr>
              <a:t>Registration ID to be replaced</a:t>
            </a:r>
            <a:r>
              <a:rPr lang="sv-SE" sz="1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3277969" cy="211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en-US" dirty="0"/>
              <a:t>Example of replacing a previous note</a:t>
            </a:r>
            <a:endParaRPr lang="sv-SE" dirty="0"/>
          </a:p>
        </p:txBody>
      </p:sp>
      <p:pic>
        <p:nvPicPr>
          <p:cNvPr id="8" name="Bildobjekt 7" descr="Screenshot of e-service navigation with Hazardous waste step activated. The steps before are Start, Contact details and Trade/brokerage details. The following steps are: Summary and Ready.">
            <a:extLst>
              <a:ext uri="{FF2B5EF4-FFF2-40B4-BE49-F238E27FC236}">
                <a16:creationId xmlns:a16="http://schemas.microsoft.com/office/drawing/2014/main" id="{306182C6-57AA-4BEA-AAB8-8DBB4A208F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20" y="1054405"/>
            <a:ext cx="4982270" cy="50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1</a:t>
            </a:r>
            <a:br>
              <a:rPr lang="sv-SE" dirty="0"/>
            </a:br>
            <a:r>
              <a:rPr lang="sv-SE" dirty="0"/>
              <a:t>log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creenshot at www.naturvardsverket.se/avfallsregister with eight different inputs to the e-services.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easiest way to access the waste register is via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r>
              <a:rPr lang="en-US" dirty="0"/>
              <a:t>Select the entry:</a:t>
            </a:r>
            <a:br>
              <a:rPr lang="sv-SE" dirty="0"/>
            </a:br>
            <a:r>
              <a:rPr lang="sv-SE" dirty="0"/>
              <a:t>” Mäklare och handlare”</a:t>
            </a:r>
          </a:p>
          <a:p>
            <a:pPr marL="0" indent="0">
              <a:buNone/>
            </a:pPr>
            <a:r>
              <a:rPr lang="sv-SE" sz="1600" dirty="0"/>
              <a:t>”Waste </a:t>
            </a:r>
            <a:r>
              <a:rPr lang="sv-SE" sz="1600" dirty="0" err="1"/>
              <a:t>broker</a:t>
            </a:r>
            <a:r>
              <a:rPr lang="sv-SE" sz="1600" dirty="0"/>
              <a:t> </a:t>
            </a:r>
            <a:r>
              <a:rPr lang="sv-SE" sz="1600"/>
              <a:t>or dealer”</a:t>
            </a:r>
            <a:endParaRPr lang="sv-SE" sz="16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hlinkClick r:id="rId3"/>
              </a:rPr>
              <a:t>www.naturvardsverket.se/avfallsregister</a:t>
            </a:r>
            <a:br>
              <a:rPr lang="sv-SE" dirty="0"/>
            </a:br>
            <a:r>
              <a:rPr lang="en-US" sz="1800" dirty="0"/>
              <a:t>(e-services for the waste register)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484992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A man in an apron uses his laptop on a work table with carpentry tools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To </a:t>
            </a:r>
            <a:r>
              <a:rPr lang="sv-SE" dirty="0" err="1"/>
              <a:t>complete</a:t>
            </a:r>
            <a:r>
              <a:rPr lang="sv-SE" dirty="0"/>
              <a:t> the login and access </a:t>
            </a:r>
            <a:r>
              <a:rPr lang="en-US" dirty="0"/>
              <a:t>the e-service, you need to identify yourself with an e-identification.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To access the e-service</a:t>
            </a:r>
          </a:p>
        </p:txBody>
      </p:sp>
    </p:spTree>
    <p:extLst>
      <p:ext uri="{BB962C8B-B14F-4D97-AF65-F5344CB8AC3E}">
        <p14:creationId xmlns:p14="http://schemas.microsoft.com/office/powerpoint/2010/main" val="2478126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2</a:t>
            </a:r>
            <a:br>
              <a:rPr lang="sv-SE" dirty="0"/>
            </a:b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questions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332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5" name="Platshållare för bild 14" descr="Screenshot of the first step of the e-service: Start, where two questions are asked with yes-no answers.">
            <a:extLst>
              <a:ext uri="{FF2B5EF4-FFF2-40B4-BE49-F238E27FC236}">
                <a16:creationId xmlns:a16="http://schemas.microsoft.com/office/drawing/2014/main" id="{2081A8D3-93B1-4CCC-A2F3-A3D2164D6ED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r="178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first </a:t>
            </a:r>
            <a:r>
              <a:rPr lang="sv-SE" dirty="0"/>
              <a:t>step is to </a:t>
            </a:r>
            <a:r>
              <a:rPr lang="sv-SE" dirty="0" err="1"/>
              <a:t>submit</a:t>
            </a:r>
            <a:r>
              <a:rPr lang="sv-SE" dirty="0"/>
              <a:t> </a:t>
            </a:r>
            <a:r>
              <a:rPr lang="sv-SE" dirty="0" err="1"/>
              <a:t>answers</a:t>
            </a:r>
            <a:r>
              <a:rPr lang="sv-SE" dirty="0"/>
              <a:t> to </a:t>
            </a:r>
            <a:r>
              <a:rPr lang="sv-SE" dirty="0" err="1"/>
              <a:t>identify</a:t>
            </a:r>
            <a:r>
              <a:rPr lang="sv-SE" dirty="0"/>
              <a:t> </a:t>
            </a:r>
            <a:r>
              <a:rPr lang="en-US" dirty="0"/>
              <a:t>if you are reporting as an agent or want to change a previously submitted document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en-US" sz="1400" dirty="0"/>
              <a:t>An agent is authorized to bring an action for another person.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Start=</a:t>
            </a:r>
            <a:r>
              <a:rPr lang="sv-SE" dirty="0" err="1"/>
              <a:t>First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942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3</a:t>
            </a:r>
            <a:br>
              <a:rPr lang="sv-SE" dirty="0"/>
            </a:b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6686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5" name="Platshållare för bild 14" descr="Screenshot of the steps of the e-service: Contact information with two input areas. One about the provider and the other about the business, called &quot;operator&quot;.">
            <a:extLst>
              <a:ext uri="{FF2B5EF4-FFF2-40B4-BE49-F238E27FC236}">
                <a16:creationId xmlns:a16="http://schemas.microsoft.com/office/drawing/2014/main" id="{7D9E55C2-6382-466B-8489-4EFDE285DD7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4" b="794"/>
          <a:stretch>
            <a:fillRect/>
          </a:stretch>
        </p:blipFill>
        <p:spPr/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0B70A4EF-5FEC-46B1-97A0-4BAF1CD4B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24" y="51470"/>
            <a:ext cx="3505772" cy="388799"/>
          </a:xfrm>
          <a:prstGeom prst="rect">
            <a:avLst/>
          </a:prstGeo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5484" y="1221750"/>
            <a:ext cx="3686400" cy="3368250"/>
          </a:xfrm>
        </p:spPr>
        <p:txBody>
          <a:bodyPr/>
          <a:lstStyle/>
          <a:p>
            <a:r>
              <a:rPr lang="en-US" dirty="0"/>
              <a:t>Some details about you is filled in automatically and can’t be changed.</a:t>
            </a:r>
          </a:p>
          <a:p>
            <a:r>
              <a:rPr lang="en-US" dirty="0"/>
              <a:t>Submit details about the organization/business you represent.</a:t>
            </a:r>
          </a:p>
          <a:p>
            <a:r>
              <a:rPr lang="en-US" dirty="0"/>
              <a:t>See example on next page.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Contact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0.13</DLCPolicyLabelValue>
    <DLCPolicyLabelClientValue xmlns="7996adfb-96da-4ad1-ae3a-7c6b46cd9d70" xsi:nil="true"/>
    <DLCPolicyLabelLock xmlns="7996adfb-96da-4ad1-ae3a-7c6b46cd9d70" xsi:nil="true"/>
  </documentManagement>
</p:properties>
</file>

<file path=customXml/itemProps1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968F4E4-2881-43EA-A478-5B9DD9BD10DB}">
  <ds:schemaRefs>
    <ds:schemaRef ds:uri="http://schemas.microsoft.com/sharepoint/v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ea7ce805-1af7-4231-833e-976235cb0fec"/>
    <ds:schemaRef ds:uri="http://schemas.microsoft.com/office/2006/documentManagement/types"/>
    <ds:schemaRef ds:uri="7996adfb-96da-4ad1-ae3a-7c6b46cd9d7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NV-presentation-bred-16-9</Template>
  <TotalTime>2387</TotalTime>
  <Words>1014</Words>
  <Application>Microsoft Office PowerPoint</Application>
  <PresentationFormat>Bildspel på skärmen (16:9)</PresentationFormat>
  <Paragraphs>178</Paragraphs>
  <Slides>23</Slides>
  <Notes>3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NV-9-16-pptmall</vt:lpstr>
      <vt:lpstr>E-services tutorial - How to report hazardous waste</vt:lpstr>
      <vt:lpstr>Copyright notice to imagery</vt:lpstr>
      <vt:lpstr>Step 1 log in</vt:lpstr>
      <vt:lpstr>www.naturvardsverket.se/avfallsregister (e-services for the waste register)</vt:lpstr>
      <vt:lpstr>To access the e-service</vt:lpstr>
      <vt:lpstr>Step 2 first questions</vt:lpstr>
      <vt:lpstr>Start=First</vt:lpstr>
      <vt:lpstr>Step 3 contact details</vt:lpstr>
      <vt:lpstr>Contact details</vt:lpstr>
      <vt:lpstr>Example with contact details</vt:lpstr>
      <vt:lpstr>Step 4 dealer and broker details</vt:lpstr>
      <vt:lpstr>Trading and brokerage details</vt:lpstr>
      <vt:lpstr>Step 5 waste details</vt:lpstr>
      <vt:lpstr>Hazardous waste</vt:lpstr>
      <vt:lpstr>Example of hazardous waste details</vt:lpstr>
      <vt:lpstr>Add more hazardous waste</vt:lpstr>
      <vt:lpstr>Step 6 summary &amp; review</vt:lpstr>
      <vt:lpstr>Summary</vt:lpstr>
      <vt:lpstr>Step 7 almost done!</vt:lpstr>
      <vt:lpstr>The note is submitted</vt:lpstr>
      <vt:lpstr>How do I change an earlier registration?</vt:lpstr>
      <vt:lpstr>Start</vt:lpstr>
      <vt:lpstr>Example of replacing a previous note</vt:lpstr>
    </vt:vector>
  </TitlesOfParts>
  <Company>Naturvårdsverket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Miljöekonomi- dagarna 2050</dc:title>
  <dc:subject>Naturvårdsverket PowerPointmall</dc:subject>
  <dc:creator>Åkerman, Ulla</dc:creator>
  <dc:description>Maj 2012, MS Office 2010_x000d_
LexiConsult 08-566 107 00, MC</dc:description>
  <cp:lastModifiedBy>Åkerman, Ulla</cp:lastModifiedBy>
  <cp:revision>50</cp:revision>
  <dcterms:created xsi:type="dcterms:W3CDTF">2020-10-01T08:14:16Z</dcterms:created>
  <dcterms:modified xsi:type="dcterms:W3CDTF">2020-12-21T12:34:46Z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