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4"/>
  </p:notesMasterIdLst>
  <p:sldIdLst>
    <p:sldId id="314" r:id="rId6"/>
    <p:sldId id="347" r:id="rId7"/>
    <p:sldId id="315" r:id="rId8"/>
    <p:sldId id="318" r:id="rId9"/>
    <p:sldId id="319" r:id="rId10"/>
    <p:sldId id="320" r:id="rId11"/>
    <p:sldId id="346" r:id="rId12"/>
    <p:sldId id="322" r:id="rId13"/>
    <p:sldId id="323" r:id="rId14"/>
    <p:sldId id="324" r:id="rId15"/>
    <p:sldId id="325" r:id="rId16"/>
    <p:sldId id="326" r:id="rId17"/>
    <p:sldId id="327" r:id="rId18"/>
    <p:sldId id="343" r:id="rId19"/>
    <p:sldId id="342" r:id="rId20"/>
    <p:sldId id="331" r:id="rId21"/>
    <p:sldId id="332" r:id="rId22"/>
    <p:sldId id="333" r:id="rId23"/>
    <p:sldId id="334" r:id="rId24"/>
    <p:sldId id="335" r:id="rId25"/>
    <p:sldId id="338" r:id="rId26"/>
    <p:sldId id="337" r:id="rId27"/>
    <p:sldId id="336" r:id="rId28"/>
    <p:sldId id="340" r:id="rId29"/>
    <p:sldId id="341" r:id="rId30"/>
    <p:sldId id="344" r:id="rId31"/>
    <p:sldId id="345" r:id="rId32"/>
    <p:sldId id="339" r:id="rId33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259F50-3CD5-498C-B461-20332E5E35A9}" v="14" dt="2020-12-21T09:07:14.7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9" autoAdjust="0"/>
    <p:restoredTop sz="85421" autoAdjust="0"/>
  </p:normalViewPr>
  <p:slideViewPr>
    <p:cSldViewPr>
      <p:cViewPr varScale="1">
        <p:scale>
          <a:sx n="16" d="100"/>
          <a:sy n="16" d="100"/>
        </p:scale>
        <p:origin x="36" y="916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kerman, Ulla" userId="d0083935-d6d3-4ce6-bb83-b342513b4304" providerId="ADAL" clId="{AE1086AE-1D8C-44AF-AE0A-70646E16619A}"/>
    <pc:docChg chg="undo custSel addSld delSld modSld">
      <pc:chgData name="Åkerman, Ulla" userId="d0083935-d6d3-4ce6-bb83-b342513b4304" providerId="ADAL" clId="{AE1086AE-1D8C-44AF-AE0A-70646E16619A}" dt="2020-11-10T10:24:11.187" v="1028" actId="20577"/>
      <pc:docMkLst>
        <pc:docMk/>
      </pc:docMkLst>
      <pc:sldChg chg="modSp">
        <pc:chgData name="Åkerman, Ulla" userId="d0083935-d6d3-4ce6-bb83-b342513b4304" providerId="ADAL" clId="{AE1086AE-1D8C-44AF-AE0A-70646E16619A}" dt="2020-11-09T07:50:54.880" v="2"/>
        <pc:sldMkLst>
          <pc:docMk/>
          <pc:sldMk cId="3315617300" sldId="314"/>
        </pc:sldMkLst>
        <pc:spChg chg="mod">
          <ac:chgData name="Åkerman, Ulla" userId="d0083935-d6d3-4ce6-bb83-b342513b4304" providerId="ADAL" clId="{AE1086AE-1D8C-44AF-AE0A-70646E16619A}" dt="2020-11-09T07:50:43.812" v="1" actId="255"/>
          <ac:spMkLst>
            <pc:docMk/>
            <pc:sldMk cId="3315617300" sldId="314"/>
            <ac:spMk id="2" creationId="{B3D9FD98-6431-4481-AFA7-5B222F4ACDDE}"/>
          </ac:spMkLst>
        </pc:spChg>
        <pc:spChg chg="mod">
          <ac:chgData name="Åkerman, Ulla" userId="d0083935-d6d3-4ce6-bb83-b342513b4304" providerId="ADAL" clId="{AE1086AE-1D8C-44AF-AE0A-70646E16619A}" dt="2020-11-09T07:50:54.880" v="2"/>
          <ac:spMkLst>
            <pc:docMk/>
            <pc:sldMk cId="3315617300" sldId="314"/>
            <ac:spMk id="7" creationId="{8786C1A2-0088-4716-8523-4DF8799E79DD}"/>
          </ac:spMkLst>
        </pc:spChg>
      </pc:sldChg>
      <pc:sldChg chg="modSp">
        <pc:chgData name="Åkerman, Ulla" userId="d0083935-d6d3-4ce6-bb83-b342513b4304" providerId="ADAL" clId="{AE1086AE-1D8C-44AF-AE0A-70646E16619A}" dt="2020-11-09T07:52:35.686" v="8" actId="6549"/>
        <pc:sldMkLst>
          <pc:docMk/>
          <pc:sldMk cId="2332786813" sldId="315"/>
        </pc:sldMkLst>
        <pc:spChg chg="mod">
          <ac:chgData name="Åkerman, Ulla" userId="d0083935-d6d3-4ce6-bb83-b342513b4304" providerId="ADAL" clId="{AE1086AE-1D8C-44AF-AE0A-70646E16619A}" dt="2020-11-09T07:52:35.686" v="8" actId="6549"/>
          <ac:spMkLst>
            <pc:docMk/>
            <pc:sldMk cId="2332786813" sldId="315"/>
            <ac:spMk id="2" creationId="{245700E6-206E-4C4C-BD26-A1C9E4C7640A}"/>
          </ac:spMkLst>
        </pc:spChg>
      </pc:sldChg>
      <pc:sldChg chg="modSp">
        <pc:chgData name="Åkerman, Ulla" userId="d0083935-d6d3-4ce6-bb83-b342513b4304" providerId="ADAL" clId="{AE1086AE-1D8C-44AF-AE0A-70646E16619A}" dt="2020-11-09T09:41:22.083" v="861" actId="14100"/>
        <pc:sldMkLst>
          <pc:docMk/>
          <pc:sldMk cId="141904808" sldId="318"/>
        </pc:sldMkLst>
        <pc:spChg chg="mod">
          <ac:chgData name="Åkerman, Ulla" userId="d0083935-d6d3-4ce6-bb83-b342513b4304" providerId="ADAL" clId="{AE1086AE-1D8C-44AF-AE0A-70646E16619A}" dt="2020-11-09T07:53:10.342" v="13" actId="255"/>
          <ac:spMkLst>
            <pc:docMk/>
            <pc:sldMk cId="141904808" sldId="318"/>
            <ac:spMk id="2" creationId="{8D2B00BA-A544-41B3-936D-480DA53D8A18}"/>
          </ac:spMkLst>
        </pc:spChg>
        <pc:spChg chg="mod">
          <ac:chgData name="Åkerman, Ulla" userId="d0083935-d6d3-4ce6-bb83-b342513b4304" providerId="ADAL" clId="{AE1086AE-1D8C-44AF-AE0A-70646E16619A}" dt="2020-11-09T09:41:22.083" v="861" actId="14100"/>
          <ac:spMkLst>
            <pc:docMk/>
            <pc:sldMk cId="141904808" sldId="318"/>
            <ac:spMk id="7" creationId="{D4422397-E787-42A5-9BAA-88253D23C9A4}"/>
          </ac:spMkLst>
        </pc:spChg>
        <pc:picChg chg="mod">
          <ac:chgData name="Åkerman, Ulla" userId="d0083935-d6d3-4ce6-bb83-b342513b4304" providerId="ADAL" clId="{AE1086AE-1D8C-44AF-AE0A-70646E16619A}" dt="2020-11-09T07:53:22.580" v="15" actId="962"/>
          <ac:picMkLst>
            <pc:docMk/>
            <pc:sldMk cId="141904808" sldId="318"/>
            <ac:picMk id="11" creationId="{1153D70B-253E-4728-8616-A6C0E9899CF8}"/>
          </ac:picMkLst>
        </pc:picChg>
      </pc:sldChg>
      <pc:sldChg chg="modSp">
        <pc:chgData name="Åkerman, Ulla" userId="d0083935-d6d3-4ce6-bb83-b342513b4304" providerId="ADAL" clId="{AE1086AE-1D8C-44AF-AE0A-70646E16619A}" dt="2020-11-09T08:03:45.679" v="70"/>
        <pc:sldMkLst>
          <pc:docMk/>
          <pc:sldMk cId="2693255530" sldId="319"/>
        </pc:sldMkLst>
        <pc:spChg chg="mod">
          <ac:chgData name="Åkerman, Ulla" userId="d0083935-d6d3-4ce6-bb83-b342513b4304" providerId="ADAL" clId="{AE1086AE-1D8C-44AF-AE0A-70646E16619A}" dt="2020-11-09T08:03:26.589" v="67"/>
          <ac:spMkLst>
            <pc:docMk/>
            <pc:sldMk cId="2693255530" sldId="319"/>
            <ac:spMk id="2" creationId="{CB20D011-AFBF-4AD3-B4D1-1615B5E3811A}"/>
          </ac:spMkLst>
        </pc:spChg>
        <pc:spChg chg="mod">
          <ac:chgData name="Åkerman, Ulla" userId="d0083935-d6d3-4ce6-bb83-b342513b4304" providerId="ADAL" clId="{AE1086AE-1D8C-44AF-AE0A-70646E16619A}" dt="2020-11-09T08:03:45.679" v="70"/>
          <ac:spMkLst>
            <pc:docMk/>
            <pc:sldMk cId="2693255530" sldId="319"/>
            <ac:spMk id="7" creationId="{36F6BDEC-0039-481F-A6CF-97F613C71E08}"/>
          </ac:spMkLst>
        </pc:spChg>
        <pc:picChg chg="mod">
          <ac:chgData name="Åkerman, Ulla" userId="d0083935-d6d3-4ce6-bb83-b342513b4304" providerId="ADAL" clId="{AE1086AE-1D8C-44AF-AE0A-70646E16619A}" dt="2020-11-09T08:03:36.049" v="69" actId="962"/>
          <ac:picMkLst>
            <pc:docMk/>
            <pc:sldMk cId="2693255530" sldId="319"/>
            <ac:picMk id="11" creationId="{5079D606-6997-4824-9A99-17611DACFA91}"/>
          </ac:picMkLst>
        </pc:picChg>
      </pc:sldChg>
      <pc:sldChg chg="modSp">
        <pc:chgData name="Åkerman, Ulla" userId="d0083935-d6d3-4ce6-bb83-b342513b4304" providerId="ADAL" clId="{AE1086AE-1D8C-44AF-AE0A-70646E16619A}" dt="2020-11-09T08:04:24.166" v="71"/>
        <pc:sldMkLst>
          <pc:docMk/>
          <pc:sldMk cId="3034249621" sldId="320"/>
        </pc:sldMkLst>
        <pc:spChg chg="mod">
          <ac:chgData name="Åkerman, Ulla" userId="d0083935-d6d3-4ce6-bb83-b342513b4304" providerId="ADAL" clId="{AE1086AE-1D8C-44AF-AE0A-70646E16619A}" dt="2020-11-09T08:04:24.166" v="71"/>
          <ac:spMkLst>
            <pc:docMk/>
            <pc:sldMk cId="3034249621" sldId="320"/>
            <ac:spMk id="2" creationId="{ACD27516-431F-4010-9782-95E548CB8B5E}"/>
          </ac:spMkLst>
        </pc:spChg>
      </pc:sldChg>
      <pc:sldChg chg="modSp">
        <pc:chgData name="Åkerman, Ulla" userId="d0083935-d6d3-4ce6-bb83-b342513b4304" providerId="ADAL" clId="{AE1086AE-1D8C-44AF-AE0A-70646E16619A}" dt="2020-11-09T08:08:46.840" v="94" actId="962"/>
        <pc:sldMkLst>
          <pc:docMk/>
          <pc:sldMk cId="2207101687" sldId="322"/>
        </pc:sldMkLst>
        <pc:spChg chg="mod">
          <ac:chgData name="Åkerman, Ulla" userId="d0083935-d6d3-4ce6-bb83-b342513b4304" providerId="ADAL" clId="{AE1086AE-1D8C-44AF-AE0A-70646E16619A}" dt="2020-11-09T08:08:46.840" v="94" actId="962"/>
          <ac:spMkLst>
            <pc:docMk/>
            <pc:sldMk cId="2207101687" sldId="322"/>
            <ac:spMk id="2" creationId="{7B3CFDD9-D770-4E53-86E3-9425BA99DEAF}"/>
          </ac:spMkLst>
        </pc:spChg>
      </pc:sldChg>
      <pc:sldChg chg="modSp">
        <pc:chgData name="Åkerman, Ulla" userId="d0083935-d6d3-4ce6-bb83-b342513b4304" providerId="ADAL" clId="{AE1086AE-1D8C-44AF-AE0A-70646E16619A}" dt="2020-11-09T10:44:38.316" v="1018" actId="20577"/>
        <pc:sldMkLst>
          <pc:docMk/>
          <pc:sldMk cId="1141246981" sldId="323"/>
        </pc:sldMkLst>
        <pc:spChg chg="mod">
          <ac:chgData name="Åkerman, Ulla" userId="d0083935-d6d3-4ce6-bb83-b342513b4304" providerId="ADAL" clId="{AE1086AE-1D8C-44AF-AE0A-70646E16619A}" dt="2020-11-09T08:10:09.949" v="127" actId="20577"/>
          <ac:spMkLst>
            <pc:docMk/>
            <pc:sldMk cId="1141246981" sldId="323"/>
            <ac:spMk id="2" creationId="{45B75A53-8462-4C21-99A2-67E5C3D7AF5D}"/>
          </ac:spMkLst>
        </pc:spChg>
        <pc:spChg chg="mod">
          <ac:chgData name="Åkerman, Ulla" userId="d0083935-d6d3-4ce6-bb83-b342513b4304" providerId="ADAL" clId="{AE1086AE-1D8C-44AF-AE0A-70646E16619A}" dt="2020-11-09T10:44:38.316" v="1018" actId="20577"/>
          <ac:spMkLst>
            <pc:docMk/>
            <pc:sldMk cId="1141246981" sldId="323"/>
            <ac:spMk id="7" creationId="{289BF15A-6100-470A-862E-4C2C3B61E477}"/>
          </ac:spMkLst>
        </pc:spChg>
        <pc:picChg chg="mod">
          <ac:chgData name="Åkerman, Ulla" userId="d0083935-d6d3-4ce6-bb83-b342513b4304" providerId="ADAL" clId="{AE1086AE-1D8C-44AF-AE0A-70646E16619A}" dt="2020-11-09T08:41:37.486" v="150" actId="962"/>
          <ac:picMkLst>
            <pc:docMk/>
            <pc:sldMk cId="1141246981" sldId="323"/>
            <ac:picMk id="10" creationId="{96668DBA-CB69-4801-81A5-E3CF5CE08C22}"/>
          </ac:picMkLst>
        </pc:picChg>
      </pc:sldChg>
      <pc:sldChg chg="modSp">
        <pc:chgData name="Åkerman, Ulla" userId="d0083935-d6d3-4ce6-bb83-b342513b4304" providerId="ADAL" clId="{AE1086AE-1D8C-44AF-AE0A-70646E16619A}" dt="2020-11-09T14:13:32.276" v="1026" actId="313"/>
        <pc:sldMkLst>
          <pc:docMk/>
          <pc:sldMk cId="3473346265" sldId="324"/>
        </pc:sldMkLst>
        <pc:spChg chg="mod">
          <ac:chgData name="Åkerman, Ulla" userId="d0083935-d6d3-4ce6-bb83-b342513b4304" providerId="ADAL" clId="{AE1086AE-1D8C-44AF-AE0A-70646E16619A}" dt="2020-11-09T08:41:04.060" v="130"/>
          <ac:spMkLst>
            <pc:docMk/>
            <pc:sldMk cId="3473346265" sldId="324"/>
            <ac:spMk id="2" creationId="{8148DC55-2228-495B-A7EC-459A85F21748}"/>
          </ac:spMkLst>
        </pc:spChg>
        <pc:spChg chg="mod">
          <ac:chgData name="Åkerman, Ulla" userId="d0083935-d6d3-4ce6-bb83-b342513b4304" providerId="ADAL" clId="{AE1086AE-1D8C-44AF-AE0A-70646E16619A}" dt="2020-11-09T08:44:43.233" v="164" actId="1076"/>
          <ac:spMkLst>
            <pc:docMk/>
            <pc:sldMk cId="3473346265" sldId="324"/>
            <ac:spMk id="33" creationId="{92070D61-C0B3-4480-A1D2-DA65CD5F8A84}"/>
          </ac:spMkLst>
        </pc:spChg>
        <pc:spChg chg="mod">
          <ac:chgData name="Åkerman, Ulla" userId="d0083935-d6d3-4ce6-bb83-b342513b4304" providerId="ADAL" clId="{AE1086AE-1D8C-44AF-AE0A-70646E16619A}" dt="2020-11-09T08:44:58.596" v="166" actId="14100"/>
          <ac:spMkLst>
            <pc:docMk/>
            <pc:sldMk cId="3473346265" sldId="324"/>
            <ac:spMk id="34" creationId="{BF4B1BE2-E72C-4BED-B900-9187A5C9A26D}"/>
          </ac:spMkLst>
        </pc:spChg>
        <pc:spChg chg="mod">
          <ac:chgData name="Åkerman, Ulla" userId="d0083935-d6d3-4ce6-bb83-b342513b4304" providerId="ADAL" clId="{AE1086AE-1D8C-44AF-AE0A-70646E16619A}" dt="2020-11-09T08:45:14.723" v="170" actId="1076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AE1086AE-1D8C-44AF-AE0A-70646E16619A}" dt="2020-11-09T08:46:08.252" v="194" actId="1038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AE1086AE-1D8C-44AF-AE0A-70646E16619A}" dt="2020-11-09T08:46:22.591" v="197" actId="14100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AE1086AE-1D8C-44AF-AE0A-70646E16619A}" dt="2020-11-09T08:47:03.270" v="203" actId="14100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AE1086AE-1D8C-44AF-AE0A-70646E16619A}" dt="2020-11-09T08:47:37.385" v="209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AE1086AE-1D8C-44AF-AE0A-70646E16619A}" dt="2020-11-09T08:47:50.951" v="212" actId="14100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AE1086AE-1D8C-44AF-AE0A-70646E16619A}" dt="2020-11-09T08:50:00.121" v="238" actId="14100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AE1086AE-1D8C-44AF-AE0A-70646E16619A}" dt="2020-11-09T08:48:09.387" v="213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AE1086AE-1D8C-44AF-AE0A-70646E16619A}" dt="2020-11-09T08:49:37.501" v="235" actId="1038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AE1086AE-1D8C-44AF-AE0A-70646E16619A}" dt="2020-11-09T08:47:19.719" v="205"/>
          <ac:spMkLst>
            <pc:docMk/>
            <pc:sldMk cId="3473346265" sldId="324"/>
            <ac:spMk id="54" creationId="{8AB71C34-85FD-4E4D-9F35-33E9C4308DD2}"/>
          </ac:spMkLst>
        </pc:spChg>
        <pc:spChg chg="mod">
          <ac:chgData name="Åkerman, Ulla" userId="d0083935-d6d3-4ce6-bb83-b342513b4304" providerId="ADAL" clId="{AE1086AE-1D8C-44AF-AE0A-70646E16619A}" dt="2020-11-09T14:13:32.276" v="1026" actId="313"/>
          <ac:spMkLst>
            <pc:docMk/>
            <pc:sldMk cId="3473346265" sldId="324"/>
            <ac:spMk id="55" creationId="{0B14506A-2825-4BB1-804B-279904657466}"/>
          </ac:spMkLst>
        </pc:spChg>
        <pc:picChg chg="mod">
          <ac:chgData name="Åkerman, Ulla" userId="d0083935-d6d3-4ce6-bb83-b342513b4304" providerId="ADAL" clId="{AE1086AE-1D8C-44AF-AE0A-70646E16619A}" dt="2020-11-09T08:44:34.144" v="163" actId="1076"/>
          <ac:picMkLst>
            <pc:docMk/>
            <pc:sldMk cId="3473346265" sldId="324"/>
            <ac:picMk id="7" creationId="{A8596254-0B34-4596-8EE8-84FA6D307C6D}"/>
          </ac:picMkLst>
        </pc:picChg>
      </pc:sldChg>
      <pc:sldChg chg="modSp">
        <pc:chgData name="Åkerman, Ulla" userId="d0083935-d6d3-4ce6-bb83-b342513b4304" providerId="ADAL" clId="{AE1086AE-1D8C-44AF-AE0A-70646E16619A}" dt="2020-11-09T08:54:17.301" v="335" actId="255"/>
        <pc:sldMkLst>
          <pc:docMk/>
          <pc:sldMk cId="2368783740" sldId="325"/>
        </pc:sldMkLst>
        <pc:spChg chg="mod">
          <ac:chgData name="Åkerman, Ulla" userId="d0083935-d6d3-4ce6-bb83-b342513b4304" providerId="ADAL" clId="{AE1086AE-1D8C-44AF-AE0A-70646E16619A}" dt="2020-11-09T08:54:17.301" v="335" actId="255"/>
          <ac:spMkLst>
            <pc:docMk/>
            <pc:sldMk cId="2368783740" sldId="325"/>
            <ac:spMk id="2" creationId="{67BE9C06-4D52-488E-A105-D3E45CCEA20C}"/>
          </ac:spMkLst>
        </pc:spChg>
      </pc:sldChg>
      <pc:sldChg chg="modSp">
        <pc:chgData name="Åkerman, Ulla" userId="d0083935-d6d3-4ce6-bb83-b342513b4304" providerId="ADAL" clId="{AE1086AE-1D8C-44AF-AE0A-70646E16619A}" dt="2020-11-09T09:00:43.857" v="434" actId="962"/>
        <pc:sldMkLst>
          <pc:docMk/>
          <pc:sldMk cId="2615051094" sldId="326"/>
        </pc:sldMkLst>
        <pc:spChg chg="mod">
          <ac:chgData name="Åkerman, Ulla" userId="d0083935-d6d3-4ce6-bb83-b342513b4304" providerId="ADAL" clId="{AE1086AE-1D8C-44AF-AE0A-70646E16619A}" dt="2020-11-09T08:54:44.210" v="360" actId="20577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AE1086AE-1D8C-44AF-AE0A-70646E16619A}" dt="2020-11-09T08:59:58.883" v="398" actId="20577"/>
          <ac:spMkLst>
            <pc:docMk/>
            <pc:sldMk cId="2615051094" sldId="326"/>
            <ac:spMk id="7" creationId="{4736D399-2CFA-43B4-B9B8-CF59B9956A13}"/>
          </ac:spMkLst>
        </pc:spChg>
        <pc:picChg chg="mod">
          <ac:chgData name="Åkerman, Ulla" userId="d0083935-d6d3-4ce6-bb83-b342513b4304" providerId="ADAL" clId="{AE1086AE-1D8C-44AF-AE0A-70646E16619A}" dt="2020-11-09T09:00:43.857" v="434" actId="962"/>
          <ac:picMkLst>
            <pc:docMk/>
            <pc:sldMk cId="2615051094" sldId="326"/>
            <ac:picMk id="14" creationId="{00920212-16B8-4020-B495-BD4D10200779}"/>
          </ac:picMkLst>
        </pc:picChg>
      </pc:sldChg>
      <pc:sldChg chg="modSp">
        <pc:chgData name="Åkerman, Ulla" userId="d0083935-d6d3-4ce6-bb83-b342513b4304" providerId="ADAL" clId="{AE1086AE-1D8C-44AF-AE0A-70646E16619A}" dt="2020-11-09T09:50:00.695" v="864" actId="1076"/>
        <pc:sldMkLst>
          <pc:docMk/>
          <pc:sldMk cId="232067516" sldId="327"/>
        </pc:sldMkLst>
        <pc:spChg chg="mod">
          <ac:chgData name="Åkerman, Ulla" userId="d0083935-d6d3-4ce6-bb83-b342513b4304" providerId="ADAL" clId="{AE1086AE-1D8C-44AF-AE0A-70646E16619A}" dt="2020-11-09T09:01:22.247" v="466" actId="20577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Åkerman, Ulla" userId="d0083935-d6d3-4ce6-bb83-b342513b4304" providerId="ADAL" clId="{AE1086AE-1D8C-44AF-AE0A-70646E16619A}" dt="2020-11-09T09:50:00.695" v="864" actId="1076"/>
          <ac:spMkLst>
            <pc:docMk/>
            <pc:sldMk cId="232067516" sldId="327"/>
            <ac:spMk id="8" creationId="{04AF254E-014E-4FE6-9D8D-969F05EFA7C7}"/>
          </ac:spMkLst>
        </pc:spChg>
        <pc:spChg chg="mod">
          <ac:chgData name="Åkerman, Ulla" userId="d0083935-d6d3-4ce6-bb83-b342513b4304" providerId="ADAL" clId="{AE1086AE-1D8C-44AF-AE0A-70646E16619A}" dt="2020-11-09T09:02:33.271" v="531" actId="14100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AE1086AE-1D8C-44AF-AE0A-70646E16619A}" dt="2020-11-09T09:02:49.406" v="534" actId="14100"/>
          <ac:spMkLst>
            <pc:docMk/>
            <pc:sldMk cId="232067516" sldId="327"/>
            <ac:spMk id="10" creationId="{CBC0644F-553B-4D4E-9534-9A97C4BEF8D4}"/>
          </ac:spMkLst>
        </pc:spChg>
        <pc:spChg chg="mod">
          <ac:chgData name="Åkerman, Ulla" userId="d0083935-d6d3-4ce6-bb83-b342513b4304" providerId="ADAL" clId="{AE1086AE-1D8C-44AF-AE0A-70646E16619A}" dt="2020-11-09T09:03:05.025" v="535"/>
          <ac:spMkLst>
            <pc:docMk/>
            <pc:sldMk cId="232067516" sldId="327"/>
            <ac:spMk id="19" creationId="{0AC9D87A-54FD-4128-A5B7-26F76A9E76FF}"/>
          </ac:spMkLst>
        </pc:spChg>
        <pc:picChg chg="mod">
          <ac:chgData name="Åkerman, Ulla" userId="d0083935-d6d3-4ce6-bb83-b342513b4304" providerId="ADAL" clId="{AE1086AE-1D8C-44AF-AE0A-70646E16619A}" dt="2020-11-09T09:01:49.992" v="506" actId="962"/>
          <ac:picMkLst>
            <pc:docMk/>
            <pc:sldMk cId="232067516" sldId="327"/>
            <ac:picMk id="13" creationId="{03D0BE34-CC78-4DE3-8899-4DA430280394}"/>
          </ac:picMkLst>
        </pc:picChg>
      </pc:sldChg>
      <pc:sldChg chg="modSp">
        <pc:chgData name="Åkerman, Ulla" userId="d0083935-d6d3-4ce6-bb83-b342513b4304" providerId="ADAL" clId="{AE1086AE-1D8C-44AF-AE0A-70646E16619A}" dt="2020-11-09T09:10:24.812" v="635" actId="20577"/>
        <pc:sldMkLst>
          <pc:docMk/>
          <pc:sldMk cId="4065768979" sldId="331"/>
        </pc:sldMkLst>
        <pc:spChg chg="mod">
          <ac:chgData name="Åkerman, Ulla" userId="d0083935-d6d3-4ce6-bb83-b342513b4304" providerId="ADAL" clId="{AE1086AE-1D8C-44AF-AE0A-70646E16619A}" dt="2020-11-09T09:10:24.812" v="635" actId="20577"/>
          <ac:spMkLst>
            <pc:docMk/>
            <pc:sldMk cId="4065768979" sldId="331"/>
            <ac:spMk id="2" creationId="{69E9DE79-EB00-4923-A172-AA3F72325F79}"/>
          </ac:spMkLst>
        </pc:spChg>
        <pc:spChg chg="mod">
          <ac:chgData name="Åkerman, Ulla" userId="d0083935-d6d3-4ce6-bb83-b342513b4304" providerId="ADAL" clId="{AE1086AE-1D8C-44AF-AE0A-70646E16619A}" dt="2020-11-09T09:10:14.320" v="634" actId="20577"/>
          <ac:spMkLst>
            <pc:docMk/>
            <pc:sldMk cId="4065768979" sldId="331"/>
            <ac:spMk id="7" creationId="{E661F19C-12D2-4423-B2FC-907D1AED8BE4}"/>
          </ac:spMkLst>
        </pc:spChg>
        <pc:picChg chg="mod">
          <ac:chgData name="Åkerman, Ulla" userId="d0083935-d6d3-4ce6-bb83-b342513b4304" providerId="ADAL" clId="{AE1086AE-1D8C-44AF-AE0A-70646E16619A}" dt="2020-11-09T09:08:00.406" v="629" actId="962"/>
          <ac:picMkLst>
            <pc:docMk/>
            <pc:sldMk cId="4065768979" sldId="331"/>
            <ac:picMk id="10" creationId="{7BD11C16-11DD-4020-BDBB-C8B68FC2F8AB}"/>
          </ac:picMkLst>
        </pc:picChg>
      </pc:sldChg>
      <pc:sldChg chg="modSp">
        <pc:chgData name="Åkerman, Ulla" userId="d0083935-d6d3-4ce6-bb83-b342513b4304" providerId="ADAL" clId="{AE1086AE-1D8C-44AF-AE0A-70646E16619A}" dt="2020-11-09T09:14:32.169" v="725" actId="962"/>
        <pc:sldMkLst>
          <pc:docMk/>
          <pc:sldMk cId="3277284000" sldId="332"/>
        </pc:sldMkLst>
        <pc:spChg chg="mod">
          <ac:chgData name="Åkerman, Ulla" userId="d0083935-d6d3-4ce6-bb83-b342513b4304" providerId="ADAL" clId="{AE1086AE-1D8C-44AF-AE0A-70646E16619A}" dt="2020-11-09T09:11:16.664" v="681" actId="962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Åkerman, Ulla" userId="d0083935-d6d3-4ce6-bb83-b342513b4304" providerId="ADAL" clId="{AE1086AE-1D8C-44AF-AE0A-70646E16619A}" dt="2020-11-09T09:14:12.163" v="709" actId="6549"/>
          <ac:spMkLst>
            <pc:docMk/>
            <pc:sldMk cId="3277284000" sldId="332"/>
            <ac:spMk id="7" creationId="{E661F19C-12D2-4423-B2FC-907D1AED8BE4}"/>
          </ac:spMkLst>
        </pc:spChg>
        <pc:picChg chg="mod">
          <ac:chgData name="Åkerman, Ulla" userId="d0083935-d6d3-4ce6-bb83-b342513b4304" providerId="ADAL" clId="{AE1086AE-1D8C-44AF-AE0A-70646E16619A}" dt="2020-11-09T09:14:32.169" v="725" actId="962"/>
          <ac:picMkLst>
            <pc:docMk/>
            <pc:sldMk cId="3277284000" sldId="332"/>
            <ac:picMk id="10" creationId="{80350F55-C348-4A4F-8405-2FBA6AEAF5AA}"/>
          </ac:picMkLst>
        </pc:picChg>
      </pc:sldChg>
      <pc:sldChg chg="modSp">
        <pc:chgData name="Åkerman, Ulla" userId="d0083935-d6d3-4ce6-bb83-b342513b4304" providerId="ADAL" clId="{AE1086AE-1D8C-44AF-AE0A-70646E16619A}" dt="2020-11-09T09:14:50.613" v="726"/>
        <pc:sldMkLst>
          <pc:docMk/>
          <pc:sldMk cId="2310317643" sldId="333"/>
        </pc:sldMkLst>
        <pc:spChg chg="mod">
          <ac:chgData name="Åkerman, Ulla" userId="d0083935-d6d3-4ce6-bb83-b342513b4304" providerId="ADAL" clId="{AE1086AE-1D8C-44AF-AE0A-70646E16619A}" dt="2020-11-09T09:14:50.613" v="726"/>
          <ac:spMkLst>
            <pc:docMk/>
            <pc:sldMk cId="2310317643" sldId="333"/>
            <ac:spMk id="2" creationId="{A9BF528C-4107-435F-935B-86CCE7062420}"/>
          </ac:spMkLst>
        </pc:spChg>
      </pc:sldChg>
      <pc:sldChg chg="modSp">
        <pc:chgData name="Åkerman, Ulla" userId="d0083935-d6d3-4ce6-bb83-b342513b4304" providerId="ADAL" clId="{AE1086AE-1D8C-44AF-AE0A-70646E16619A}" dt="2020-11-09T09:15:42.699" v="736"/>
        <pc:sldMkLst>
          <pc:docMk/>
          <pc:sldMk cId="3769486148" sldId="334"/>
        </pc:sldMkLst>
        <pc:spChg chg="mod">
          <ac:chgData name="Åkerman, Ulla" userId="d0083935-d6d3-4ce6-bb83-b342513b4304" providerId="ADAL" clId="{AE1086AE-1D8C-44AF-AE0A-70646E16619A}" dt="2020-11-09T09:15:24.524" v="735" actId="20577"/>
          <ac:spMkLst>
            <pc:docMk/>
            <pc:sldMk cId="3769486148" sldId="334"/>
            <ac:spMk id="2" creationId="{B38669A0-0EA8-4BE2-9A30-D4DE43DCD0C6}"/>
          </ac:spMkLst>
        </pc:spChg>
        <pc:spChg chg="mod">
          <ac:chgData name="Åkerman, Ulla" userId="d0083935-d6d3-4ce6-bb83-b342513b4304" providerId="ADAL" clId="{AE1086AE-1D8C-44AF-AE0A-70646E16619A}" dt="2020-11-09T09:15:42.699" v="736"/>
          <ac:spMkLst>
            <pc:docMk/>
            <pc:sldMk cId="3769486148" sldId="334"/>
            <ac:spMk id="7" creationId="{DA7DE232-EA80-43E6-9FF1-80EFB33B81A5}"/>
          </ac:spMkLst>
        </pc:spChg>
        <pc:picChg chg="mod">
          <ac:chgData name="Åkerman, Ulla" userId="d0083935-d6d3-4ce6-bb83-b342513b4304" providerId="ADAL" clId="{AE1086AE-1D8C-44AF-AE0A-70646E16619A}" dt="2020-11-09T09:15:06.459" v="728" actId="962"/>
          <ac:picMkLst>
            <pc:docMk/>
            <pc:sldMk cId="3769486148" sldId="334"/>
            <ac:picMk id="10" creationId="{7F1AE86B-D7AF-4E09-8C66-DCEB8BE6D3B5}"/>
          </ac:picMkLst>
        </pc:picChg>
      </pc:sldChg>
      <pc:sldChg chg="addSp delSp modSp delAnim modAnim">
        <pc:chgData name="Åkerman, Ulla" userId="d0083935-d6d3-4ce6-bb83-b342513b4304" providerId="ADAL" clId="{AE1086AE-1D8C-44AF-AE0A-70646E16619A}" dt="2020-11-09T10:40:11.068" v="1010" actId="1076"/>
        <pc:sldMkLst>
          <pc:docMk/>
          <pc:sldMk cId="1660831285" sldId="335"/>
        </pc:sldMkLst>
        <pc:spChg chg="mod">
          <ac:chgData name="Åkerman, Ulla" userId="d0083935-d6d3-4ce6-bb83-b342513b4304" providerId="ADAL" clId="{AE1086AE-1D8C-44AF-AE0A-70646E16619A}" dt="2020-11-09T09:15:59.513" v="737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Åkerman, Ulla" userId="d0083935-d6d3-4ce6-bb83-b342513b4304" providerId="ADAL" clId="{AE1086AE-1D8C-44AF-AE0A-70646E16619A}" dt="2020-11-09T09:16:32.658" v="742"/>
          <ac:spMkLst>
            <pc:docMk/>
            <pc:sldMk cId="1660831285" sldId="335"/>
            <ac:spMk id="8" creationId="{DF7ECD00-107E-4514-B1E9-BA1DF01889D7}"/>
          </ac:spMkLst>
        </pc:spChg>
        <pc:spChg chg="del mod">
          <ac:chgData name="Åkerman, Ulla" userId="d0083935-d6d3-4ce6-bb83-b342513b4304" providerId="ADAL" clId="{AE1086AE-1D8C-44AF-AE0A-70646E16619A}" dt="2020-11-09T09:16:54.271" v="744" actId="478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AE1086AE-1D8C-44AF-AE0A-70646E16619A}" dt="2020-11-09T09:17:51.240" v="753" actId="14100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Åkerman, Ulla" userId="d0083935-d6d3-4ce6-bb83-b342513b4304" providerId="ADAL" clId="{AE1086AE-1D8C-44AF-AE0A-70646E16619A}" dt="2020-11-09T10:31:49.482" v="1008" actId="13244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Åkerman, Ulla" userId="d0083935-d6d3-4ce6-bb83-b342513b4304" providerId="ADAL" clId="{AE1086AE-1D8C-44AF-AE0A-70646E16619A}" dt="2020-11-09T09:57:00.859" v="880" actId="20577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AE1086AE-1D8C-44AF-AE0A-70646E16619A}" dt="2020-11-09T09:19:16.382" v="765"/>
          <ac:spMkLst>
            <pc:docMk/>
            <pc:sldMk cId="1660831285" sldId="335"/>
            <ac:spMk id="19" creationId="{AD297443-2C18-4F28-96DF-3EB6755B1A8B}"/>
          </ac:spMkLst>
        </pc:spChg>
        <pc:spChg chg="add mod">
          <ac:chgData name="Åkerman, Ulla" userId="d0083935-d6d3-4ce6-bb83-b342513b4304" providerId="ADAL" clId="{AE1086AE-1D8C-44AF-AE0A-70646E16619A}" dt="2020-11-09T09:18:05.644" v="754" actId="13244"/>
          <ac:spMkLst>
            <pc:docMk/>
            <pc:sldMk cId="1660831285" sldId="335"/>
            <ac:spMk id="28" creationId="{9F5CE823-E54B-41D8-9E52-500A2CD0CD12}"/>
          </ac:spMkLst>
        </pc:spChg>
        <pc:spChg chg="add del">
          <ac:chgData name="Åkerman, Ulla" userId="d0083935-d6d3-4ce6-bb83-b342513b4304" providerId="ADAL" clId="{AE1086AE-1D8C-44AF-AE0A-70646E16619A}" dt="2020-11-09T10:31:30.110" v="1005" actId="478"/>
          <ac:spMkLst>
            <pc:docMk/>
            <pc:sldMk cId="1660831285" sldId="335"/>
            <ac:spMk id="29" creationId="{E9C464CE-9278-4645-B40D-B338D964EB05}"/>
          </ac:spMkLst>
        </pc:spChg>
        <pc:spChg chg="add del mod">
          <ac:chgData name="Åkerman, Ulla" userId="d0083935-d6d3-4ce6-bb83-b342513b4304" providerId="ADAL" clId="{AE1086AE-1D8C-44AF-AE0A-70646E16619A}" dt="2020-11-09T10:31:31.893" v="1006" actId="478"/>
          <ac:spMkLst>
            <pc:docMk/>
            <pc:sldMk cId="1660831285" sldId="335"/>
            <ac:spMk id="30" creationId="{ACF2C02A-0171-455C-B525-4DB5CA49C072}"/>
          </ac:spMkLst>
        </pc:spChg>
        <pc:spChg chg="mod">
          <ac:chgData name="Åkerman, Ulla" userId="d0083935-d6d3-4ce6-bb83-b342513b4304" providerId="ADAL" clId="{AE1086AE-1D8C-44AF-AE0A-70646E16619A}" dt="2020-11-09T10:40:11.068" v="1010" actId="1076"/>
          <ac:spMkLst>
            <pc:docMk/>
            <pc:sldMk cId="1660831285" sldId="335"/>
            <ac:spMk id="31" creationId="{FDD7DC87-C266-4DD1-8ED9-BD79109812B4}"/>
          </ac:spMkLst>
        </pc:spChg>
        <pc:spChg chg="mod">
          <ac:chgData name="Åkerman, Ulla" userId="d0083935-d6d3-4ce6-bb83-b342513b4304" providerId="ADAL" clId="{AE1086AE-1D8C-44AF-AE0A-70646E16619A}" dt="2020-11-09T10:32:48.279" v="1009" actId="1076"/>
          <ac:spMkLst>
            <pc:docMk/>
            <pc:sldMk cId="1660831285" sldId="335"/>
            <ac:spMk id="32" creationId="{AF9D6DF9-D2EF-4756-BF66-43B102B6B071}"/>
          </ac:spMkLst>
        </pc:spChg>
        <pc:picChg chg="mod">
          <ac:chgData name="Åkerman, Ulla" userId="d0083935-d6d3-4ce6-bb83-b342513b4304" providerId="ADAL" clId="{AE1086AE-1D8C-44AF-AE0A-70646E16619A}" dt="2020-11-09T09:16:14.191" v="739" actId="962"/>
          <ac:picMkLst>
            <pc:docMk/>
            <pc:sldMk cId="1660831285" sldId="335"/>
            <ac:picMk id="7" creationId="{B26E1536-23C5-41A9-8B91-3DFCB30E3B7D}"/>
          </ac:picMkLst>
        </pc:picChg>
      </pc:sldChg>
      <pc:sldChg chg="modSp">
        <pc:chgData name="Åkerman, Ulla" userId="d0083935-d6d3-4ce6-bb83-b342513b4304" providerId="ADAL" clId="{AE1086AE-1D8C-44AF-AE0A-70646E16619A}" dt="2020-11-09T09:26:51.625" v="796"/>
        <pc:sldMkLst>
          <pc:docMk/>
          <pc:sldMk cId="1158175688" sldId="336"/>
        </pc:sldMkLst>
        <pc:spChg chg="mod">
          <ac:chgData name="Åkerman, Ulla" userId="d0083935-d6d3-4ce6-bb83-b342513b4304" providerId="ADAL" clId="{AE1086AE-1D8C-44AF-AE0A-70646E16619A}" dt="2020-11-09T09:26:42.659" v="795"/>
          <ac:spMkLst>
            <pc:docMk/>
            <pc:sldMk cId="1158175688" sldId="336"/>
            <ac:spMk id="2" creationId="{32FBF524-336F-43CD-80E6-6382140E4C93}"/>
          </ac:spMkLst>
        </pc:spChg>
        <pc:spChg chg="mod">
          <ac:chgData name="Åkerman, Ulla" userId="d0083935-d6d3-4ce6-bb83-b342513b4304" providerId="ADAL" clId="{AE1086AE-1D8C-44AF-AE0A-70646E16619A}" dt="2020-11-09T09:26:51.625" v="796"/>
          <ac:spMkLst>
            <pc:docMk/>
            <pc:sldMk cId="1158175688" sldId="336"/>
            <ac:spMk id="7" creationId="{004A39AC-7E45-4C2E-BBE6-70F51A8FB928}"/>
          </ac:spMkLst>
        </pc:spChg>
        <pc:picChg chg="mod">
          <ac:chgData name="Åkerman, Ulla" userId="d0083935-d6d3-4ce6-bb83-b342513b4304" providerId="ADAL" clId="{AE1086AE-1D8C-44AF-AE0A-70646E16619A}" dt="2020-11-09T09:26:34.520" v="794" actId="962"/>
          <ac:picMkLst>
            <pc:docMk/>
            <pc:sldMk cId="1158175688" sldId="336"/>
            <ac:picMk id="11" creationId="{8C967701-8626-47DE-8E15-0C2026B5209C}"/>
          </ac:picMkLst>
        </pc:picChg>
      </pc:sldChg>
      <pc:sldChg chg="modSp">
        <pc:chgData name="Åkerman, Ulla" userId="d0083935-d6d3-4ce6-bb83-b342513b4304" providerId="ADAL" clId="{AE1086AE-1D8C-44AF-AE0A-70646E16619A}" dt="2020-11-09T09:23:15.941" v="788"/>
        <pc:sldMkLst>
          <pc:docMk/>
          <pc:sldMk cId="867636931" sldId="337"/>
        </pc:sldMkLst>
        <pc:spChg chg="mod">
          <ac:chgData name="Åkerman, Ulla" userId="d0083935-d6d3-4ce6-bb83-b342513b4304" providerId="ADAL" clId="{AE1086AE-1D8C-44AF-AE0A-70646E16619A}" dt="2020-11-09T09:23:15.941" v="788"/>
          <ac:spMkLst>
            <pc:docMk/>
            <pc:sldMk cId="867636931" sldId="337"/>
            <ac:spMk id="2" creationId="{B05CEB8F-E62C-45DB-A0CA-3CB9826653A1}"/>
          </ac:spMkLst>
        </pc:spChg>
      </pc:sldChg>
      <pc:sldChg chg="modSp">
        <pc:chgData name="Åkerman, Ulla" userId="d0083935-d6d3-4ce6-bb83-b342513b4304" providerId="ADAL" clId="{AE1086AE-1D8C-44AF-AE0A-70646E16619A}" dt="2020-11-09T10:18:31.868" v="966" actId="20577"/>
        <pc:sldMkLst>
          <pc:docMk/>
          <pc:sldMk cId="3110583444" sldId="338"/>
        </pc:sldMkLst>
        <pc:spChg chg="mod">
          <ac:chgData name="Åkerman, Ulla" userId="d0083935-d6d3-4ce6-bb83-b342513b4304" providerId="ADAL" clId="{AE1086AE-1D8C-44AF-AE0A-70646E16619A}" dt="2020-11-09T09:22:41.041" v="783"/>
          <ac:spMkLst>
            <pc:docMk/>
            <pc:sldMk cId="3110583444" sldId="338"/>
            <ac:spMk id="2" creationId="{40E6F01B-EEE1-4EA1-9D74-23B85D1B6F25}"/>
          </ac:spMkLst>
        </pc:spChg>
        <pc:spChg chg="mod">
          <ac:chgData name="Åkerman, Ulla" userId="d0083935-d6d3-4ce6-bb83-b342513b4304" providerId="ADAL" clId="{AE1086AE-1D8C-44AF-AE0A-70646E16619A}" dt="2020-11-09T10:18:31.868" v="966" actId="20577"/>
          <ac:spMkLst>
            <pc:docMk/>
            <pc:sldMk cId="3110583444" sldId="338"/>
            <ac:spMk id="7" creationId="{44A708AF-15D1-4FCF-904D-BE9B29A1079F}"/>
          </ac:spMkLst>
        </pc:spChg>
        <pc:picChg chg="mod">
          <ac:chgData name="Åkerman, Ulla" userId="d0083935-d6d3-4ce6-bb83-b342513b4304" providerId="ADAL" clId="{AE1086AE-1D8C-44AF-AE0A-70646E16619A}" dt="2020-11-09T09:22:50.598" v="785" actId="962"/>
          <ac:picMkLst>
            <pc:docMk/>
            <pc:sldMk cId="3110583444" sldId="338"/>
            <ac:picMk id="13" creationId="{73023BAE-E5E7-42D3-8506-5FCB944B085D}"/>
          </ac:picMkLst>
        </pc:picChg>
      </pc:sldChg>
      <pc:sldChg chg="modSp">
        <pc:chgData name="Åkerman, Ulla" userId="d0083935-d6d3-4ce6-bb83-b342513b4304" providerId="ADAL" clId="{AE1086AE-1D8C-44AF-AE0A-70646E16619A}" dt="2020-11-09T10:30:03.269" v="992" actId="14100"/>
        <pc:sldMkLst>
          <pc:docMk/>
          <pc:sldMk cId="1247457502" sldId="339"/>
        </pc:sldMkLst>
        <pc:spChg chg="mod">
          <ac:chgData name="Åkerman, Ulla" userId="d0083935-d6d3-4ce6-bb83-b342513b4304" providerId="ADAL" clId="{AE1086AE-1D8C-44AF-AE0A-70646E16619A}" dt="2020-11-09T09:32:55.784" v="822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Åkerman, Ulla" userId="d0083935-d6d3-4ce6-bb83-b342513b4304" providerId="ADAL" clId="{AE1086AE-1D8C-44AF-AE0A-70646E16619A}" dt="2020-11-09T09:33:39.227" v="830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Åkerman, Ulla" userId="d0083935-d6d3-4ce6-bb83-b342513b4304" providerId="ADAL" clId="{AE1086AE-1D8C-44AF-AE0A-70646E16619A}" dt="2020-11-09T09:33:28.848" v="828"/>
          <ac:spMkLst>
            <pc:docMk/>
            <pc:sldMk cId="1247457502" sldId="339"/>
            <ac:spMk id="9" creationId="{0E4815E8-5C15-425A-87FF-825FB7FDA363}"/>
          </ac:spMkLst>
        </pc:spChg>
        <pc:spChg chg="mod">
          <ac:chgData name="Åkerman, Ulla" userId="d0083935-d6d3-4ce6-bb83-b342513b4304" providerId="ADAL" clId="{AE1086AE-1D8C-44AF-AE0A-70646E16619A}" dt="2020-11-09T09:34:21.500" v="836" actId="14100"/>
          <ac:spMkLst>
            <pc:docMk/>
            <pc:sldMk cId="1247457502" sldId="339"/>
            <ac:spMk id="10" creationId="{883FCFD6-2CB2-4BF0-AE97-5757B6A24217}"/>
          </ac:spMkLst>
        </pc:spChg>
        <pc:spChg chg="mod">
          <ac:chgData name="Åkerman, Ulla" userId="d0083935-d6d3-4ce6-bb83-b342513b4304" providerId="ADAL" clId="{AE1086AE-1D8C-44AF-AE0A-70646E16619A}" dt="2020-11-09T09:34:38.869" v="839" actId="14100"/>
          <ac:spMkLst>
            <pc:docMk/>
            <pc:sldMk cId="1247457502" sldId="339"/>
            <ac:spMk id="11" creationId="{95349CA9-E8DB-4DAA-A2ED-62065D4EBC65}"/>
          </ac:spMkLst>
        </pc:spChg>
        <pc:spChg chg="mod">
          <ac:chgData name="Åkerman, Ulla" userId="d0083935-d6d3-4ce6-bb83-b342513b4304" providerId="ADAL" clId="{AE1086AE-1D8C-44AF-AE0A-70646E16619A}" dt="2020-11-09T10:00:21.403" v="882"/>
          <ac:spMkLst>
            <pc:docMk/>
            <pc:sldMk cId="1247457502" sldId="339"/>
            <ac:spMk id="12" creationId="{1342AAB2-F086-4EB5-9C1B-A18E560C99DA}"/>
          </ac:spMkLst>
        </pc:spChg>
        <pc:spChg chg="mod">
          <ac:chgData name="Åkerman, Ulla" userId="d0083935-d6d3-4ce6-bb83-b342513b4304" providerId="ADAL" clId="{AE1086AE-1D8C-44AF-AE0A-70646E16619A}" dt="2020-11-09T09:35:54.009" v="853" actId="1035"/>
          <ac:spMkLst>
            <pc:docMk/>
            <pc:sldMk cId="1247457502" sldId="339"/>
            <ac:spMk id="19" creationId="{0C8C0A60-3048-4BE3-86AC-D28A2E48F089}"/>
          </ac:spMkLst>
        </pc:spChg>
        <pc:spChg chg="mod">
          <ac:chgData name="Åkerman, Ulla" userId="d0083935-d6d3-4ce6-bb83-b342513b4304" providerId="ADAL" clId="{AE1086AE-1D8C-44AF-AE0A-70646E16619A}" dt="2020-11-09T09:36:00.292" v="854" actId="1037"/>
          <ac:spMkLst>
            <pc:docMk/>
            <pc:sldMk cId="1247457502" sldId="339"/>
            <ac:spMk id="20" creationId="{0E389D7A-37C8-4DAB-A868-64DDBF9F6870}"/>
          </ac:spMkLst>
        </pc:spChg>
        <pc:spChg chg="mod">
          <ac:chgData name="Åkerman, Ulla" userId="d0083935-d6d3-4ce6-bb83-b342513b4304" providerId="ADAL" clId="{AE1086AE-1D8C-44AF-AE0A-70646E16619A}" dt="2020-11-09T09:34:00.675" v="833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Åkerman, Ulla" userId="d0083935-d6d3-4ce6-bb83-b342513b4304" providerId="ADAL" clId="{AE1086AE-1D8C-44AF-AE0A-70646E16619A}" dt="2020-11-09T10:30:03.269" v="992" actId="14100"/>
          <ac:spMkLst>
            <pc:docMk/>
            <pc:sldMk cId="1247457502" sldId="339"/>
            <ac:spMk id="29" creationId="{05A23B71-6EC0-4749-AB21-B6EF7EB3FA2D}"/>
          </ac:spMkLst>
        </pc:spChg>
        <pc:spChg chg="mod">
          <ac:chgData name="Åkerman, Ulla" userId="d0083935-d6d3-4ce6-bb83-b342513b4304" providerId="ADAL" clId="{AE1086AE-1D8C-44AF-AE0A-70646E16619A}" dt="2020-11-09T09:37:13.295" v="858" actId="1076"/>
          <ac:spMkLst>
            <pc:docMk/>
            <pc:sldMk cId="1247457502" sldId="339"/>
            <ac:spMk id="31" creationId="{36A46812-7912-42B7-B2BD-9DF340D4B3D5}"/>
          </ac:spMkLst>
        </pc:spChg>
        <pc:picChg chg="mod">
          <ac:chgData name="Åkerman, Ulla" userId="d0083935-d6d3-4ce6-bb83-b342513b4304" providerId="ADAL" clId="{AE1086AE-1D8C-44AF-AE0A-70646E16619A}" dt="2020-11-09T09:33:05.257" v="824" actId="962"/>
          <ac:picMkLst>
            <pc:docMk/>
            <pc:sldMk cId="1247457502" sldId="339"/>
            <ac:picMk id="30" creationId="{F7A28620-34F0-45EA-86A1-6A9BA00FB1E3}"/>
          </ac:picMkLst>
        </pc:picChg>
      </pc:sldChg>
      <pc:sldChg chg="modSp">
        <pc:chgData name="Åkerman, Ulla" userId="d0083935-d6d3-4ce6-bb83-b342513b4304" providerId="ADAL" clId="{AE1086AE-1D8C-44AF-AE0A-70646E16619A}" dt="2020-11-09T09:27:05.425" v="797"/>
        <pc:sldMkLst>
          <pc:docMk/>
          <pc:sldMk cId="1744381406" sldId="340"/>
        </pc:sldMkLst>
        <pc:spChg chg="mod">
          <ac:chgData name="Åkerman, Ulla" userId="d0083935-d6d3-4ce6-bb83-b342513b4304" providerId="ADAL" clId="{AE1086AE-1D8C-44AF-AE0A-70646E16619A}" dt="2020-11-09T09:27:05.425" v="797"/>
          <ac:spMkLst>
            <pc:docMk/>
            <pc:sldMk cId="1744381406" sldId="340"/>
            <ac:spMk id="2" creationId="{D51CE25A-F2B6-4EDB-A3B1-602C1D795F0D}"/>
          </ac:spMkLst>
        </pc:spChg>
      </pc:sldChg>
      <pc:sldChg chg="modSp">
        <pc:chgData name="Åkerman, Ulla" userId="d0083935-d6d3-4ce6-bb83-b342513b4304" providerId="ADAL" clId="{AE1086AE-1D8C-44AF-AE0A-70646E16619A}" dt="2020-11-09T10:19:20.330" v="967" actId="255"/>
        <pc:sldMkLst>
          <pc:docMk/>
          <pc:sldMk cId="1340289225" sldId="341"/>
        </pc:sldMkLst>
        <pc:spChg chg="mod">
          <ac:chgData name="Åkerman, Ulla" userId="d0083935-d6d3-4ce6-bb83-b342513b4304" providerId="ADAL" clId="{AE1086AE-1D8C-44AF-AE0A-70646E16619A}" dt="2020-11-09T09:27:17.329" v="798"/>
          <ac:spMkLst>
            <pc:docMk/>
            <pc:sldMk cId="1340289225" sldId="341"/>
            <ac:spMk id="2" creationId="{F4AF77A1-435B-4BF4-845F-BCBAC93FD6A2}"/>
          </ac:spMkLst>
        </pc:spChg>
        <pc:spChg chg="mod">
          <ac:chgData name="Åkerman, Ulla" userId="d0083935-d6d3-4ce6-bb83-b342513b4304" providerId="ADAL" clId="{AE1086AE-1D8C-44AF-AE0A-70646E16619A}" dt="2020-11-09T10:19:20.330" v="967" actId="255"/>
          <ac:spMkLst>
            <pc:docMk/>
            <pc:sldMk cId="1340289225" sldId="341"/>
            <ac:spMk id="7" creationId="{629B9EFA-C842-4BA8-B60C-91ECEBABA025}"/>
          </ac:spMkLst>
        </pc:spChg>
        <pc:picChg chg="mod">
          <ac:chgData name="Åkerman, Ulla" userId="d0083935-d6d3-4ce6-bb83-b342513b4304" providerId="ADAL" clId="{AE1086AE-1D8C-44AF-AE0A-70646E16619A}" dt="2020-11-09T09:31:08.375" v="814" actId="1076"/>
          <ac:picMkLst>
            <pc:docMk/>
            <pc:sldMk cId="1340289225" sldId="341"/>
            <ac:picMk id="10" creationId="{AA782723-A8E2-468C-8898-4129636A7611}"/>
          </ac:picMkLst>
        </pc:picChg>
      </pc:sldChg>
      <pc:sldChg chg="modSp">
        <pc:chgData name="Åkerman, Ulla" userId="d0083935-d6d3-4ce6-bb83-b342513b4304" providerId="ADAL" clId="{AE1086AE-1D8C-44AF-AE0A-70646E16619A}" dt="2020-11-09T09:07:09" v="606" actId="962"/>
        <pc:sldMkLst>
          <pc:docMk/>
          <pc:sldMk cId="1724995403" sldId="342"/>
        </pc:sldMkLst>
        <pc:spChg chg="mod">
          <ac:chgData name="Åkerman, Ulla" userId="d0083935-d6d3-4ce6-bb83-b342513b4304" providerId="ADAL" clId="{AE1086AE-1D8C-44AF-AE0A-70646E16619A}" dt="2020-11-09T09:05:36.070" v="580" actId="20577"/>
          <ac:spMkLst>
            <pc:docMk/>
            <pc:sldMk cId="1724995403" sldId="342"/>
            <ac:spMk id="2" creationId="{3FDC4F53-3424-4C2F-94A7-5A4D134FEDD6}"/>
          </ac:spMkLst>
        </pc:spChg>
        <pc:spChg chg="mod">
          <ac:chgData name="Åkerman, Ulla" userId="d0083935-d6d3-4ce6-bb83-b342513b4304" providerId="ADAL" clId="{AE1086AE-1D8C-44AF-AE0A-70646E16619A}" dt="2020-11-09T09:06:15.770" v="598"/>
          <ac:spMkLst>
            <pc:docMk/>
            <pc:sldMk cId="1724995403" sldId="342"/>
            <ac:spMk id="23" creationId="{863EB783-0BFB-4DE6-8879-41BC119B208E}"/>
          </ac:spMkLst>
        </pc:spChg>
        <pc:spChg chg="mod">
          <ac:chgData name="Åkerman, Ulla" userId="d0083935-d6d3-4ce6-bb83-b342513b4304" providerId="ADAL" clId="{AE1086AE-1D8C-44AF-AE0A-70646E16619A}" dt="2020-11-09T09:05:50.174" v="593" actId="1037"/>
          <ac:spMkLst>
            <pc:docMk/>
            <pc:sldMk cId="1724995403" sldId="342"/>
            <ac:spMk id="25" creationId="{AD747426-87CA-4A09-B361-CAFFD3B5075B}"/>
          </ac:spMkLst>
        </pc:spChg>
        <pc:spChg chg="mod">
          <ac:chgData name="Åkerman, Ulla" userId="d0083935-d6d3-4ce6-bb83-b342513b4304" providerId="ADAL" clId="{AE1086AE-1D8C-44AF-AE0A-70646E16619A}" dt="2020-11-09T09:06:32.390" v="602"/>
          <ac:spMkLst>
            <pc:docMk/>
            <pc:sldMk cId="1724995403" sldId="342"/>
            <ac:spMk id="26" creationId="{FEEB5CD5-0B6B-4F38-9890-29FF35449012}"/>
          </ac:spMkLst>
        </pc:spChg>
        <pc:spChg chg="mod">
          <ac:chgData name="Åkerman, Ulla" userId="d0083935-d6d3-4ce6-bb83-b342513b4304" providerId="ADAL" clId="{AE1086AE-1D8C-44AF-AE0A-70646E16619A}" dt="2020-11-09T09:06:24.762" v="600"/>
          <ac:spMkLst>
            <pc:docMk/>
            <pc:sldMk cId="1724995403" sldId="342"/>
            <ac:spMk id="27" creationId="{14A46D52-B29F-4DD2-BBD6-0824676A7B16}"/>
          </ac:spMkLst>
        </pc:spChg>
        <pc:spChg chg="mod">
          <ac:chgData name="Åkerman, Ulla" userId="d0083935-d6d3-4ce6-bb83-b342513b4304" providerId="ADAL" clId="{AE1086AE-1D8C-44AF-AE0A-70646E16619A}" dt="2020-11-09T09:06:39.898" v="604"/>
          <ac:spMkLst>
            <pc:docMk/>
            <pc:sldMk cId="1724995403" sldId="342"/>
            <ac:spMk id="31" creationId="{517A360D-8089-4C67-8FFF-51B1AC3D16F7}"/>
          </ac:spMkLst>
        </pc:spChg>
        <pc:picChg chg="mod">
          <ac:chgData name="Åkerman, Ulla" userId="d0083935-d6d3-4ce6-bb83-b342513b4304" providerId="ADAL" clId="{AE1086AE-1D8C-44AF-AE0A-70646E16619A}" dt="2020-11-09T09:07:09" v="606" actId="962"/>
          <ac:picMkLst>
            <pc:docMk/>
            <pc:sldMk cId="1724995403" sldId="342"/>
            <ac:picMk id="3" creationId="{38C74E92-8AD3-42A2-8214-12F4311DDE26}"/>
          </ac:picMkLst>
        </pc:picChg>
      </pc:sldChg>
      <pc:sldChg chg="modSp">
        <pc:chgData name="Åkerman, Ulla" userId="d0083935-d6d3-4ce6-bb83-b342513b4304" providerId="ADAL" clId="{AE1086AE-1D8C-44AF-AE0A-70646E16619A}" dt="2020-11-09T09:05:01.832" v="563"/>
        <pc:sldMkLst>
          <pc:docMk/>
          <pc:sldMk cId="1548256538" sldId="343"/>
        </pc:sldMkLst>
        <pc:spChg chg="mod">
          <ac:chgData name="Åkerman, Ulla" userId="d0083935-d6d3-4ce6-bb83-b342513b4304" providerId="ADAL" clId="{AE1086AE-1D8C-44AF-AE0A-70646E16619A}" dt="2020-11-09T09:03:39.630" v="552"/>
          <ac:spMkLst>
            <pc:docMk/>
            <pc:sldMk cId="1548256538" sldId="343"/>
            <ac:spMk id="2" creationId="{3FDC4F53-3424-4C2F-94A7-5A4D134FEDD6}"/>
          </ac:spMkLst>
        </pc:spChg>
        <pc:spChg chg="mod">
          <ac:chgData name="Åkerman, Ulla" userId="d0083935-d6d3-4ce6-bb83-b342513b4304" providerId="ADAL" clId="{AE1086AE-1D8C-44AF-AE0A-70646E16619A}" dt="2020-11-09T09:04:26.060" v="556"/>
          <ac:spMkLst>
            <pc:docMk/>
            <pc:sldMk cId="1548256538" sldId="343"/>
            <ac:spMk id="8" creationId="{A852E092-8204-4321-894F-FF34F4418B4A}"/>
          </ac:spMkLst>
        </pc:spChg>
        <pc:spChg chg="mod">
          <ac:chgData name="Åkerman, Ulla" userId="d0083935-d6d3-4ce6-bb83-b342513b4304" providerId="ADAL" clId="{AE1086AE-1D8C-44AF-AE0A-70646E16619A}" dt="2020-11-09T09:04:36.128" v="557"/>
          <ac:spMkLst>
            <pc:docMk/>
            <pc:sldMk cId="1548256538" sldId="343"/>
            <ac:spMk id="9" creationId="{FFFC3327-98F4-4445-8778-DADF621F0781}"/>
          </ac:spMkLst>
        </pc:spChg>
        <pc:spChg chg="mod">
          <ac:chgData name="Åkerman, Ulla" userId="d0083935-d6d3-4ce6-bb83-b342513b4304" providerId="ADAL" clId="{AE1086AE-1D8C-44AF-AE0A-70646E16619A}" dt="2020-11-09T09:04:52.404" v="561"/>
          <ac:spMkLst>
            <pc:docMk/>
            <pc:sldMk cId="1548256538" sldId="343"/>
            <ac:spMk id="12" creationId="{3339D298-B8AA-4FCF-8ACC-9A805AC8800F}"/>
          </ac:spMkLst>
        </pc:spChg>
        <pc:spChg chg="mod">
          <ac:chgData name="Åkerman, Ulla" userId="d0083935-d6d3-4ce6-bb83-b342513b4304" providerId="ADAL" clId="{AE1086AE-1D8C-44AF-AE0A-70646E16619A}" dt="2020-11-09T09:05:01.832" v="563"/>
          <ac:spMkLst>
            <pc:docMk/>
            <pc:sldMk cId="1548256538" sldId="343"/>
            <ac:spMk id="13" creationId="{55C56B8C-6678-4355-A3AB-B9D1D9226471}"/>
          </ac:spMkLst>
        </pc:spChg>
        <pc:picChg chg="mod">
          <ac:chgData name="Åkerman, Ulla" userId="d0083935-d6d3-4ce6-bb83-b342513b4304" providerId="ADAL" clId="{AE1086AE-1D8C-44AF-AE0A-70646E16619A}" dt="2020-11-09T09:03:56.551" v="554" actId="962"/>
          <ac:picMkLst>
            <pc:docMk/>
            <pc:sldMk cId="1548256538" sldId="343"/>
            <ac:picMk id="18" creationId="{69CD2836-0A8D-4441-90D6-70C4FF743871}"/>
          </ac:picMkLst>
        </pc:picChg>
      </pc:sldChg>
      <pc:sldChg chg="modSp">
        <pc:chgData name="Åkerman, Ulla" userId="d0083935-d6d3-4ce6-bb83-b342513b4304" providerId="ADAL" clId="{AE1086AE-1D8C-44AF-AE0A-70646E16619A}" dt="2020-11-09T09:31:45.245" v="817" actId="255"/>
        <pc:sldMkLst>
          <pc:docMk/>
          <pc:sldMk cId="496375512" sldId="344"/>
        </pc:sldMkLst>
        <pc:spChg chg="mod">
          <ac:chgData name="Åkerman, Ulla" userId="d0083935-d6d3-4ce6-bb83-b342513b4304" providerId="ADAL" clId="{AE1086AE-1D8C-44AF-AE0A-70646E16619A}" dt="2020-11-09T09:31:45.245" v="817" actId="255"/>
          <ac:spMkLst>
            <pc:docMk/>
            <pc:sldMk cId="496375512" sldId="344"/>
            <ac:spMk id="2" creationId="{13BAC78C-1A05-4C00-B6F2-6EB56D49B805}"/>
          </ac:spMkLst>
        </pc:spChg>
      </pc:sldChg>
      <pc:sldChg chg="modSp">
        <pc:chgData name="Åkerman, Ulla" userId="d0083935-d6d3-4ce6-bb83-b342513b4304" providerId="ADAL" clId="{AE1086AE-1D8C-44AF-AE0A-70646E16619A}" dt="2020-11-09T10:23:56.437" v="970" actId="14100"/>
        <pc:sldMkLst>
          <pc:docMk/>
          <pc:sldMk cId="1828284210" sldId="345"/>
        </pc:sldMkLst>
        <pc:spChg chg="mod">
          <ac:chgData name="Åkerman, Ulla" userId="d0083935-d6d3-4ce6-bb83-b342513b4304" providerId="ADAL" clId="{AE1086AE-1D8C-44AF-AE0A-70646E16619A}" dt="2020-11-09T10:23:56.437" v="970" actId="14100"/>
          <ac:spMkLst>
            <pc:docMk/>
            <pc:sldMk cId="1828284210" sldId="345"/>
            <ac:spMk id="7" creationId="{793213FD-CD3D-4EC6-B0E8-92240D72F06D}"/>
          </ac:spMkLst>
        </pc:spChg>
        <pc:picChg chg="mod">
          <ac:chgData name="Åkerman, Ulla" userId="d0083935-d6d3-4ce6-bb83-b342513b4304" providerId="ADAL" clId="{AE1086AE-1D8C-44AF-AE0A-70646E16619A}" dt="2020-11-09T09:32:02.240" v="819" actId="962"/>
          <ac:picMkLst>
            <pc:docMk/>
            <pc:sldMk cId="1828284210" sldId="345"/>
            <ac:picMk id="23" creationId="{5C471DF7-3DDA-4EB1-BB0F-BFD61D6B105E}"/>
          </ac:picMkLst>
        </pc:picChg>
      </pc:sldChg>
      <pc:sldChg chg="modSp">
        <pc:chgData name="Åkerman, Ulla" userId="d0083935-d6d3-4ce6-bb83-b342513b4304" providerId="ADAL" clId="{AE1086AE-1D8C-44AF-AE0A-70646E16619A}" dt="2020-11-10T10:24:11.187" v="1028" actId="20577"/>
        <pc:sldMkLst>
          <pc:docMk/>
          <pc:sldMk cId="1312254432" sldId="346"/>
        </pc:sldMkLst>
        <pc:spChg chg="mod">
          <ac:chgData name="Åkerman, Ulla" userId="d0083935-d6d3-4ce6-bb83-b342513b4304" providerId="ADAL" clId="{AE1086AE-1D8C-44AF-AE0A-70646E16619A}" dt="2020-11-09T08:04:51.815" v="83" actId="20577"/>
          <ac:spMkLst>
            <pc:docMk/>
            <pc:sldMk cId="1312254432" sldId="346"/>
            <ac:spMk id="2" creationId="{8EFED33B-4A2D-4797-9C4E-22F3DAEC0ECF}"/>
          </ac:spMkLst>
        </pc:spChg>
        <pc:spChg chg="mod">
          <ac:chgData name="Åkerman, Ulla" userId="d0083935-d6d3-4ce6-bb83-b342513b4304" providerId="ADAL" clId="{AE1086AE-1D8C-44AF-AE0A-70646E16619A}" dt="2020-11-10T10:24:11.187" v="1028" actId="20577"/>
          <ac:spMkLst>
            <pc:docMk/>
            <pc:sldMk cId="1312254432" sldId="346"/>
            <ac:spMk id="7" creationId="{793213FD-CD3D-4EC6-B0E8-92240D72F06D}"/>
          </ac:spMkLst>
        </pc:spChg>
        <pc:picChg chg="mod">
          <ac:chgData name="Åkerman, Ulla" userId="d0083935-d6d3-4ce6-bb83-b342513b4304" providerId="ADAL" clId="{AE1086AE-1D8C-44AF-AE0A-70646E16619A}" dt="2020-11-09T08:08:03.184" v="89" actId="962"/>
          <ac:picMkLst>
            <pc:docMk/>
            <pc:sldMk cId="1312254432" sldId="346"/>
            <ac:picMk id="10" creationId="{BE5A1869-9B29-4BFA-8A4F-AF292F27B12F}"/>
          </ac:picMkLst>
        </pc:picChg>
      </pc:sldChg>
      <pc:sldChg chg="modSp">
        <pc:chgData name="Åkerman, Ulla" userId="d0083935-d6d3-4ce6-bb83-b342513b4304" providerId="ADAL" clId="{AE1086AE-1D8C-44AF-AE0A-70646E16619A}" dt="2020-11-09T07:52:19.943" v="4"/>
        <pc:sldMkLst>
          <pc:docMk/>
          <pc:sldMk cId="1118752469" sldId="347"/>
        </pc:sldMkLst>
        <pc:spChg chg="mod">
          <ac:chgData name="Åkerman, Ulla" userId="d0083935-d6d3-4ce6-bb83-b342513b4304" providerId="ADAL" clId="{AE1086AE-1D8C-44AF-AE0A-70646E16619A}" dt="2020-11-09T07:52:11.424" v="3"/>
          <ac:spMkLst>
            <pc:docMk/>
            <pc:sldMk cId="1118752469" sldId="347"/>
            <ac:spMk id="2" creationId="{CF3D9259-DD12-4E40-B308-D4E3FE88E692}"/>
          </ac:spMkLst>
        </pc:spChg>
        <pc:spChg chg="mod">
          <ac:chgData name="Åkerman, Ulla" userId="d0083935-d6d3-4ce6-bb83-b342513b4304" providerId="ADAL" clId="{AE1086AE-1D8C-44AF-AE0A-70646E16619A}" dt="2020-11-09T07:52:19.943" v="4"/>
          <ac:spMkLst>
            <pc:docMk/>
            <pc:sldMk cId="1118752469" sldId="347"/>
            <ac:spMk id="3" creationId="{F2C6632B-D3EB-4E56-A0BE-0A9E9D80DFE5}"/>
          </ac:spMkLst>
        </pc:spChg>
      </pc:sldChg>
      <pc:sldChg chg="add del">
        <pc:chgData name="Åkerman, Ulla" userId="d0083935-d6d3-4ce6-bb83-b342513b4304" providerId="ADAL" clId="{AE1086AE-1D8C-44AF-AE0A-70646E16619A}" dt="2020-11-09T10:23:43.590" v="969"/>
        <pc:sldMkLst>
          <pc:docMk/>
          <pc:sldMk cId="2304034033" sldId="348"/>
        </pc:sldMkLst>
      </pc:sldChg>
    </pc:docChg>
  </pc:docChgLst>
  <pc:docChgLst>
    <pc:chgData name="Åkerman, Ulla" userId="d0083935-d6d3-4ce6-bb83-b342513b4304" providerId="ADAL" clId="{3A08D311-AB97-4877-9C32-ABC986662161}"/>
    <pc:docChg chg="custSel addSld modSld">
      <pc:chgData name="Åkerman, Ulla" userId="d0083935-d6d3-4ce6-bb83-b342513b4304" providerId="ADAL" clId="{3A08D311-AB97-4877-9C32-ABC986662161}" dt="2020-11-02T07:30:44.670" v="363"/>
      <pc:docMkLst>
        <pc:docMk/>
      </pc:docMkLst>
      <pc:sldChg chg="modSp">
        <pc:chgData name="Åkerman, Ulla" userId="d0083935-d6d3-4ce6-bb83-b342513b4304" providerId="ADAL" clId="{3A08D311-AB97-4877-9C32-ABC986662161}" dt="2020-10-26T09:54:50.023" v="19" actId="20577"/>
        <pc:sldMkLst>
          <pc:docMk/>
          <pc:sldMk cId="3315617300" sldId="314"/>
        </pc:sldMkLst>
        <pc:spChg chg="mod">
          <ac:chgData name="Åkerman, Ulla" userId="d0083935-d6d3-4ce6-bb83-b342513b4304" providerId="ADAL" clId="{3A08D311-AB97-4877-9C32-ABC986662161}" dt="2020-10-26T09:54:50.023" v="19" actId="20577"/>
          <ac:spMkLst>
            <pc:docMk/>
            <pc:sldMk cId="3315617300" sldId="314"/>
            <ac:spMk id="7" creationId="{8786C1A2-0088-4716-8523-4DF8799E79DD}"/>
          </ac:spMkLst>
        </pc:spChg>
      </pc:sldChg>
      <pc:sldChg chg="addSp delSp modSp">
        <pc:chgData name="Åkerman, Ulla" userId="d0083935-d6d3-4ce6-bb83-b342513b4304" providerId="ADAL" clId="{3A08D311-AB97-4877-9C32-ABC986662161}" dt="2020-10-27T16:16:01.700" v="269" actId="962"/>
        <pc:sldMkLst>
          <pc:docMk/>
          <pc:sldMk cId="3473346265" sldId="324"/>
        </pc:sldMkLst>
        <pc:spChg chg="mod">
          <ac:chgData name="Åkerman, Ulla" userId="d0083935-d6d3-4ce6-bb83-b342513b4304" providerId="ADAL" clId="{3A08D311-AB97-4877-9C32-ABC986662161}" dt="2020-10-27T16:15:43.461" v="250" actId="14100"/>
          <ac:spMkLst>
            <pc:docMk/>
            <pc:sldMk cId="3473346265" sldId="324"/>
            <ac:spMk id="2" creationId="{8148DC55-2228-495B-A7EC-459A85F21748}"/>
          </ac:spMkLst>
        </pc:spChg>
        <pc:picChg chg="add mod">
          <ac:chgData name="Åkerman, Ulla" userId="d0083935-d6d3-4ce6-bb83-b342513b4304" providerId="ADAL" clId="{3A08D311-AB97-4877-9C32-ABC986662161}" dt="2020-10-27T16:16:01.700" v="269" actId="962"/>
          <ac:picMkLst>
            <pc:docMk/>
            <pc:sldMk cId="3473346265" sldId="324"/>
            <ac:picMk id="7" creationId="{A8596254-0B34-4596-8EE8-84FA6D307C6D}"/>
          </ac:picMkLst>
        </pc:picChg>
        <pc:picChg chg="del">
          <ac:chgData name="Åkerman, Ulla" userId="d0083935-d6d3-4ce6-bb83-b342513b4304" providerId="ADAL" clId="{3A08D311-AB97-4877-9C32-ABC986662161}" dt="2020-10-26T13:07:30.859" v="20" actId="478"/>
          <ac:picMkLst>
            <pc:docMk/>
            <pc:sldMk cId="3473346265" sldId="324"/>
            <ac:picMk id="8" creationId="{FE101584-572C-412C-A463-03B06FD15202}"/>
          </ac:picMkLst>
        </pc:picChg>
      </pc:sldChg>
      <pc:sldChg chg="addSp delSp">
        <pc:chgData name="Åkerman, Ulla" userId="d0083935-d6d3-4ce6-bb83-b342513b4304" providerId="ADAL" clId="{3A08D311-AB97-4877-9C32-ABC986662161}" dt="2020-10-26T13:15:03.935" v="28"/>
        <pc:sldMkLst>
          <pc:docMk/>
          <pc:sldMk cId="2368783740" sldId="325"/>
        </pc:sldMkLst>
        <pc:spChg chg="add del">
          <ac:chgData name="Åkerman, Ulla" userId="d0083935-d6d3-4ce6-bb83-b342513b4304" providerId="ADAL" clId="{3A08D311-AB97-4877-9C32-ABC986662161}" dt="2020-10-26T13:15:03.935" v="28"/>
          <ac:spMkLst>
            <pc:docMk/>
            <pc:sldMk cId="2368783740" sldId="325"/>
            <ac:spMk id="6" creationId="{EBC7E9C5-7C4F-41F9-9EBA-E0BFF221844C}"/>
          </ac:spMkLst>
        </pc:spChg>
      </pc:sldChg>
      <pc:sldChg chg="modSp">
        <pc:chgData name="Åkerman, Ulla" userId="d0083935-d6d3-4ce6-bb83-b342513b4304" providerId="ADAL" clId="{3A08D311-AB97-4877-9C32-ABC986662161}" dt="2020-10-27T16:16:25.621" v="270" actId="13244"/>
        <pc:sldMkLst>
          <pc:docMk/>
          <pc:sldMk cId="2615051094" sldId="326"/>
        </pc:sldMkLst>
        <pc:picChg chg="mod">
          <ac:chgData name="Åkerman, Ulla" userId="d0083935-d6d3-4ce6-bb83-b342513b4304" providerId="ADAL" clId="{3A08D311-AB97-4877-9C32-ABC986662161}" dt="2020-10-27T16:16:25.621" v="270" actId="13244"/>
          <ac:picMkLst>
            <pc:docMk/>
            <pc:sldMk cId="2615051094" sldId="326"/>
            <ac:picMk id="14" creationId="{00920212-16B8-4020-B495-BD4D10200779}"/>
          </ac:picMkLst>
        </pc:picChg>
      </pc:sldChg>
      <pc:sldChg chg="modSp">
        <pc:chgData name="Åkerman, Ulla" userId="d0083935-d6d3-4ce6-bb83-b342513b4304" providerId="ADAL" clId="{3A08D311-AB97-4877-9C32-ABC986662161}" dt="2020-10-27T16:16:40.279" v="271" actId="13244"/>
        <pc:sldMkLst>
          <pc:docMk/>
          <pc:sldMk cId="232067516" sldId="327"/>
        </pc:sldMkLst>
        <pc:spChg chg="mod">
          <ac:chgData name="Åkerman, Ulla" userId="d0083935-d6d3-4ce6-bb83-b342513b4304" providerId="ADAL" clId="{3A08D311-AB97-4877-9C32-ABC986662161}" dt="2020-10-26T13:18:35.862" v="166" actId="20577"/>
          <ac:spMkLst>
            <pc:docMk/>
            <pc:sldMk cId="232067516" sldId="327"/>
            <ac:spMk id="8" creationId="{04AF254E-014E-4FE6-9D8D-969F05EFA7C7}"/>
          </ac:spMkLst>
        </pc:spChg>
        <pc:picChg chg="mod">
          <ac:chgData name="Åkerman, Ulla" userId="d0083935-d6d3-4ce6-bb83-b342513b4304" providerId="ADAL" clId="{3A08D311-AB97-4877-9C32-ABC986662161}" dt="2020-10-27T16:16:40.279" v="271" actId="13244"/>
          <ac:picMkLst>
            <pc:docMk/>
            <pc:sldMk cId="232067516" sldId="327"/>
            <ac:picMk id="13" creationId="{03D0BE34-CC78-4DE3-8899-4DA430280394}"/>
          </ac:picMkLst>
        </pc:picChg>
      </pc:sldChg>
      <pc:sldChg chg="modSp">
        <pc:chgData name="Åkerman, Ulla" userId="d0083935-d6d3-4ce6-bb83-b342513b4304" providerId="ADAL" clId="{3A08D311-AB97-4877-9C32-ABC986662161}" dt="2020-10-27T16:17:28.853" v="272" actId="13244"/>
        <pc:sldMkLst>
          <pc:docMk/>
          <pc:sldMk cId="4065768979" sldId="331"/>
        </pc:sldMkLst>
        <pc:picChg chg="mod">
          <ac:chgData name="Åkerman, Ulla" userId="d0083935-d6d3-4ce6-bb83-b342513b4304" providerId="ADAL" clId="{3A08D311-AB97-4877-9C32-ABC986662161}" dt="2020-10-27T16:17:28.853" v="272" actId="13244"/>
          <ac:picMkLst>
            <pc:docMk/>
            <pc:sldMk cId="4065768979" sldId="331"/>
            <ac:picMk id="10" creationId="{7BD11C16-11DD-4020-BDBB-C8B68FC2F8AB}"/>
          </ac:picMkLst>
        </pc:picChg>
      </pc:sldChg>
      <pc:sldChg chg="addSp delSp modSp">
        <pc:chgData name="Åkerman, Ulla" userId="d0083935-d6d3-4ce6-bb83-b342513b4304" providerId="ADAL" clId="{3A08D311-AB97-4877-9C32-ABC986662161}" dt="2020-10-26T13:39:19.001" v="178" actId="13244"/>
        <pc:sldMkLst>
          <pc:docMk/>
          <pc:sldMk cId="3769486148" sldId="334"/>
        </pc:sldMkLst>
        <pc:spChg chg="mod">
          <ac:chgData name="Åkerman, Ulla" userId="d0083935-d6d3-4ce6-bb83-b342513b4304" providerId="ADAL" clId="{3A08D311-AB97-4877-9C32-ABC986662161}" dt="2020-10-26T13:39:17.154" v="177" actId="13244"/>
          <ac:spMkLst>
            <pc:docMk/>
            <pc:sldMk cId="3769486148" sldId="334"/>
            <ac:spMk id="2" creationId="{B38669A0-0EA8-4BE2-9A30-D4DE43DCD0C6}"/>
          </ac:spMkLst>
        </pc:spChg>
        <pc:spChg chg="add del mod">
          <ac:chgData name="Åkerman, Ulla" userId="d0083935-d6d3-4ce6-bb83-b342513b4304" providerId="ADAL" clId="{3A08D311-AB97-4877-9C32-ABC986662161}" dt="2020-10-26T13:38:58.618" v="174" actId="931"/>
          <ac:spMkLst>
            <pc:docMk/>
            <pc:sldMk cId="3769486148" sldId="334"/>
            <ac:spMk id="8" creationId="{6A50550A-16BD-4191-B648-797EAF0C2A18}"/>
          </ac:spMkLst>
        </pc:spChg>
        <pc:picChg chg="add mod">
          <ac:chgData name="Åkerman, Ulla" userId="d0083935-d6d3-4ce6-bb83-b342513b4304" providerId="ADAL" clId="{3A08D311-AB97-4877-9C32-ABC986662161}" dt="2020-10-26T13:39:19.001" v="178" actId="13244"/>
          <ac:picMkLst>
            <pc:docMk/>
            <pc:sldMk cId="3769486148" sldId="334"/>
            <ac:picMk id="10" creationId="{7F1AE86B-D7AF-4E09-8C66-DCEB8BE6D3B5}"/>
          </ac:picMkLst>
        </pc:picChg>
        <pc:picChg chg="del mod">
          <ac:chgData name="Åkerman, Ulla" userId="d0083935-d6d3-4ce6-bb83-b342513b4304" providerId="ADAL" clId="{3A08D311-AB97-4877-9C32-ABC986662161}" dt="2020-10-26T13:38:54.408" v="173" actId="478"/>
          <ac:picMkLst>
            <pc:docMk/>
            <pc:sldMk cId="3769486148" sldId="334"/>
            <ac:picMk id="11" creationId="{612B6112-0B60-4C9F-8791-658A57C2BDE8}"/>
          </ac:picMkLst>
        </pc:picChg>
      </pc:sldChg>
      <pc:sldChg chg="modSp">
        <pc:chgData name="Åkerman, Ulla" userId="d0083935-d6d3-4ce6-bb83-b342513b4304" providerId="ADAL" clId="{3A08D311-AB97-4877-9C32-ABC986662161}" dt="2020-10-27T16:20:39.340" v="362" actId="962"/>
        <pc:sldMkLst>
          <pc:docMk/>
          <pc:sldMk cId="1660831285" sldId="335"/>
        </pc:sldMkLst>
        <pc:spChg chg="mod">
          <ac:chgData name="Åkerman, Ulla" userId="d0083935-d6d3-4ce6-bb83-b342513b4304" providerId="ADAL" clId="{3A08D311-AB97-4877-9C32-ABC986662161}" dt="2020-10-27T16:20:39.340" v="362" actId="962"/>
          <ac:spMkLst>
            <pc:docMk/>
            <pc:sldMk cId="1660831285" sldId="335"/>
            <ac:spMk id="20" creationId="{CE23FED9-2E8F-44C2-8D55-D02508731421}"/>
          </ac:spMkLst>
        </pc:spChg>
        <pc:picChg chg="mod">
          <ac:chgData name="Åkerman, Ulla" userId="d0083935-d6d3-4ce6-bb83-b342513b4304" providerId="ADAL" clId="{3A08D311-AB97-4877-9C32-ABC986662161}" dt="2020-10-27T16:18:39.907" v="285" actId="13244"/>
          <ac:picMkLst>
            <pc:docMk/>
            <pc:sldMk cId="1660831285" sldId="335"/>
            <ac:picMk id="7" creationId="{B26E1536-23C5-41A9-8B91-3DFCB30E3B7D}"/>
          </ac:picMkLst>
        </pc:picChg>
      </pc:sldChg>
      <pc:sldChg chg="modSp">
        <pc:chgData name="Åkerman, Ulla" userId="d0083935-d6d3-4ce6-bb83-b342513b4304" providerId="ADAL" clId="{3A08D311-AB97-4877-9C32-ABC986662161}" dt="2020-10-27T16:20:07.476" v="306" actId="962"/>
        <pc:sldMkLst>
          <pc:docMk/>
          <pc:sldMk cId="1247457502" sldId="339"/>
        </pc:sldMkLst>
        <pc:picChg chg="mod">
          <ac:chgData name="Åkerman, Ulla" userId="d0083935-d6d3-4ce6-bb83-b342513b4304" providerId="ADAL" clId="{3A08D311-AB97-4877-9C32-ABC986662161}" dt="2020-10-27T16:20:07.476" v="306" actId="962"/>
          <ac:picMkLst>
            <pc:docMk/>
            <pc:sldMk cId="1247457502" sldId="339"/>
            <ac:picMk id="30" creationId="{F7A28620-34F0-45EA-86A1-6A9BA00FB1E3}"/>
          </ac:picMkLst>
        </pc:picChg>
      </pc:sldChg>
      <pc:sldChg chg="addSp delSp modSp">
        <pc:chgData name="Åkerman, Ulla" userId="d0083935-d6d3-4ce6-bb83-b342513b4304" providerId="ADAL" clId="{3A08D311-AB97-4877-9C32-ABC986662161}" dt="2020-10-27T16:19:42.013" v="288" actId="13244"/>
        <pc:sldMkLst>
          <pc:docMk/>
          <pc:sldMk cId="1340289225" sldId="341"/>
        </pc:sldMkLst>
        <pc:spChg chg="mod">
          <ac:chgData name="Åkerman, Ulla" userId="d0083935-d6d3-4ce6-bb83-b342513b4304" providerId="ADAL" clId="{3A08D311-AB97-4877-9C32-ABC986662161}" dt="2020-10-26T14:29:51.233" v="184" actId="962"/>
          <ac:spMkLst>
            <pc:docMk/>
            <pc:sldMk cId="1340289225" sldId="341"/>
            <ac:spMk id="7" creationId="{629B9EFA-C842-4BA8-B60C-91ECEBABA025}"/>
          </ac:spMkLst>
        </pc:spChg>
        <pc:spChg chg="add del mod">
          <ac:chgData name="Åkerman, Ulla" userId="d0083935-d6d3-4ce6-bb83-b342513b4304" providerId="ADAL" clId="{3A08D311-AB97-4877-9C32-ABC986662161}" dt="2020-10-26T14:29:47.321" v="180" actId="931"/>
          <ac:spMkLst>
            <pc:docMk/>
            <pc:sldMk cId="1340289225" sldId="341"/>
            <ac:spMk id="8" creationId="{CEDA8366-1362-4EAC-AC7B-3F27C84DADA4}"/>
          </ac:spMkLst>
        </pc:spChg>
        <pc:picChg chg="add mod">
          <ac:chgData name="Åkerman, Ulla" userId="d0083935-d6d3-4ce6-bb83-b342513b4304" providerId="ADAL" clId="{3A08D311-AB97-4877-9C32-ABC986662161}" dt="2020-10-27T16:19:42.013" v="288" actId="13244"/>
          <ac:picMkLst>
            <pc:docMk/>
            <pc:sldMk cId="1340289225" sldId="341"/>
            <ac:picMk id="10" creationId="{AA782723-A8E2-468C-8898-4129636A7611}"/>
          </ac:picMkLst>
        </pc:picChg>
        <pc:picChg chg="del">
          <ac:chgData name="Åkerman, Ulla" userId="d0083935-d6d3-4ce6-bb83-b342513b4304" providerId="ADAL" clId="{3A08D311-AB97-4877-9C32-ABC986662161}" dt="2020-10-26T14:29:43.504" v="179" actId="478"/>
          <ac:picMkLst>
            <pc:docMk/>
            <pc:sldMk cId="1340289225" sldId="341"/>
            <ac:picMk id="19" creationId="{6F795A7F-03EB-486E-927F-16D1A87C3CA9}"/>
          </ac:picMkLst>
        </pc:picChg>
      </pc:sldChg>
      <pc:sldChg chg="modSp">
        <pc:chgData name="Åkerman, Ulla" userId="d0083935-d6d3-4ce6-bb83-b342513b4304" providerId="ADAL" clId="{3A08D311-AB97-4877-9C32-ABC986662161}" dt="2020-10-27T16:19:51.920" v="294" actId="962"/>
        <pc:sldMkLst>
          <pc:docMk/>
          <pc:sldMk cId="1828284210" sldId="345"/>
        </pc:sldMkLst>
        <pc:picChg chg="mod">
          <ac:chgData name="Åkerman, Ulla" userId="d0083935-d6d3-4ce6-bb83-b342513b4304" providerId="ADAL" clId="{3A08D311-AB97-4877-9C32-ABC986662161}" dt="2020-10-27T16:19:51.920" v="294" actId="962"/>
          <ac:picMkLst>
            <pc:docMk/>
            <pc:sldMk cId="1828284210" sldId="345"/>
            <ac:picMk id="23" creationId="{5C471DF7-3DDA-4EB1-BB0F-BFD61D6B105E}"/>
          </ac:picMkLst>
        </pc:picChg>
      </pc:sldChg>
      <pc:sldChg chg="modSp">
        <pc:chgData name="Åkerman, Ulla" userId="d0083935-d6d3-4ce6-bb83-b342513b4304" providerId="ADAL" clId="{3A08D311-AB97-4877-9C32-ABC986662161}" dt="2020-10-27T16:15:10.071" v="248" actId="20577"/>
        <pc:sldMkLst>
          <pc:docMk/>
          <pc:sldMk cId="1312254432" sldId="346"/>
        </pc:sldMkLst>
        <pc:spChg chg="mod">
          <ac:chgData name="Åkerman, Ulla" userId="d0083935-d6d3-4ce6-bb83-b342513b4304" providerId="ADAL" clId="{3A08D311-AB97-4877-9C32-ABC986662161}" dt="2020-10-27T16:15:10.071" v="248" actId="20577"/>
          <ac:spMkLst>
            <pc:docMk/>
            <pc:sldMk cId="1312254432" sldId="346"/>
            <ac:spMk id="7" creationId="{793213FD-CD3D-4EC6-B0E8-92240D72F06D}"/>
          </ac:spMkLst>
        </pc:spChg>
        <pc:picChg chg="mod">
          <ac:chgData name="Åkerman, Ulla" userId="d0083935-d6d3-4ce6-bb83-b342513b4304" providerId="ADAL" clId="{3A08D311-AB97-4877-9C32-ABC986662161}" dt="2020-10-27T16:14:16.776" v="190" actId="962"/>
          <ac:picMkLst>
            <pc:docMk/>
            <pc:sldMk cId="1312254432" sldId="346"/>
            <ac:picMk id="10" creationId="{BE5A1869-9B29-4BFA-8A4F-AF292F27B12F}"/>
          </ac:picMkLst>
        </pc:picChg>
      </pc:sldChg>
      <pc:sldChg chg="add">
        <pc:chgData name="Åkerman, Ulla" userId="d0083935-d6d3-4ce6-bb83-b342513b4304" providerId="ADAL" clId="{3A08D311-AB97-4877-9C32-ABC986662161}" dt="2020-11-02T07:30:44.670" v="363"/>
        <pc:sldMkLst>
          <pc:docMk/>
          <pc:sldMk cId="1118752469" sldId="347"/>
        </pc:sldMkLst>
      </pc:sldChg>
    </pc:docChg>
  </pc:docChgLst>
  <pc:docChgLst>
    <pc:chgData name="Åkerman, Ulla" userId="d0083935-d6d3-4ce6-bb83-b342513b4304" providerId="ADAL" clId="{57259F50-3CD5-498C-B461-20332E5E35A9}"/>
    <pc:docChg chg="custSel modSld">
      <pc:chgData name="Åkerman, Ulla" userId="d0083935-d6d3-4ce6-bb83-b342513b4304" providerId="ADAL" clId="{57259F50-3CD5-498C-B461-20332E5E35A9}" dt="2020-12-21T09:07:14.751" v="94" actId="13244"/>
      <pc:docMkLst>
        <pc:docMk/>
      </pc:docMkLst>
      <pc:sldChg chg="addSp delSp modSp">
        <pc:chgData name="Åkerman, Ulla" userId="d0083935-d6d3-4ce6-bb83-b342513b4304" providerId="ADAL" clId="{57259F50-3CD5-498C-B461-20332E5E35A9}" dt="2020-12-21T08:58:21.743" v="23" actId="13244"/>
        <pc:sldMkLst>
          <pc:docMk/>
          <pc:sldMk cId="1141246981" sldId="323"/>
        </pc:sldMkLst>
        <pc:spChg chg="add del mod">
          <ac:chgData name="Åkerman, Ulla" userId="d0083935-d6d3-4ce6-bb83-b342513b4304" providerId="ADAL" clId="{57259F50-3CD5-498C-B461-20332E5E35A9}" dt="2020-12-21T08:58:11.926" v="20" actId="931"/>
          <ac:spMkLst>
            <pc:docMk/>
            <pc:sldMk cId="1141246981" sldId="323"/>
            <ac:spMk id="8" creationId="{A7358700-2430-48FB-8251-2B9CE52AFE10}"/>
          </ac:spMkLst>
        </pc:spChg>
        <pc:picChg chg="del">
          <ac:chgData name="Åkerman, Ulla" userId="d0083935-d6d3-4ce6-bb83-b342513b4304" providerId="ADAL" clId="{57259F50-3CD5-498C-B461-20332E5E35A9}" dt="2020-12-21T08:57:55.964" v="19" actId="478"/>
          <ac:picMkLst>
            <pc:docMk/>
            <pc:sldMk cId="1141246981" sldId="323"/>
            <ac:picMk id="10" creationId="{96668DBA-CB69-4801-81A5-E3CF5CE08C22}"/>
          </ac:picMkLst>
        </pc:picChg>
        <pc:picChg chg="add mod">
          <ac:chgData name="Åkerman, Ulla" userId="d0083935-d6d3-4ce6-bb83-b342513b4304" providerId="ADAL" clId="{57259F50-3CD5-498C-B461-20332E5E35A9}" dt="2020-12-21T08:58:21.743" v="23" actId="13244"/>
          <ac:picMkLst>
            <pc:docMk/>
            <pc:sldMk cId="1141246981" sldId="323"/>
            <ac:picMk id="11" creationId="{B5D5A89E-B3FA-45E7-B775-571BEBD34F50}"/>
          </ac:picMkLst>
        </pc:picChg>
      </pc:sldChg>
      <pc:sldChg chg="addSp modSp">
        <pc:chgData name="Åkerman, Ulla" userId="d0083935-d6d3-4ce6-bb83-b342513b4304" providerId="ADAL" clId="{57259F50-3CD5-498C-B461-20332E5E35A9}" dt="2020-12-21T09:01:05.661" v="53" actId="1038"/>
        <pc:sldMkLst>
          <pc:docMk/>
          <pc:sldMk cId="3473346265" sldId="324"/>
        </pc:sldMkLst>
        <pc:spChg chg="mod">
          <ac:chgData name="Åkerman, Ulla" userId="d0083935-d6d3-4ce6-bb83-b342513b4304" providerId="ADAL" clId="{57259F50-3CD5-498C-B461-20332E5E35A9}" dt="2020-12-21T09:00:04.583" v="42" actId="1036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57259F50-3CD5-498C-B461-20332E5E35A9}" dt="2020-12-21T09:00:04.583" v="42" actId="1036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57259F50-3CD5-498C-B461-20332E5E35A9}" dt="2020-12-21T09:00:10.820" v="44" actId="1035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57259F50-3CD5-498C-B461-20332E5E35A9}" dt="2020-12-21T09:00:04.583" v="42" actId="1036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57259F50-3CD5-498C-B461-20332E5E35A9}" dt="2020-12-21T09:00:04.583" v="42" actId="1036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57259F50-3CD5-498C-B461-20332E5E35A9}" dt="2020-12-21T09:00:10.820" v="44" actId="1035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57259F50-3CD5-498C-B461-20332E5E35A9}" dt="2020-12-21T09:00:10.820" v="44" actId="1035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57259F50-3CD5-498C-B461-20332E5E35A9}" dt="2020-12-21T08:59:50.978" v="40" actId="1076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57259F50-3CD5-498C-B461-20332E5E35A9}" dt="2020-12-21T08:59:08.826" v="31" actId="1036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57259F50-3CD5-498C-B461-20332E5E35A9}" dt="2020-12-21T08:59:08.826" v="31" actId="1036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57259F50-3CD5-498C-B461-20332E5E35A9}" dt="2020-12-21T08:59:08.826" v="31" actId="1036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57259F50-3CD5-498C-B461-20332E5E35A9}" dt="2020-12-21T08:59:27.686" v="34" actId="14100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57259F50-3CD5-498C-B461-20332E5E35A9}" dt="2020-12-21T08:59:08.826" v="31" actId="1036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57259F50-3CD5-498C-B461-20332E5E35A9}" dt="2020-12-21T08:59:08.826" v="31" actId="1036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57259F50-3CD5-498C-B461-20332E5E35A9}" dt="2020-12-21T08:59:08.826" v="31" actId="1036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57259F50-3CD5-498C-B461-20332E5E35A9}" dt="2020-12-21T08:59:08.826" v="31" actId="1036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57259F50-3CD5-498C-B461-20332E5E35A9}" dt="2020-12-21T08:59:43.501" v="38" actId="14100"/>
          <ac:spMkLst>
            <pc:docMk/>
            <pc:sldMk cId="3473346265" sldId="324"/>
            <ac:spMk id="54" creationId="{8AB71C34-85FD-4E4D-9F35-33E9C4308DD2}"/>
          </ac:spMkLst>
        </pc:spChg>
        <pc:picChg chg="add mod">
          <ac:chgData name="Åkerman, Ulla" userId="d0083935-d6d3-4ce6-bb83-b342513b4304" providerId="ADAL" clId="{57259F50-3CD5-498C-B461-20332E5E35A9}" dt="2020-12-21T09:01:05.661" v="53" actId="1038"/>
          <ac:picMkLst>
            <pc:docMk/>
            <pc:sldMk cId="3473346265" sldId="324"/>
            <ac:picMk id="8" creationId="{3A82F109-096C-4BBB-92F7-D0BFE9F702F8}"/>
          </ac:picMkLst>
        </pc:picChg>
      </pc:sldChg>
      <pc:sldChg chg="addSp delSp modSp">
        <pc:chgData name="Åkerman, Ulla" userId="d0083935-d6d3-4ce6-bb83-b342513b4304" providerId="ADAL" clId="{57259F50-3CD5-498C-B461-20332E5E35A9}" dt="2020-12-21T09:01:56.664" v="60" actId="13244"/>
        <pc:sldMkLst>
          <pc:docMk/>
          <pc:sldMk cId="2615051094" sldId="326"/>
        </pc:sldMkLst>
        <pc:spChg chg="add del mod">
          <ac:chgData name="Åkerman, Ulla" userId="d0083935-d6d3-4ce6-bb83-b342513b4304" providerId="ADAL" clId="{57259F50-3CD5-498C-B461-20332E5E35A9}" dt="2020-12-21T09:01:43.625" v="55" actId="931"/>
          <ac:spMkLst>
            <pc:docMk/>
            <pc:sldMk cId="2615051094" sldId="326"/>
            <ac:spMk id="8" creationId="{63E703D8-7AAA-4D3B-8DC9-7C5B535094BB}"/>
          </ac:spMkLst>
        </pc:spChg>
        <pc:picChg chg="add mod">
          <ac:chgData name="Åkerman, Ulla" userId="d0083935-d6d3-4ce6-bb83-b342513b4304" providerId="ADAL" clId="{57259F50-3CD5-498C-B461-20332E5E35A9}" dt="2020-12-21T09:01:56.664" v="60" actId="13244"/>
          <ac:picMkLst>
            <pc:docMk/>
            <pc:sldMk cId="2615051094" sldId="326"/>
            <ac:picMk id="10" creationId="{520F70CF-D882-4E4B-8607-9BE4A28D06B7}"/>
          </ac:picMkLst>
        </pc:picChg>
        <pc:picChg chg="del">
          <ac:chgData name="Åkerman, Ulla" userId="d0083935-d6d3-4ce6-bb83-b342513b4304" providerId="ADAL" clId="{57259F50-3CD5-498C-B461-20332E5E35A9}" dt="2020-12-21T09:01:30.193" v="54" actId="478"/>
          <ac:picMkLst>
            <pc:docMk/>
            <pc:sldMk cId="2615051094" sldId="326"/>
            <ac:picMk id="14" creationId="{00920212-16B8-4020-B495-BD4D10200779}"/>
          </ac:picMkLst>
        </pc:picChg>
      </pc:sldChg>
      <pc:sldChg chg="addSp modSp">
        <pc:chgData name="Åkerman, Ulla" userId="d0083935-d6d3-4ce6-bb83-b342513b4304" providerId="ADAL" clId="{57259F50-3CD5-498C-B461-20332E5E35A9}" dt="2020-12-21T09:07:14.751" v="94" actId="13244"/>
        <pc:sldMkLst>
          <pc:docMk/>
          <pc:sldMk cId="232067516" sldId="327"/>
        </pc:sldMkLst>
        <pc:spChg chg="mod">
          <ac:chgData name="Åkerman, Ulla" userId="d0083935-d6d3-4ce6-bb83-b342513b4304" providerId="ADAL" clId="{57259F50-3CD5-498C-B461-20332E5E35A9}" dt="2020-12-21T09:03:42.766" v="67" actId="1076"/>
          <ac:spMkLst>
            <pc:docMk/>
            <pc:sldMk cId="232067516" sldId="327"/>
            <ac:spMk id="10" creationId="{CBC0644F-553B-4D4E-9534-9A97C4BEF8D4}"/>
          </ac:spMkLst>
        </pc:spChg>
        <pc:spChg chg="mod">
          <ac:chgData name="Åkerman, Ulla" userId="d0083935-d6d3-4ce6-bb83-b342513b4304" providerId="ADAL" clId="{57259F50-3CD5-498C-B461-20332E5E35A9}" dt="2020-12-21T09:03:49.381" v="68" actId="1076"/>
          <ac:spMkLst>
            <pc:docMk/>
            <pc:sldMk cId="232067516" sldId="327"/>
            <ac:spMk id="12" creationId="{351DAA53-AC10-4B7B-A2AE-9DB3F67BE8A2}"/>
          </ac:spMkLst>
        </pc:spChg>
        <pc:spChg chg="add mod">
          <ac:chgData name="Åkerman, Ulla" userId="d0083935-d6d3-4ce6-bb83-b342513b4304" providerId="ADAL" clId="{57259F50-3CD5-498C-B461-20332E5E35A9}" dt="2020-12-21T09:06:27.679" v="89" actId="207"/>
          <ac:spMkLst>
            <pc:docMk/>
            <pc:sldMk cId="232067516" sldId="327"/>
            <ac:spMk id="17" creationId="{10DFAD8A-6C56-4DAC-90B2-BA15A4A9C052}"/>
          </ac:spMkLst>
        </pc:spChg>
        <pc:spChg chg="mod">
          <ac:chgData name="Åkerman, Ulla" userId="d0083935-d6d3-4ce6-bb83-b342513b4304" providerId="ADAL" clId="{57259F50-3CD5-498C-B461-20332E5E35A9}" dt="2020-12-21T09:03:53.672" v="69" actId="1076"/>
          <ac:spMkLst>
            <pc:docMk/>
            <pc:sldMk cId="232067516" sldId="327"/>
            <ac:spMk id="19" creationId="{0AC9D87A-54FD-4128-A5B7-26F76A9E76FF}"/>
          </ac:spMkLst>
        </pc:spChg>
        <pc:grpChg chg="add">
          <ac:chgData name="Åkerman, Ulla" userId="d0083935-d6d3-4ce6-bb83-b342513b4304" providerId="ADAL" clId="{57259F50-3CD5-498C-B461-20332E5E35A9}" dt="2020-12-21T09:04:08.381" v="70"/>
          <ac:grpSpMkLst>
            <pc:docMk/>
            <pc:sldMk cId="232067516" sldId="327"/>
            <ac:grpSpMk id="14" creationId="{E256DC50-AA92-4910-A5AD-EFEBA7AE5F1A}"/>
          </ac:grpSpMkLst>
        </pc:grpChg>
        <pc:picChg chg="add mod">
          <ac:chgData name="Åkerman, Ulla" userId="d0083935-d6d3-4ce6-bb83-b342513b4304" providerId="ADAL" clId="{57259F50-3CD5-498C-B461-20332E5E35A9}" dt="2020-12-21T09:07:14.751" v="94" actId="13244"/>
          <ac:picMkLst>
            <pc:docMk/>
            <pc:sldMk cId="232067516" sldId="327"/>
            <ac:picMk id="7" creationId="{19831A59-81FB-4AA1-A522-D9B1A8561274}"/>
          </ac:picMkLst>
        </pc:picChg>
      </pc:sldChg>
      <pc:sldChg chg="addSp delSp modSp">
        <pc:chgData name="Åkerman, Ulla" userId="d0083935-d6d3-4ce6-bb83-b342513b4304" providerId="ADAL" clId="{57259F50-3CD5-498C-B461-20332E5E35A9}" dt="2020-12-21T08:56:46.971" v="18" actId="14100"/>
        <pc:sldMkLst>
          <pc:docMk/>
          <pc:sldMk cId="1312254432" sldId="346"/>
        </pc:sldMkLst>
        <pc:spChg chg="mod">
          <ac:chgData name="Åkerman, Ulla" userId="d0083935-d6d3-4ce6-bb83-b342513b4304" providerId="ADAL" clId="{57259F50-3CD5-498C-B461-20332E5E35A9}" dt="2020-12-21T08:56:46.971" v="18" actId="14100"/>
          <ac:spMkLst>
            <pc:docMk/>
            <pc:sldMk cId="1312254432" sldId="346"/>
            <ac:spMk id="7" creationId="{793213FD-CD3D-4EC6-B0E8-92240D72F06D}"/>
          </ac:spMkLst>
        </pc:spChg>
        <pc:spChg chg="add del mod">
          <ac:chgData name="Åkerman, Ulla" userId="d0083935-d6d3-4ce6-bb83-b342513b4304" providerId="ADAL" clId="{57259F50-3CD5-498C-B461-20332E5E35A9}" dt="2020-12-21T08:55:05.772" v="9" actId="931"/>
          <ac:spMkLst>
            <pc:docMk/>
            <pc:sldMk cId="1312254432" sldId="346"/>
            <ac:spMk id="8" creationId="{52DE64FE-B40D-4DF1-83A6-B0A6069E3226}"/>
          </ac:spMkLst>
        </pc:spChg>
        <pc:picChg chg="del mod">
          <ac:chgData name="Åkerman, Ulla" userId="d0083935-d6d3-4ce6-bb83-b342513b4304" providerId="ADAL" clId="{57259F50-3CD5-498C-B461-20332E5E35A9}" dt="2020-12-21T08:54:54.003" v="8" actId="478"/>
          <ac:picMkLst>
            <pc:docMk/>
            <pc:sldMk cId="1312254432" sldId="346"/>
            <ac:picMk id="10" creationId="{BE5A1869-9B29-4BFA-8A4F-AF292F27B12F}"/>
          </ac:picMkLst>
        </pc:picChg>
        <pc:picChg chg="add mod">
          <ac:chgData name="Åkerman, Ulla" userId="d0083935-d6d3-4ce6-bb83-b342513b4304" providerId="ADAL" clId="{57259F50-3CD5-498C-B461-20332E5E35A9}" dt="2020-12-21T08:55:14.748" v="14" actId="13244"/>
          <ac:picMkLst>
            <pc:docMk/>
            <pc:sldMk cId="1312254432" sldId="346"/>
            <ac:picMk id="11" creationId="{EEEE6A75-22A5-4741-B244-2BDD0AB153EE}"/>
          </ac:picMkLst>
        </pc:picChg>
      </pc:sldChg>
    </pc:docChg>
  </pc:docChgLst>
  <pc:docChgLst>
    <pc:chgData name="Åkerman, Ulla" userId="d0083935-d6d3-4ce6-bb83-b342513b4304" providerId="ADAL" clId="{C8346BA7-EE6E-43AA-BA46-31027F0FE80E}"/>
    <pc:docChg chg="undo custSel mod addSld delSld modSld">
      <pc:chgData name="Åkerman, Ulla" userId="d0083935-d6d3-4ce6-bb83-b342513b4304" providerId="ADAL" clId="{C8346BA7-EE6E-43AA-BA46-31027F0FE80E}" dt="2020-10-26T09:48:24.823" v="975" actId="13244"/>
      <pc:docMkLst>
        <pc:docMk/>
      </pc:docMkLst>
      <pc:sldChg chg="addSp delSp modSp">
        <pc:chgData name="Åkerman, Ulla" userId="d0083935-d6d3-4ce6-bb83-b342513b4304" providerId="ADAL" clId="{C8346BA7-EE6E-43AA-BA46-31027F0FE80E}" dt="2020-10-26T07:29:01.327" v="80" actId="13244"/>
        <pc:sldMkLst>
          <pc:docMk/>
          <pc:sldMk cId="3315617300" sldId="314"/>
        </pc:sldMkLst>
        <pc:spChg chg="add del mod">
          <ac:chgData name="Åkerman, Ulla" userId="d0083935-d6d3-4ce6-bb83-b342513b4304" providerId="ADAL" clId="{C8346BA7-EE6E-43AA-BA46-31027F0FE80E}" dt="2020-10-26T07:28:37.466" v="1" actId="931"/>
          <ac:spMkLst>
            <pc:docMk/>
            <pc:sldMk cId="3315617300" sldId="314"/>
            <ac:spMk id="8" creationId="{B53ABBBD-CDF1-402D-87B8-A58DB549A844}"/>
          </ac:spMkLst>
        </pc:spChg>
        <pc:picChg chg="add mod">
          <ac:chgData name="Åkerman, Ulla" userId="d0083935-d6d3-4ce6-bb83-b342513b4304" providerId="ADAL" clId="{C8346BA7-EE6E-43AA-BA46-31027F0FE80E}" dt="2020-10-26T07:29:01.327" v="80" actId="13244"/>
          <ac:picMkLst>
            <pc:docMk/>
            <pc:sldMk cId="3315617300" sldId="314"/>
            <ac:picMk id="10" creationId="{D7BC6084-124F-4308-BD91-5FD8C91A7F62}"/>
          </ac:picMkLst>
        </pc:picChg>
        <pc:picChg chg="del">
          <ac:chgData name="Åkerman, Ulla" userId="d0083935-d6d3-4ce6-bb83-b342513b4304" providerId="ADAL" clId="{C8346BA7-EE6E-43AA-BA46-31027F0FE80E}" dt="2020-10-26T07:28:33.882" v="0" actId="478"/>
          <ac:picMkLst>
            <pc:docMk/>
            <pc:sldMk cId="3315617300" sldId="314"/>
            <ac:picMk id="11" creationId="{5B9C703E-6FF6-4FAA-B34B-4E13FF4C8428}"/>
          </ac:picMkLst>
        </pc:picChg>
      </pc:sldChg>
      <pc:sldChg chg="modSp">
        <pc:chgData name="Åkerman, Ulla" userId="d0083935-d6d3-4ce6-bb83-b342513b4304" providerId="ADAL" clId="{C8346BA7-EE6E-43AA-BA46-31027F0FE80E}" dt="2020-10-26T07:29:15.854" v="90" actId="20577"/>
        <pc:sldMkLst>
          <pc:docMk/>
          <pc:sldMk cId="141904808" sldId="318"/>
        </pc:sldMkLst>
        <pc:spChg chg="mod">
          <ac:chgData name="Åkerman, Ulla" userId="d0083935-d6d3-4ce6-bb83-b342513b4304" providerId="ADAL" clId="{C8346BA7-EE6E-43AA-BA46-31027F0FE80E}" dt="2020-10-26T07:29:15.854" v="90" actId="20577"/>
          <ac:spMkLst>
            <pc:docMk/>
            <pc:sldMk cId="141904808" sldId="318"/>
            <ac:spMk id="7" creationId="{D4422397-E787-42A5-9BAA-88253D23C9A4}"/>
          </ac:spMkLst>
        </pc:spChg>
      </pc:sldChg>
      <pc:sldChg chg="addSp delSp modSp del mod modClrScheme chgLayout">
        <pc:chgData name="Åkerman, Ulla" userId="d0083935-d6d3-4ce6-bb83-b342513b4304" providerId="ADAL" clId="{C8346BA7-EE6E-43AA-BA46-31027F0FE80E}" dt="2020-10-26T07:33:26.226" v="104" actId="2696"/>
        <pc:sldMkLst>
          <pc:docMk/>
          <pc:sldMk cId="2779427517" sldId="321"/>
        </pc:sldMkLst>
        <pc:spChg chg="mod">
          <ac:chgData name="Åkerman, Ulla" userId="d0083935-d6d3-4ce6-bb83-b342513b4304" providerId="ADAL" clId="{C8346BA7-EE6E-43AA-BA46-31027F0FE80E}" dt="2020-10-26T07:31:26.729" v="95" actId="26606"/>
          <ac:spMkLst>
            <pc:docMk/>
            <pc:sldMk cId="2779427517" sldId="321"/>
            <ac:spMk id="2" creationId="{8EFED33B-4A2D-4797-9C4E-22F3DAEC0ECF}"/>
          </ac:spMkLst>
        </pc:spChg>
        <pc:spChg chg="mod">
          <ac:chgData name="Åkerman, Ulla" userId="d0083935-d6d3-4ce6-bb83-b342513b4304" providerId="ADAL" clId="{C8346BA7-EE6E-43AA-BA46-31027F0FE80E}" dt="2020-10-26T07:31:26.729" v="95" actId="26606"/>
          <ac:spMkLst>
            <pc:docMk/>
            <pc:sldMk cId="2779427517" sldId="321"/>
            <ac:spMk id="3" creationId="{9F0275D6-DF83-42F6-9D3A-9127AEBA2FC4}"/>
          </ac:spMkLst>
        </pc:spChg>
        <pc:spChg chg="mod">
          <ac:chgData name="Åkerman, Ulla" userId="d0083935-d6d3-4ce6-bb83-b342513b4304" providerId="ADAL" clId="{C8346BA7-EE6E-43AA-BA46-31027F0FE80E}" dt="2020-10-26T07:31:26.729" v="95" actId="26606"/>
          <ac:spMkLst>
            <pc:docMk/>
            <pc:sldMk cId="2779427517" sldId="321"/>
            <ac:spMk id="4" creationId="{CF93A526-BCC0-4CBB-8F37-AD7926046CA8}"/>
          </ac:spMkLst>
        </pc:spChg>
        <pc:spChg chg="mod">
          <ac:chgData name="Åkerman, Ulla" userId="d0083935-d6d3-4ce6-bb83-b342513b4304" providerId="ADAL" clId="{C8346BA7-EE6E-43AA-BA46-31027F0FE80E}" dt="2020-10-26T07:31:26.729" v="95" actId="26606"/>
          <ac:spMkLst>
            <pc:docMk/>
            <pc:sldMk cId="2779427517" sldId="321"/>
            <ac:spMk id="5" creationId="{E7CB0642-AC46-42F7-B933-6616010DA63C}"/>
          </ac:spMkLst>
        </pc:spChg>
        <pc:spChg chg="mod ord">
          <ac:chgData name="Åkerman, Ulla" userId="d0083935-d6d3-4ce6-bb83-b342513b4304" providerId="ADAL" clId="{C8346BA7-EE6E-43AA-BA46-31027F0FE80E}" dt="2020-10-26T07:31:26.729" v="95" actId="26606"/>
          <ac:spMkLst>
            <pc:docMk/>
            <pc:sldMk cId="2779427517" sldId="321"/>
            <ac:spMk id="7" creationId="{793213FD-CD3D-4EC6-B0E8-92240D72F06D}"/>
          </ac:spMkLst>
        </pc:spChg>
        <pc:spChg chg="add del mod">
          <ac:chgData name="Åkerman, Ulla" userId="d0083935-d6d3-4ce6-bb83-b342513b4304" providerId="ADAL" clId="{C8346BA7-EE6E-43AA-BA46-31027F0FE80E}" dt="2020-10-26T07:30:56.795" v="92" actId="931"/>
          <ac:spMkLst>
            <pc:docMk/>
            <pc:sldMk cId="2779427517" sldId="321"/>
            <ac:spMk id="8" creationId="{EB6F70C2-D1CA-49EF-B065-7359C9CE439F}"/>
          </ac:spMkLst>
        </pc:spChg>
        <pc:spChg chg="add del mod">
          <ac:chgData name="Åkerman, Ulla" userId="d0083935-d6d3-4ce6-bb83-b342513b4304" providerId="ADAL" clId="{C8346BA7-EE6E-43AA-BA46-31027F0FE80E}" dt="2020-10-26T07:31:54.969" v="98" actId="931"/>
          <ac:spMkLst>
            <pc:docMk/>
            <pc:sldMk cId="2779427517" sldId="321"/>
            <ac:spMk id="13" creationId="{E80CB871-EC8B-42A0-8D9E-19C9D68BDE7A}"/>
          </ac:spMkLst>
        </pc:spChg>
        <pc:picChg chg="add del mod">
          <ac:chgData name="Åkerman, Ulla" userId="d0083935-d6d3-4ce6-bb83-b342513b4304" providerId="ADAL" clId="{C8346BA7-EE6E-43AA-BA46-31027F0FE80E}" dt="2020-10-26T07:31:49.666" v="97" actId="478"/>
          <ac:picMkLst>
            <pc:docMk/>
            <pc:sldMk cId="2779427517" sldId="321"/>
            <ac:picMk id="10" creationId="{24CD2ACA-5BC9-4266-86C4-07E6B49FBA5D}"/>
          </ac:picMkLst>
        </pc:picChg>
        <pc:picChg chg="del">
          <ac:chgData name="Åkerman, Ulla" userId="d0083935-d6d3-4ce6-bb83-b342513b4304" providerId="ADAL" clId="{C8346BA7-EE6E-43AA-BA46-31027F0FE80E}" dt="2020-10-26T07:30:50.619" v="91" actId="478"/>
          <ac:picMkLst>
            <pc:docMk/>
            <pc:sldMk cId="2779427517" sldId="321"/>
            <ac:picMk id="11" creationId="{19B48629-EB57-41B8-B635-06A506B919B1}"/>
          </ac:picMkLst>
        </pc:picChg>
        <pc:picChg chg="add mod">
          <ac:chgData name="Åkerman, Ulla" userId="d0083935-d6d3-4ce6-bb83-b342513b4304" providerId="ADAL" clId="{C8346BA7-EE6E-43AA-BA46-31027F0FE80E}" dt="2020-10-26T07:32:03.893" v="102" actId="14100"/>
          <ac:picMkLst>
            <pc:docMk/>
            <pc:sldMk cId="2779427517" sldId="321"/>
            <ac:picMk id="15" creationId="{244651F0-A090-4E77-9896-EFF9DE88CB69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7:36:33.992" v="114" actId="13244"/>
        <pc:sldMkLst>
          <pc:docMk/>
          <pc:sldMk cId="1141246981" sldId="323"/>
        </pc:sldMkLst>
        <pc:spChg chg="add del mod">
          <ac:chgData name="Åkerman, Ulla" userId="d0083935-d6d3-4ce6-bb83-b342513b4304" providerId="ADAL" clId="{C8346BA7-EE6E-43AA-BA46-31027F0FE80E}" dt="2020-10-26T07:36:28.551" v="111" actId="931"/>
          <ac:spMkLst>
            <pc:docMk/>
            <pc:sldMk cId="1141246981" sldId="323"/>
            <ac:spMk id="8" creationId="{221964ED-2828-41E1-9535-66AB0E8D66AC}"/>
          </ac:spMkLst>
        </pc:spChg>
        <pc:picChg chg="add mod">
          <ac:chgData name="Åkerman, Ulla" userId="d0083935-d6d3-4ce6-bb83-b342513b4304" providerId="ADAL" clId="{C8346BA7-EE6E-43AA-BA46-31027F0FE80E}" dt="2020-10-26T07:36:33.992" v="114" actId="13244"/>
          <ac:picMkLst>
            <pc:docMk/>
            <pc:sldMk cId="1141246981" sldId="323"/>
            <ac:picMk id="10" creationId="{96668DBA-CB69-4801-81A5-E3CF5CE08C22}"/>
          </ac:picMkLst>
        </pc:picChg>
        <pc:picChg chg="del">
          <ac:chgData name="Åkerman, Ulla" userId="d0083935-d6d3-4ce6-bb83-b342513b4304" providerId="ADAL" clId="{C8346BA7-EE6E-43AA-BA46-31027F0FE80E}" dt="2020-10-26T07:36:25.406" v="110" actId="478"/>
          <ac:picMkLst>
            <pc:docMk/>
            <pc:sldMk cId="1141246981" sldId="323"/>
            <ac:picMk id="19" creationId="{367C2EC4-5F5F-442C-B821-9CEE06DA7DFB}"/>
          </ac:picMkLst>
        </pc:picChg>
      </pc:sldChg>
      <pc:sldChg chg="modSp">
        <pc:chgData name="Åkerman, Ulla" userId="d0083935-d6d3-4ce6-bb83-b342513b4304" providerId="ADAL" clId="{C8346BA7-EE6E-43AA-BA46-31027F0FE80E}" dt="2020-10-26T07:43:05.153" v="274" actId="14100"/>
        <pc:sldMkLst>
          <pc:docMk/>
          <pc:sldMk cId="3473346265" sldId="324"/>
        </pc:sldMkLst>
        <pc:spChg chg="mod">
          <ac:chgData name="Åkerman, Ulla" userId="d0083935-d6d3-4ce6-bb83-b342513b4304" providerId="ADAL" clId="{C8346BA7-EE6E-43AA-BA46-31027F0FE80E}" dt="2020-10-26T07:40:19.170" v="246" actId="6549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C8346BA7-EE6E-43AA-BA46-31027F0FE80E}" dt="2020-10-26T07:37:36.530" v="127" actId="20577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C8346BA7-EE6E-43AA-BA46-31027F0FE80E}" dt="2020-10-26T07:37:43.174" v="134" actId="20577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C8346BA7-EE6E-43AA-BA46-31027F0FE80E}" dt="2020-10-26T07:37:50.070" v="139" actId="20577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C8346BA7-EE6E-43AA-BA46-31027F0FE80E}" dt="2020-10-26T07:38:09.403" v="159" actId="20577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C8346BA7-EE6E-43AA-BA46-31027F0FE80E}" dt="2020-10-26T07:38:23.442" v="174" actId="20577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C8346BA7-EE6E-43AA-BA46-31027F0FE80E}" dt="2020-10-26T07:40:40.422" v="248" actId="14100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C8346BA7-EE6E-43AA-BA46-31027F0FE80E}" dt="2020-10-26T07:38:45.479" v="185" actId="20577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C8346BA7-EE6E-43AA-BA46-31027F0FE80E}" dt="2020-10-26T07:38:54.968" v="194" actId="20577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C8346BA7-EE6E-43AA-BA46-31027F0FE80E}" dt="2020-10-26T07:39:20.074" v="221" actId="20577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C8346BA7-EE6E-43AA-BA46-31027F0FE80E}" dt="2020-10-26T07:39:10.286" v="211" actId="20577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C8346BA7-EE6E-43AA-BA46-31027F0FE80E}" dt="2020-10-26T07:43:05.153" v="274" actId="14100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C8346BA7-EE6E-43AA-BA46-31027F0FE80E}" dt="2020-10-26T07:41:17.217" v="272" actId="6549"/>
          <ac:spMkLst>
            <pc:docMk/>
            <pc:sldMk cId="3473346265" sldId="324"/>
            <ac:spMk id="55" creationId="{0B14506A-2825-4BB1-804B-279904657466}"/>
          </ac:spMkLst>
        </pc:spChg>
      </pc:sldChg>
      <pc:sldChg chg="modSp">
        <pc:chgData name="Åkerman, Ulla" userId="d0083935-d6d3-4ce6-bb83-b342513b4304" providerId="ADAL" clId="{C8346BA7-EE6E-43AA-BA46-31027F0FE80E}" dt="2020-10-26T07:47:10.475" v="282" actId="20577"/>
        <pc:sldMkLst>
          <pc:docMk/>
          <pc:sldMk cId="2368783740" sldId="325"/>
        </pc:sldMkLst>
        <pc:spChg chg="mod">
          <ac:chgData name="Åkerman, Ulla" userId="d0083935-d6d3-4ce6-bb83-b342513b4304" providerId="ADAL" clId="{C8346BA7-EE6E-43AA-BA46-31027F0FE80E}" dt="2020-10-26T07:47:10.475" v="282" actId="20577"/>
          <ac:spMkLst>
            <pc:docMk/>
            <pc:sldMk cId="2368783740" sldId="325"/>
            <ac:spMk id="2" creationId="{67BE9C06-4D52-488E-A105-D3E45CCEA20C}"/>
          </ac:spMkLst>
        </pc:spChg>
      </pc:sldChg>
      <pc:sldChg chg="addSp delSp modSp">
        <pc:chgData name="Åkerman, Ulla" userId="d0083935-d6d3-4ce6-bb83-b342513b4304" providerId="ADAL" clId="{C8346BA7-EE6E-43AA-BA46-31027F0FE80E}" dt="2020-10-26T08:07:41.338" v="328" actId="962"/>
        <pc:sldMkLst>
          <pc:docMk/>
          <pc:sldMk cId="2615051094" sldId="326"/>
        </pc:sldMkLst>
        <pc:spChg chg="mod">
          <ac:chgData name="Åkerman, Ulla" userId="d0083935-d6d3-4ce6-bb83-b342513b4304" providerId="ADAL" clId="{C8346BA7-EE6E-43AA-BA46-31027F0FE80E}" dt="2020-10-26T08:06:47.171" v="298" actId="6549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C8346BA7-EE6E-43AA-BA46-31027F0FE80E}" dt="2020-10-26T08:07:29.262" v="312" actId="20577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Åkerman, Ulla" userId="d0083935-d6d3-4ce6-bb83-b342513b4304" providerId="ADAL" clId="{C8346BA7-EE6E-43AA-BA46-31027F0FE80E}" dt="2020-10-26T08:05:48.827" v="287" actId="931"/>
          <ac:spMkLst>
            <pc:docMk/>
            <pc:sldMk cId="2615051094" sldId="326"/>
            <ac:spMk id="8" creationId="{9407ADFB-236D-4698-9D15-310B3ACDDE11}"/>
          </ac:spMkLst>
        </pc:spChg>
        <pc:spChg chg="add del mod">
          <ac:chgData name="Åkerman, Ulla" userId="d0083935-d6d3-4ce6-bb83-b342513b4304" providerId="ADAL" clId="{C8346BA7-EE6E-43AA-BA46-31027F0FE80E}" dt="2020-10-26T08:06:40.027" v="293" actId="931"/>
          <ac:spMkLst>
            <pc:docMk/>
            <pc:sldMk cId="2615051094" sldId="326"/>
            <ac:spMk id="12" creationId="{A166AC72-8E86-4C39-A83F-287EA0515BAB}"/>
          </ac:spMkLst>
        </pc:spChg>
        <pc:picChg chg="add del mod">
          <ac:chgData name="Åkerman, Ulla" userId="d0083935-d6d3-4ce6-bb83-b342513b4304" providerId="ADAL" clId="{C8346BA7-EE6E-43AA-BA46-31027F0FE80E}" dt="2020-10-26T08:06:36.563" v="292" actId="478"/>
          <ac:picMkLst>
            <pc:docMk/>
            <pc:sldMk cId="2615051094" sldId="326"/>
            <ac:picMk id="10" creationId="{F6EAE299-3488-41E0-8F87-6D575AC54764}"/>
          </ac:picMkLst>
        </pc:picChg>
        <pc:picChg chg="add mod">
          <ac:chgData name="Åkerman, Ulla" userId="d0083935-d6d3-4ce6-bb83-b342513b4304" providerId="ADAL" clId="{C8346BA7-EE6E-43AA-BA46-31027F0FE80E}" dt="2020-10-26T08:07:41.338" v="328" actId="962"/>
          <ac:picMkLst>
            <pc:docMk/>
            <pc:sldMk cId="2615051094" sldId="326"/>
            <ac:picMk id="14" creationId="{00920212-16B8-4020-B495-BD4D10200779}"/>
          </ac:picMkLst>
        </pc:picChg>
        <pc:picChg chg="del">
          <ac:chgData name="Åkerman, Ulla" userId="d0083935-d6d3-4ce6-bb83-b342513b4304" providerId="ADAL" clId="{C8346BA7-EE6E-43AA-BA46-31027F0FE80E}" dt="2020-10-26T08:05:45.309" v="286" actId="478"/>
          <ac:picMkLst>
            <pc:docMk/>
            <pc:sldMk cId="2615051094" sldId="326"/>
            <ac:picMk id="15" creationId="{E96B0C07-C3C5-4B20-BF55-004C66B02120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8:39:31.527" v="378" actId="478"/>
        <pc:sldMkLst>
          <pc:docMk/>
          <pc:sldMk cId="232067516" sldId="327"/>
        </pc:sldMkLst>
        <pc:spChg chg="mod">
          <ac:chgData name="Åkerman, Ulla" userId="d0083935-d6d3-4ce6-bb83-b342513b4304" providerId="ADAL" clId="{C8346BA7-EE6E-43AA-BA46-31027F0FE80E}" dt="2020-10-26T08:38:14.501" v="371" actId="20577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Åkerman, Ulla" userId="d0083935-d6d3-4ce6-bb83-b342513b4304" providerId="ADAL" clId="{C8346BA7-EE6E-43AA-BA46-31027F0FE80E}" dt="2020-10-26T08:39:10.183" v="375" actId="20577"/>
          <ac:spMkLst>
            <pc:docMk/>
            <pc:sldMk cId="232067516" sldId="327"/>
            <ac:spMk id="11" creationId="{E4D42B9A-A08D-4F72-B2BA-CF5E5F5EE0D7}"/>
          </ac:spMkLst>
        </pc:spChg>
        <pc:spChg chg="mod">
          <ac:chgData name="Åkerman, Ulla" userId="d0083935-d6d3-4ce6-bb83-b342513b4304" providerId="ADAL" clId="{C8346BA7-EE6E-43AA-BA46-31027F0FE80E}" dt="2020-10-26T08:39:16.995" v="377" actId="6549"/>
          <ac:spMkLst>
            <pc:docMk/>
            <pc:sldMk cId="232067516" sldId="327"/>
            <ac:spMk id="12" creationId="{351DAA53-AC10-4B7B-A2AE-9DB3F67BE8A2}"/>
          </ac:spMkLst>
        </pc:spChg>
        <pc:spChg chg="del">
          <ac:chgData name="Åkerman, Ulla" userId="d0083935-d6d3-4ce6-bb83-b342513b4304" providerId="ADAL" clId="{C8346BA7-EE6E-43AA-BA46-31027F0FE80E}" dt="2020-10-26T08:39:31.527" v="378" actId="478"/>
          <ac:spMkLst>
            <pc:docMk/>
            <pc:sldMk cId="232067516" sldId="327"/>
            <ac:spMk id="15" creationId="{CE3B8B2C-E689-4580-921F-D4DEFD55DE42}"/>
          </ac:spMkLst>
        </pc:spChg>
        <pc:grpChg chg="del">
          <ac:chgData name="Åkerman, Ulla" userId="d0083935-d6d3-4ce6-bb83-b342513b4304" providerId="ADAL" clId="{C8346BA7-EE6E-43AA-BA46-31027F0FE80E}" dt="2020-10-26T08:39:31.527" v="378" actId="478"/>
          <ac:grpSpMkLst>
            <pc:docMk/>
            <pc:sldMk cId="232067516" sldId="327"/>
            <ac:grpSpMk id="16" creationId="{5991FF92-EB2C-4479-8A78-A93B378B7F00}"/>
          </ac:grpSpMkLst>
        </pc:grpChg>
        <pc:picChg chg="add del mod">
          <ac:chgData name="Åkerman, Ulla" userId="d0083935-d6d3-4ce6-bb83-b342513b4304" providerId="ADAL" clId="{C8346BA7-EE6E-43AA-BA46-31027F0FE80E}" dt="2020-10-26T08:09:26.328" v="335" actId="478"/>
          <ac:picMkLst>
            <pc:docMk/>
            <pc:sldMk cId="232067516" sldId="327"/>
            <ac:picMk id="7" creationId="{4164C6BA-B3BB-4A9C-9D2F-4B9CC145B7AA}"/>
          </ac:picMkLst>
        </pc:picChg>
        <pc:picChg chg="add mod">
          <ac:chgData name="Åkerman, Ulla" userId="d0083935-d6d3-4ce6-bb83-b342513b4304" providerId="ADAL" clId="{C8346BA7-EE6E-43AA-BA46-31027F0FE80E}" dt="2020-10-26T08:10:18.161" v="353" actId="962"/>
          <ac:picMkLst>
            <pc:docMk/>
            <pc:sldMk cId="232067516" sldId="327"/>
            <ac:picMk id="13" creationId="{03D0BE34-CC78-4DE3-8899-4DA430280394}"/>
          </ac:picMkLst>
        </pc:picChg>
        <pc:picChg chg="del">
          <ac:chgData name="Åkerman, Ulla" userId="d0083935-d6d3-4ce6-bb83-b342513b4304" providerId="ADAL" clId="{C8346BA7-EE6E-43AA-BA46-31027F0FE80E}" dt="2020-10-26T08:08:49.551" v="329" actId="478"/>
          <ac:picMkLst>
            <pc:docMk/>
            <pc:sldMk cId="232067516" sldId="327"/>
            <ac:picMk id="20" creationId="{7590399E-370E-4163-9F78-787D4B8175B7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03:58.046" v="530" actId="20577"/>
        <pc:sldMkLst>
          <pc:docMk/>
          <pc:sldMk cId="4065768979" sldId="331"/>
        </pc:sldMkLst>
        <pc:spChg chg="mod">
          <ac:chgData name="Åkerman, Ulla" userId="d0083935-d6d3-4ce6-bb83-b342513b4304" providerId="ADAL" clId="{C8346BA7-EE6E-43AA-BA46-31027F0FE80E}" dt="2020-10-26T09:03:58.046" v="530" actId="20577"/>
          <ac:spMkLst>
            <pc:docMk/>
            <pc:sldMk cId="4065768979" sldId="331"/>
            <ac:spMk id="2" creationId="{69E9DE79-EB00-4923-A172-AA3F72325F79}"/>
          </ac:spMkLst>
        </pc:spChg>
        <pc:spChg chg="add del mod">
          <ac:chgData name="Åkerman, Ulla" userId="d0083935-d6d3-4ce6-bb83-b342513b4304" providerId="ADAL" clId="{C8346BA7-EE6E-43AA-BA46-31027F0FE80E}" dt="2020-10-26T09:02:11.021" v="507" actId="931"/>
          <ac:spMkLst>
            <pc:docMk/>
            <pc:sldMk cId="4065768979" sldId="331"/>
            <ac:spMk id="8" creationId="{217555D9-43FC-404B-BCE3-71A2D3D98CB2}"/>
          </ac:spMkLst>
        </pc:spChg>
        <pc:picChg chg="add mod">
          <ac:chgData name="Åkerman, Ulla" userId="d0083935-d6d3-4ce6-bb83-b342513b4304" providerId="ADAL" clId="{C8346BA7-EE6E-43AA-BA46-31027F0FE80E}" dt="2020-10-26T09:02:49.122" v="512" actId="13244"/>
          <ac:picMkLst>
            <pc:docMk/>
            <pc:sldMk cId="4065768979" sldId="331"/>
            <ac:picMk id="10" creationId="{7BD11C16-11DD-4020-BDBB-C8B68FC2F8AB}"/>
          </ac:picMkLst>
        </pc:picChg>
        <pc:picChg chg="del">
          <ac:chgData name="Åkerman, Ulla" userId="d0083935-d6d3-4ce6-bb83-b342513b4304" providerId="ADAL" clId="{C8346BA7-EE6E-43AA-BA46-31027F0FE80E}" dt="2020-10-26T09:01:10.307" v="506" actId="478"/>
          <ac:picMkLst>
            <pc:docMk/>
            <pc:sldMk cId="4065768979" sldId="331"/>
            <ac:picMk id="17" creationId="{511CD96F-1B08-4321-836E-33694C523424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12:32.597" v="596" actId="6549"/>
        <pc:sldMkLst>
          <pc:docMk/>
          <pc:sldMk cId="3277284000" sldId="332"/>
        </pc:sldMkLst>
        <pc:spChg chg="mod">
          <ac:chgData name="Åkerman, Ulla" userId="d0083935-d6d3-4ce6-bb83-b342513b4304" providerId="ADAL" clId="{C8346BA7-EE6E-43AA-BA46-31027F0FE80E}" dt="2020-10-26T09:07:58.764" v="564" actId="20577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Åkerman, Ulla" userId="d0083935-d6d3-4ce6-bb83-b342513b4304" providerId="ADAL" clId="{C8346BA7-EE6E-43AA-BA46-31027F0FE80E}" dt="2020-10-26T09:12:32.597" v="596" actId="6549"/>
          <ac:spMkLst>
            <pc:docMk/>
            <pc:sldMk cId="3277284000" sldId="332"/>
            <ac:spMk id="7" creationId="{E661F19C-12D2-4423-B2FC-907D1AED8BE4}"/>
          </ac:spMkLst>
        </pc:spChg>
        <pc:spChg chg="add del mod">
          <ac:chgData name="Åkerman, Ulla" userId="d0083935-d6d3-4ce6-bb83-b342513b4304" providerId="ADAL" clId="{C8346BA7-EE6E-43AA-BA46-31027F0FE80E}" dt="2020-10-26T09:09:48.701" v="565" actId="931"/>
          <ac:spMkLst>
            <pc:docMk/>
            <pc:sldMk cId="3277284000" sldId="332"/>
            <ac:spMk id="8" creationId="{81478709-B3B6-44F9-818D-1ACC49CADE8A}"/>
          </ac:spMkLst>
        </pc:spChg>
        <pc:picChg chg="add mod">
          <ac:chgData name="Åkerman, Ulla" userId="d0083935-d6d3-4ce6-bb83-b342513b4304" providerId="ADAL" clId="{C8346BA7-EE6E-43AA-BA46-31027F0FE80E}" dt="2020-10-26T09:11:41.480" v="582" actId="13244"/>
          <ac:picMkLst>
            <pc:docMk/>
            <pc:sldMk cId="3277284000" sldId="332"/>
            <ac:picMk id="10" creationId="{80350F55-C348-4A4F-8405-2FBA6AEAF5AA}"/>
          </ac:picMkLst>
        </pc:picChg>
        <pc:picChg chg="del mod">
          <ac:chgData name="Åkerman, Ulla" userId="d0083935-d6d3-4ce6-bb83-b342513b4304" providerId="ADAL" clId="{C8346BA7-EE6E-43AA-BA46-31027F0FE80E}" dt="2020-10-26T09:04:41.017" v="548" actId="478"/>
          <ac:picMkLst>
            <pc:docMk/>
            <pc:sldMk cId="3277284000" sldId="332"/>
            <ac:picMk id="13" creationId="{8CA5FD22-E4EF-475C-9D71-8514CFA3EA6E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14:40.280" v="603" actId="13244"/>
        <pc:sldMkLst>
          <pc:docMk/>
          <pc:sldMk cId="3769486148" sldId="334"/>
        </pc:sldMkLst>
        <pc:spChg chg="add del mod">
          <ac:chgData name="Åkerman, Ulla" userId="d0083935-d6d3-4ce6-bb83-b342513b4304" providerId="ADAL" clId="{C8346BA7-EE6E-43AA-BA46-31027F0FE80E}" dt="2020-10-26T09:14:33.205" v="600" actId="931"/>
          <ac:spMkLst>
            <pc:docMk/>
            <pc:sldMk cId="3769486148" sldId="334"/>
            <ac:spMk id="8" creationId="{CF15C3ED-E5AD-43CB-8FCC-6DE9AB841EEF}"/>
          </ac:spMkLst>
        </pc:spChg>
        <pc:picChg chg="del mod">
          <ac:chgData name="Åkerman, Ulla" userId="d0083935-d6d3-4ce6-bb83-b342513b4304" providerId="ADAL" clId="{C8346BA7-EE6E-43AA-BA46-31027F0FE80E}" dt="2020-10-26T09:14:28.785" v="599" actId="478"/>
          <ac:picMkLst>
            <pc:docMk/>
            <pc:sldMk cId="3769486148" sldId="334"/>
            <ac:picMk id="10" creationId="{BB5F2A51-4CF1-485C-975A-D3A75CAFFCAD}"/>
          </ac:picMkLst>
        </pc:picChg>
        <pc:picChg chg="add mod">
          <ac:chgData name="Åkerman, Ulla" userId="d0083935-d6d3-4ce6-bb83-b342513b4304" providerId="ADAL" clId="{C8346BA7-EE6E-43AA-BA46-31027F0FE80E}" dt="2020-10-26T09:14:40.280" v="603" actId="13244"/>
          <ac:picMkLst>
            <pc:docMk/>
            <pc:sldMk cId="3769486148" sldId="334"/>
            <ac:picMk id="11" creationId="{612B6112-0B60-4C9F-8791-658A57C2BDE8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18:55.896" v="848" actId="6549"/>
        <pc:sldMkLst>
          <pc:docMk/>
          <pc:sldMk cId="1660831285" sldId="335"/>
        </pc:sldMkLst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C8346BA7-EE6E-43AA-BA46-31027F0FE80E}" dt="2020-10-26T09:17:28.464" v="666" actId="20577"/>
          <ac:spMkLst>
            <pc:docMk/>
            <pc:sldMk cId="1660831285" sldId="335"/>
            <ac:spMk id="14" creationId="{6197AF7D-6126-4BE0-8028-A7B2BD22D4CD}"/>
          </ac:spMkLst>
        </pc:spChg>
        <pc:spChg chg="mod">
          <ac:chgData name="Åkerman, Ulla" userId="d0083935-d6d3-4ce6-bb83-b342513b4304" providerId="ADAL" clId="{C8346BA7-EE6E-43AA-BA46-31027F0FE80E}" dt="2020-10-26T09:18:09.790" v="791" actId="6549"/>
          <ac:spMkLst>
            <pc:docMk/>
            <pc:sldMk cId="1660831285" sldId="335"/>
            <ac:spMk id="17" creationId="{1586EE3A-3AB0-40BD-8045-84107D5B5CCD}"/>
          </ac:spMkLst>
        </pc:spChg>
        <pc:spChg chg="mod">
          <ac:chgData name="Åkerman, Ulla" userId="d0083935-d6d3-4ce6-bb83-b342513b4304" providerId="ADAL" clId="{C8346BA7-EE6E-43AA-BA46-31027F0FE80E}" dt="2020-10-26T09:16:03.863" v="610" actId="1036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C8346BA7-EE6E-43AA-BA46-31027F0FE80E}" dt="2020-10-26T09:18:55.896" v="848" actId="6549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C8346BA7-EE6E-43AA-BA46-31027F0FE80E}" dt="2020-10-26T09:18:26.150" v="823" actId="20577"/>
          <ac:spMkLst>
            <pc:docMk/>
            <pc:sldMk cId="1660831285" sldId="335"/>
            <ac:spMk id="22" creationId="{58BF11DC-6837-4A15-BF07-5EC2875586EC}"/>
          </ac:spMkLst>
        </pc:spChg>
        <pc:spChg chg="mod">
          <ac:chgData name="Åkerman, Ulla" userId="d0083935-d6d3-4ce6-bb83-b342513b4304" providerId="ADAL" clId="{C8346BA7-EE6E-43AA-BA46-31027F0FE80E}" dt="2020-10-26T09:18:31.854" v="827" actId="20577"/>
          <ac:spMkLst>
            <pc:docMk/>
            <pc:sldMk cId="1660831285" sldId="335"/>
            <ac:spMk id="26" creationId="{13C5F01A-5FB1-4C2E-8A8D-857FB5D789B6}"/>
          </ac:spMkLst>
        </pc:spChg>
        <pc:spChg chg="mod">
          <ac:chgData name="Åkerman, Ulla" userId="d0083935-d6d3-4ce6-bb83-b342513b4304" providerId="ADAL" clId="{C8346BA7-EE6E-43AA-BA46-31027F0FE80E}" dt="2020-10-26T09:18:49.290" v="847" actId="20577"/>
          <ac:spMkLst>
            <pc:docMk/>
            <pc:sldMk cId="1660831285" sldId="335"/>
            <ac:spMk id="31" creationId="{FDD7DC87-C266-4DD1-8ED9-BD79109812B4}"/>
          </ac:spMkLst>
        </pc:spChg>
        <pc:grpChg chg="mod">
          <ac:chgData name="Åkerman, Ulla" userId="d0083935-d6d3-4ce6-bb83-b342513b4304" providerId="ADAL" clId="{C8346BA7-EE6E-43AA-BA46-31027F0FE80E}" dt="2020-10-26T09:16:03.863" v="610" actId="1036"/>
          <ac:grpSpMkLst>
            <pc:docMk/>
            <pc:sldMk cId="1660831285" sldId="335"/>
            <ac:grpSpMk id="13" creationId="{79C54EE0-CF7E-4CD6-A183-2888872BB055}"/>
          </ac:grpSpMkLst>
        </pc:grpChg>
        <pc:grpChg chg="mod">
          <ac:chgData name="Åkerman, Ulla" userId="d0083935-d6d3-4ce6-bb83-b342513b4304" providerId="ADAL" clId="{C8346BA7-EE6E-43AA-BA46-31027F0FE80E}" dt="2020-10-26T09:16:03.863" v="610" actId="1036"/>
          <ac:grpSpMkLst>
            <pc:docMk/>
            <pc:sldMk cId="1660831285" sldId="335"/>
            <ac:grpSpMk id="16" creationId="{94B1CAE7-9B85-481C-9DD6-61FB1B87E28C}"/>
          </ac:grpSpMkLst>
        </pc:grpChg>
        <pc:grpChg chg="mod">
          <ac:chgData name="Åkerman, Ulla" userId="d0083935-d6d3-4ce6-bb83-b342513b4304" providerId="ADAL" clId="{C8346BA7-EE6E-43AA-BA46-31027F0FE80E}" dt="2020-10-26T09:16:03.863" v="610" actId="1036"/>
          <ac:grpSpMkLst>
            <pc:docMk/>
            <pc:sldMk cId="1660831285" sldId="335"/>
            <ac:grpSpMk id="21" creationId="{41160F09-EC80-4E9E-A6DA-63E96ABC9D94}"/>
          </ac:grpSpMkLst>
        </pc:grpChg>
        <pc:grpChg chg="mod">
          <ac:chgData name="Åkerman, Ulla" userId="d0083935-d6d3-4ce6-bb83-b342513b4304" providerId="ADAL" clId="{C8346BA7-EE6E-43AA-BA46-31027F0FE80E}" dt="2020-10-26T09:16:03.863" v="610" actId="1036"/>
          <ac:grpSpMkLst>
            <pc:docMk/>
            <pc:sldMk cId="1660831285" sldId="335"/>
            <ac:grpSpMk id="24" creationId="{BBEF9CE3-88FE-470A-BE37-0FD7879DA3BE}"/>
          </ac:grpSpMkLst>
        </pc:grpChg>
        <pc:picChg chg="del">
          <ac:chgData name="Åkerman, Ulla" userId="d0083935-d6d3-4ce6-bb83-b342513b4304" providerId="ADAL" clId="{C8346BA7-EE6E-43AA-BA46-31027F0FE80E}" dt="2020-10-26T09:15:30.576" v="604" actId="478"/>
          <ac:picMkLst>
            <pc:docMk/>
            <pc:sldMk cId="1660831285" sldId="335"/>
            <ac:picMk id="3" creationId="{8AB25414-19BB-4D90-A76B-50616A8115F4}"/>
          </ac:picMkLst>
        </pc:picChg>
        <pc:picChg chg="add mod">
          <ac:chgData name="Åkerman, Ulla" userId="d0083935-d6d3-4ce6-bb83-b342513b4304" providerId="ADAL" clId="{C8346BA7-EE6E-43AA-BA46-31027F0FE80E}" dt="2020-10-26T09:15:56.230" v="608" actId="962"/>
          <ac:picMkLst>
            <pc:docMk/>
            <pc:sldMk cId="1660831285" sldId="335"/>
            <ac:picMk id="7" creationId="{B26E1536-23C5-41A9-8B91-3DFCB30E3B7D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24:05.400" v="882" actId="13244"/>
        <pc:sldMkLst>
          <pc:docMk/>
          <pc:sldMk cId="1158175688" sldId="336"/>
        </pc:sldMkLst>
        <pc:spChg chg="add del mod">
          <ac:chgData name="Åkerman, Ulla" userId="d0083935-d6d3-4ce6-bb83-b342513b4304" providerId="ADAL" clId="{C8346BA7-EE6E-43AA-BA46-31027F0FE80E}" dt="2020-10-26T09:23:50.727" v="876" actId="931"/>
          <ac:spMkLst>
            <pc:docMk/>
            <pc:sldMk cId="1158175688" sldId="336"/>
            <ac:spMk id="8" creationId="{EFCF441C-A88D-4E40-8D14-8A4C7E1338B6}"/>
          </ac:spMkLst>
        </pc:spChg>
        <pc:picChg chg="del">
          <ac:chgData name="Åkerman, Ulla" userId="d0083935-d6d3-4ce6-bb83-b342513b4304" providerId="ADAL" clId="{C8346BA7-EE6E-43AA-BA46-31027F0FE80E}" dt="2020-10-26T09:23:44.624" v="875" actId="478"/>
          <ac:picMkLst>
            <pc:docMk/>
            <pc:sldMk cId="1158175688" sldId="336"/>
            <ac:picMk id="10" creationId="{FB53E034-1666-4BB9-ADE5-B255A3C3C358}"/>
          </ac:picMkLst>
        </pc:picChg>
        <pc:picChg chg="add mod">
          <ac:chgData name="Åkerman, Ulla" userId="d0083935-d6d3-4ce6-bb83-b342513b4304" providerId="ADAL" clId="{C8346BA7-EE6E-43AA-BA46-31027F0FE80E}" dt="2020-10-26T09:24:05.400" v="882" actId="13244"/>
          <ac:picMkLst>
            <pc:docMk/>
            <pc:sldMk cId="1158175688" sldId="336"/>
            <ac:picMk id="11" creationId="{8C967701-8626-47DE-8E15-0C2026B5209C}"/>
          </ac:picMkLst>
        </pc:picChg>
      </pc:sldChg>
      <pc:sldChg chg="modSp">
        <pc:chgData name="Åkerman, Ulla" userId="d0083935-d6d3-4ce6-bb83-b342513b4304" providerId="ADAL" clId="{C8346BA7-EE6E-43AA-BA46-31027F0FE80E}" dt="2020-10-26T09:22:07.103" v="874" actId="962"/>
        <pc:sldMkLst>
          <pc:docMk/>
          <pc:sldMk cId="3110583444" sldId="338"/>
        </pc:sldMkLst>
        <pc:picChg chg="mod">
          <ac:chgData name="Åkerman, Ulla" userId="d0083935-d6d3-4ce6-bb83-b342513b4304" providerId="ADAL" clId="{C8346BA7-EE6E-43AA-BA46-31027F0FE80E}" dt="2020-10-26T09:22:07.103" v="874" actId="962"/>
          <ac:picMkLst>
            <pc:docMk/>
            <pc:sldMk cId="3110583444" sldId="338"/>
            <ac:picMk id="13" creationId="{73023BAE-E5E7-42D3-8506-5FCB944B085D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48:24.823" v="975" actId="13244"/>
        <pc:sldMkLst>
          <pc:docMk/>
          <pc:sldMk cId="1247457502" sldId="339"/>
        </pc:sldMkLst>
        <pc:spChg chg="mod">
          <ac:chgData name="Åkerman, Ulla" userId="d0083935-d6d3-4ce6-bb83-b342513b4304" providerId="ADAL" clId="{C8346BA7-EE6E-43AA-BA46-31027F0FE80E}" dt="2020-10-26T09:47:25.026" v="958" actId="20577"/>
          <ac:spMkLst>
            <pc:docMk/>
            <pc:sldMk cId="1247457502" sldId="339"/>
            <ac:spMk id="14" creationId="{F5150737-17D9-4429-BD97-A04D8ECE222D}"/>
          </ac:spMkLst>
        </pc:spChg>
        <pc:spChg chg="mod">
          <ac:chgData name="Åkerman, Ulla" userId="d0083935-d6d3-4ce6-bb83-b342513b4304" providerId="ADAL" clId="{C8346BA7-EE6E-43AA-BA46-31027F0FE80E}" dt="2020-10-26T09:47:41.670" v="959"/>
          <ac:spMkLst>
            <pc:docMk/>
            <pc:sldMk cId="1247457502" sldId="339"/>
            <ac:spMk id="17" creationId="{C396E6F2-0529-410A-BAA5-3B4EC4F652BA}"/>
          </ac:spMkLst>
        </pc:spChg>
        <pc:spChg chg="mod">
          <ac:chgData name="Åkerman, Ulla" userId="d0083935-d6d3-4ce6-bb83-b342513b4304" providerId="ADAL" clId="{C8346BA7-EE6E-43AA-BA46-31027F0FE80E}" dt="2020-10-26T09:47:57.296" v="960"/>
          <ac:spMkLst>
            <pc:docMk/>
            <pc:sldMk cId="1247457502" sldId="339"/>
            <ac:spMk id="22" creationId="{8F4D8DA0-6873-4772-9C8B-4C7AAA350C97}"/>
          </ac:spMkLst>
        </pc:spChg>
        <pc:spChg chg="mod">
          <ac:chgData name="Åkerman, Ulla" userId="d0083935-d6d3-4ce6-bb83-b342513b4304" providerId="ADAL" clId="{C8346BA7-EE6E-43AA-BA46-31027F0FE80E}" dt="2020-10-26T09:48:02.092" v="964" actId="20577"/>
          <ac:spMkLst>
            <pc:docMk/>
            <pc:sldMk cId="1247457502" sldId="339"/>
            <ac:spMk id="26" creationId="{08AE36F2-0E95-4EF8-86EA-ED5D0475077E}"/>
          </ac:spMkLst>
        </pc:spChg>
        <pc:spChg chg="mod">
          <ac:chgData name="Åkerman, Ulla" userId="d0083935-d6d3-4ce6-bb83-b342513b4304" providerId="ADAL" clId="{C8346BA7-EE6E-43AA-BA46-31027F0FE80E}" dt="2020-10-26T09:46:59.985" v="955" actId="20577"/>
          <ac:spMkLst>
            <pc:docMk/>
            <pc:sldMk cId="1247457502" sldId="339"/>
            <ac:spMk id="27" creationId="{99012F31-5832-4EA8-B919-447823ECF36E}"/>
          </ac:spMkLst>
        </pc:spChg>
        <pc:spChg chg="mod">
          <ac:chgData name="Åkerman, Ulla" userId="d0083935-d6d3-4ce6-bb83-b342513b4304" providerId="ADAL" clId="{C8346BA7-EE6E-43AA-BA46-31027F0FE80E}" dt="2020-10-26T09:48:15.712" v="974" actId="20577"/>
          <ac:spMkLst>
            <pc:docMk/>
            <pc:sldMk cId="1247457502" sldId="339"/>
            <ac:spMk id="29" creationId="{05A23B71-6EC0-4749-AB21-B6EF7EB3FA2D}"/>
          </ac:spMkLst>
        </pc:spChg>
        <pc:picChg chg="add mod">
          <ac:chgData name="Åkerman, Ulla" userId="d0083935-d6d3-4ce6-bb83-b342513b4304" providerId="ADAL" clId="{C8346BA7-EE6E-43AA-BA46-31027F0FE80E}" dt="2020-10-26T09:48:24.823" v="975" actId="13244"/>
          <ac:picMkLst>
            <pc:docMk/>
            <pc:sldMk cId="1247457502" sldId="339"/>
            <ac:picMk id="30" creationId="{F7A28620-34F0-45EA-86A1-6A9BA00FB1E3}"/>
          </ac:picMkLst>
        </pc:picChg>
        <pc:picChg chg="del">
          <ac:chgData name="Åkerman, Ulla" userId="d0083935-d6d3-4ce6-bb83-b342513b4304" providerId="ADAL" clId="{C8346BA7-EE6E-43AA-BA46-31027F0FE80E}" dt="2020-10-26T09:41:07.471" v="921" actId="478"/>
          <ac:picMkLst>
            <pc:docMk/>
            <pc:sldMk cId="1247457502" sldId="339"/>
            <ac:picMk id="33" creationId="{18EAB739-1041-40CA-A3D3-5D8ED386D1B2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40:33.224" v="920" actId="13244"/>
        <pc:sldMkLst>
          <pc:docMk/>
          <pc:sldMk cId="1340289225" sldId="341"/>
        </pc:sldMkLst>
        <pc:spChg chg="mod">
          <ac:chgData name="Åkerman, Ulla" userId="d0083935-d6d3-4ce6-bb83-b342513b4304" providerId="ADAL" clId="{C8346BA7-EE6E-43AA-BA46-31027F0FE80E}" dt="2020-10-26T09:24:25.372" v="883" actId="6549"/>
          <ac:spMkLst>
            <pc:docMk/>
            <pc:sldMk cId="1340289225" sldId="341"/>
            <ac:spMk id="7" creationId="{629B9EFA-C842-4BA8-B60C-91ECEBABA025}"/>
          </ac:spMkLst>
        </pc:spChg>
        <pc:spChg chg="add del mod">
          <ac:chgData name="Åkerman, Ulla" userId="d0083935-d6d3-4ce6-bb83-b342513b4304" providerId="ADAL" clId="{C8346BA7-EE6E-43AA-BA46-31027F0FE80E}" dt="2020-10-26T09:25:48.393" v="885" actId="931"/>
          <ac:spMkLst>
            <pc:docMk/>
            <pc:sldMk cId="1340289225" sldId="341"/>
            <ac:spMk id="8" creationId="{025B20A0-CA4A-4EE6-A15F-83CA772889DB}"/>
          </ac:spMkLst>
        </pc:spChg>
        <pc:spChg chg="add del mod">
          <ac:chgData name="Åkerman, Ulla" userId="d0083935-d6d3-4ce6-bb83-b342513b4304" providerId="ADAL" clId="{C8346BA7-EE6E-43AA-BA46-31027F0FE80E}" dt="2020-10-26T09:29:11.704" v="892" actId="931"/>
          <ac:spMkLst>
            <pc:docMk/>
            <pc:sldMk cId="1340289225" sldId="341"/>
            <ac:spMk id="12" creationId="{E689F566-5D4F-4D22-BC48-9BCEADD1C871}"/>
          </ac:spMkLst>
        </pc:spChg>
        <pc:spChg chg="add del mod">
          <ac:chgData name="Åkerman, Ulla" userId="d0083935-d6d3-4ce6-bb83-b342513b4304" providerId="ADAL" clId="{C8346BA7-EE6E-43AA-BA46-31027F0FE80E}" dt="2020-10-26T09:33:15.301" v="896" actId="931"/>
          <ac:spMkLst>
            <pc:docMk/>
            <pc:sldMk cId="1340289225" sldId="341"/>
            <ac:spMk id="17" creationId="{933A0B42-1C8C-477A-8CA6-CA9273A9C41D}"/>
          </ac:spMkLst>
        </pc:spChg>
        <pc:picChg chg="add del mod">
          <ac:chgData name="Åkerman, Ulla" userId="d0083935-d6d3-4ce6-bb83-b342513b4304" providerId="ADAL" clId="{C8346BA7-EE6E-43AA-BA46-31027F0FE80E}" dt="2020-10-26T09:29:05.597" v="891" actId="478"/>
          <ac:picMkLst>
            <pc:docMk/>
            <pc:sldMk cId="1340289225" sldId="341"/>
            <ac:picMk id="10" creationId="{5BF37C04-363E-4F21-9A8C-D5A2F1A43D62}"/>
          </ac:picMkLst>
        </pc:picChg>
        <pc:picChg chg="del">
          <ac:chgData name="Åkerman, Ulla" userId="d0083935-d6d3-4ce6-bb83-b342513b4304" providerId="ADAL" clId="{C8346BA7-EE6E-43AA-BA46-31027F0FE80E}" dt="2020-10-26T09:25:41.283" v="884" actId="478"/>
          <ac:picMkLst>
            <pc:docMk/>
            <pc:sldMk cId="1340289225" sldId="341"/>
            <ac:picMk id="13" creationId="{0255993B-6594-440E-B740-A79D979280C3}"/>
          </ac:picMkLst>
        </pc:picChg>
        <pc:picChg chg="add del mod">
          <ac:chgData name="Åkerman, Ulla" userId="d0083935-d6d3-4ce6-bb83-b342513b4304" providerId="ADAL" clId="{C8346BA7-EE6E-43AA-BA46-31027F0FE80E}" dt="2020-10-26T09:33:10.743" v="895" actId="478"/>
          <ac:picMkLst>
            <pc:docMk/>
            <pc:sldMk cId="1340289225" sldId="341"/>
            <ac:picMk id="15" creationId="{28C202EE-C770-4B78-B804-33BC81DEF8F0}"/>
          </ac:picMkLst>
        </pc:picChg>
        <pc:picChg chg="add mod">
          <ac:chgData name="Åkerman, Ulla" userId="d0083935-d6d3-4ce6-bb83-b342513b4304" providerId="ADAL" clId="{C8346BA7-EE6E-43AA-BA46-31027F0FE80E}" dt="2020-10-26T09:40:33.224" v="920" actId="13244"/>
          <ac:picMkLst>
            <pc:docMk/>
            <pc:sldMk cId="1340289225" sldId="341"/>
            <ac:picMk id="19" creationId="{6F795A7F-03EB-486E-927F-16D1A87C3CA9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03:53.230" v="528" actId="20577"/>
        <pc:sldMkLst>
          <pc:docMk/>
          <pc:sldMk cId="1724995403" sldId="342"/>
        </pc:sldMkLst>
        <pc:spChg chg="mod">
          <ac:chgData name="Åkerman, Ulla" userId="d0083935-d6d3-4ce6-bb83-b342513b4304" providerId="ADAL" clId="{C8346BA7-EE6E-43AA-BA46-31027F0FE80E}" dt="2020-10-26T09:03:53.230" v="528" actId="20577"/>
          <ac:spMkLst>
            <pc:docMk/>
            <pc:sldMk cId="1724995403" sldId="342"/>
            <ac:spMk id="2" creationId="{3FDC4F53-3424-4C2F-94A7-5A4D134FEDD6}"/>
          </ac:spMkLst>
        </pc:spChg>
        <pc:spChg chg="mod">
          <ac:chgData name="Åkerman, Ulla" userId="d0083935-d6d3-4ce6-bb83-b342513b4304" providerId="ADAL" clId="{C8346BA7-EE6E-43AA-BA46-31027F0FE80E}" dt="2020-10-26T08:56:42.743" v="467" actId="555"/>
          <ac:spMkLst>
            <pc:docMk/>
            <pc:sldMk cId="1724995403" sldId="342"/>
            <ac:spMk id="4" creationId="{2EB0B1B7-6B71-401D-92FC-6767604CACD3}"/>
          </ac:spMkLst>
        </pc:spChg>
        <pc:spChg chg="mod">
          <ac:chgData name="Åkerman, Ulla" userId="d0083935-d6d3-4ce6-bb83-b342513b4304" providerId="ADAL" clId="{C8346BA7-EE6E-43AA-BA46-31027F0FE80E}" dt="2020-10-26T08:56:42.743" v="467" actId="555"/>
          <ac:spMkLst>
            <pc:docMk/>
            <pc:sldMk cId="1724995403" sldId="342"/>
            <ac:spMk id="5" creationId="{D0D4CF7E-BA53-4C4C-9A33-F40150397AC9}"/>
          </ac:spMkLst>
        </pc:spChg>
        <pc:spChg chg="mod">
          <ac:chgData name="Åkerman, Ulla" userId="d0083935-d6d3-4ce6-bb83-b342513b4304" providerId="ADAL" clId="{C8346BA7-EE6E-43AA-BA46-31027F0FE80E}" dt="2020-10-26T08:56:42.743" v="467" actId="555"/>
          <ac:spMkLst>
            <pc:docMk/>
            <pc:sldMk cId="1724995403" sldId="342"/>
            <ac:spMk id="6" creationId="{919883DB-C388-4645-BF8C-7CAC60137125}"/>
          </ac:spMkLst>
        </pc:spChg>
        <pc:spChg chg="del">
          <ac:chgData name="Åkerman, Ulla" userId="d0083935-d6d3-4ce6-bb83-b342513b4304" providerId="ADAL" clId="{C8346BA7-EE6E-43AA-BA46-31027F0FE80E}" dt="2020-10-26T08:47:50.569" v="444" actId="478"/>
          <ac:spMkLst>
            <pc:docMk/>
            <pc:sldMk cId="1724995403" sldId="342"/>
            <ac:spMk id="22" creationId="{57D26A7E-900F-4E3C-820D-2B0AAAA6E54E}"/>
          </ac:spMkLst>
        </pc:spChg>
        <pc:spChg chg="mod">
          <ac:chgData name="Åkerman, Ulla" userId="d0083935-d6d3-4ce6-bb83-b342513b4304" providerId="ADAL" clId="{C8346BA7-EE6E-43AA-BA46-31027F0FE80E}" dt="2020-10-26T08:57:54.554" v="487" actId="1035"/>
          <ac:spMkLst>
            <pc:docMk/>
            <pc:sldMk cId="1724995403" sldId="342"/>
            <ac:spMk id="23" creationId="{863EB783-0BFB-4DE6-8879-41BC119B208E}"/>
          </ac:spMkLst>
        </pc:spChg>
        <pc:spChg chg="mod">
          <ac:chgData name="Åkerman, Ulla" userId="d0083935-d6d3-4ce6-bb83-b342513b4304" providerId="ADAL" clId="{C8346BA7-EE6E-43AA-BA46-31027F0FE80E}" dt="2020-10-26T08:57:42.375" v="482" actId="1035"/>
          <ac:spMkLst>
            <pc:docMk/>
            <pc:sldMk cId="1724995403" sldId="342"/>
            <ac:spMk id="24" creationId="{E913B133-6378-43E1-85FE-4459967A02A5}"/>
          </ac:spMkLst>
        </pc:spChg>
        <pc:spChg chg="mod">
          <ac:chgData name="Åkerman, Ulla" userId="d0083935-d6d3-4ce6-bb83-b342513b4304" providerId="ADAL" clId="{C8346BA7-EE6E-43AA-BA46-31027F0FE80E}" dt="2020-10-26T08:57:42.375" v="482" actId="1035"/>
          <ac:spMkLst>
            <pc:docMk/>
            <pc:sldMk cId="1724995403" sldId="342"/>
            <ac:spMk id="25" creationId="{AD747426-87CA-4A09-B361-CAFFD3B5075B}"/>
          </ac:spMkLst>
        </pc:spChg>
        <pc:spChg chg="mod">
          <ac:chgData name="Åkerman, Ulla" userId="d0083935-d6d3-4ce6-bb83-b342513b4304" providerId="ADAL" clId="{C8346BA7-EE6E-43AA-BA46-31027F0FE80E}" dt="2020-10-26T08:57:27.882" v="476" actId="1035"/>
          <ac:spMkLst>
            <pc:docMk/>
            <pc:sldMk cId="1724995403" sldId="342"/>
            <ac:spMk id="26" creationId="{FEEB5CD5-0B6B-4F38-9890-29FF35449012}"/>
          </ac:spMkLst>
        </pc:spChg>
        <pc:spChg chg="mod">
          <ac:chgData name="Åkerman, Ulla" userId="d0083935-d6d3-4ce6-bb83-b342513b4304" providerId="ADAL" clId="{C8346BA7-EE6E-43AA-BA46-31027F0FE80E}" dt="2020-10-26T08:57:54.554" v="487" actId="1035"/>
          <ac:spMkLst>
            <pc:docMk/>
            <pc:sldMk cId="1724995403" sldId="342"/>
            <ac:spMk id="27" creationId="{14A46D52-B29F-4DD2-BBD6-0824676A7B16}"/>
          </ac:spMkLst>
        </pc:spChg>
        <pc:spChg chg="mod">
          <ac:chgData name="Åkerman, Ulla" userId="d0083935-d6d3-4ce6-bb83-b342513b4304" providerId="ADAL" clId="{C8346BA7-EE6E-43AA-BA46-31027F0FE80E}" dt="2020-10-26T08:55:34.256" v="462" actId="20577"/>
          <ac:spMkLst>
            <pc:docMk/>
            <pc:sldMk cId="1724995403" sldId="342"/>
            <ac:spMk id="29" creationId="{87615532-4DD0-4379-B954-BDDB635415EF}"/>
          </ac:spMkLst>
        </pc:spChg>
        <pc:spChg chg="mod">
          <ac:chgData name="Åkerman, Ulla" userId="d0083935-d6d3-4ce6-bb83-b342513b4304" providerId="ADAL" clId="{C8346BA7-EE6E-43AA-BA46-31027F0FE80E}" dt="2020-10-26T08:57:19.215" v="474" actId="1038"/>
          <ac:spMkLst>
            <pc:docMk/>
            <pc:sldMk cId="1724995403" sldId="342"/>
            <ac:spMk id="31" creationId="{517A360D-8089-4C67-8FFF-51B1AC3D16F7}"/>
          </ac:spMkLst>
        </pc:spChg>
        <pc:spChg chg="mod">
          <ac:chgData name="Åkerman, Ulla" userId="d0083935-d6d3-4ce6-bb83-b342513b4304" providerId="ADAL" clId="{C8346BA7-EE6E-43AA-BA46-31027F0FE80E}" dt="2020-10-26T08:57:09.800" v="471" actId="1035"/>
          <ac:spMkLst>
            <pc:docMk/>
            <pc:sldMk cId="1724995403" sldId="342"/>
            <ac:spMk id="32" creationId="{DFA723C0-7757-4C2B-B0E3-E4AB37E652CD}"/>
          </ac:spMkLst>
        </pc:spChg>
        <pc:grpChg chg="mod">
          <ac:chgData name="Åkerman, Ulla" userId="d0083935-d6d3-4ce6-bb83-b342513b4304" providerId="ADAL" clId="{C8346BA7-EE6E-43AA-BA46-31027F0FE80E}" dt="2020-10-26T08:57:02.409" v="469" actId="1076"/>
          <ac:grpSpMkLst>
            <pc:docMk/>
            <pc:sldMk cId="1724995403" sldId="342"/>
            <ac:grpSpMk id="28" creationId="{260808CF-EE79-4ED0-B6CD-0373FDE868A6}"/>
          </ac:grpSpMkLst>
        </pc:grpChg>
        <pc:grpChg chg="add del">
          <ac:chgData name="Åkerman, Ulla" userId="d0083935-d6d3-4ce6-bb83-b342513b4304" providerId="ADAL" clId="{C8346BA7-EE6E-43AA-BA46-31027F0FE80E}" dt="2020-10-26T08:47:44.295" v="443" actId="478"/>
          <ac:grpSpMkLst>
            <pc:docMk/>
            <pc:sldMk cId="1724995403" sldId="342"/>
            <ac:grpSpMk id="35" creationId="{0C5813D3-0AD7-4862-8EE0-70FDB795DEC4}"/>
          </ac:grpSpMkLst>
        </pc:grpChg>
        <pc:picChg chg="add mod">
          <ac:chgData name="Åkerman, Ulla" userId="d0083935-d6d3-4ce6-bb83-b342513b4304" providerId="ADAL" clId="{C8346BA7-EE6E-43AA-BA46-31027F0FE80E}" dt="2020-10-26T08:59:54.700" v="505" actId="962"/>
          <ac:picMkLst>
            <pc:docMk/>
            <pc:sldMk cId="1724995403" sldId="342"/>
            <ac:picMk id="3" creationId="{38C74E92-8AD3-42A2-8214-12F4311DDE26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03:49.021" v="526" actId="20577"/>
        <pc:sldMkLst>
          <pc:docMk/>
          <pc:sldMk cId="1548256538" sldId="343"/>
        </pc:sldMkLst>
        <pc:spChg chg="mod">
          <ac:chgData name="Åkerman, Ulla" userId="d0083935-d6d3-4ce6-bb83-b342513b4304" providerId="ADAL" clId="{C8346BA7-EE6E-43AA-BA46-31027F0FE80E}" dt="2020-10-26T09:03:49.021" v="526" actId="20577"/>
          <ac:spMkLst>
            <pc:docMk/>
            <pc:sldMk cId="1548256538" sldId="343"/>
            <ac:spMk id="2" creationId="{3FDC4F53-3424-4C2F-94A7-5A4D134FEDD6}"/>
          </ac:spMkLst>
        </pc:spChg>
        <pc:spChg chg="mod">
          <ac:chgData name="Åkerman, Ulla" userId="d0083935-d6d3-4ce6-bb83-b342513b4304" providerId="ADAL" clId="{C8346BA7-EE6E-43AA-BA46-31027F0FE80E}" dt="2020-10-26T08:45:20.258" v="408" actId="6549"/>
          <ac:spMkLst>
            <pc:docMk/>
            <pc:sldMk cId="1548256538" sldId="343"/>
            <ac:spMk id="10" creationId="{9B68541B-B96B-4739-B375-58FFCCEA2A0C}"/>
          </ac:spMkLst>
        </pc:spChg>
        <pc:spChg chg="mod">
          <ac:chgData name="Åkerman, Ulla" userId="d0083935-d6d3-4ce6-bb83-b342513b4304" providerId="ADAL" clId="{C8346BA7-EE6E-43AA-BA46-31027F0FE80E}" dt="2020-10-26T08:45:47.357" v="415" actId="20577"/>
          <ac:spMkLst>
            <pc:docMk/>
            <pc:sldMk cId="1548256538" sldId="343"/>
            <ac:spMk id="11" creationId="{2AB5EDEE-D546-4474-940C-253F41415D8E}"/>
          </ac:spMkLst>
        </pc:spChg>
        <pc:spChg chg="mod">
          <ac:chgData name="Åkerman, Ulla" userId="d0083935-d6d3-4ce6-bb83-b342513b4304" providerId="ADAL" clId="{C8346BA7-EE6E-43AA-BA46-31027F0FE80E}" dt="2020-10-26T08:45:52.262" v="421" actId="20577"/>
          <ac:spMkLst>
            <pc:docMk/>
            <pc:sldMk cId="1548256538" sldId="343"/>
            <ac:spMk id="14" creationId="{81EFDD28-AADB-4480-B91D-F398DAF12EBE}"/>
          </ac:spMkLst>
        </pc:spChg>
        <pc:spChg chg="mod">
          <ac:chgData name="Åkerman, Ulla" userId="d0083935-d6d3-4ce6-bb83-b342513b4304" providerId="ADAL" clId="{C8346BA7-EE6E-43AA-BA46-31027F0FE80E}" dt="2020-10-26T08:46:04.541" v="431" actId="20577"/>
          <ac:spMkLst>
            <pc:docMk/>
            <pc:sldMk cId="1548256538" sldId="343"/>
            <ac:spMk id="16" creationId="{31EE1428-0D08-4565-A742-9BB37FC8D074}"/>
          </ac:spMkLst>
        </pc:spChg>
        <pc:grpChg chg="del">
          <ac:chgData name="Åkerman, Ulla" userId="d0083935-d6d3-4ce6-bb83-b342513b4304" providerId="ADAL" clId="{C8346BA7-EE6E-43AA-BA46-31027F0FE80E}" dt="2020-10-26T08:43:48.571" v="387" actId="478"/>
          <ac:grpSpMkLst>
            <pc:docMk/>
            <pc:sldMk cId="1548256538" sldId="343"/>
            <ac:grpSpMk id="24" creationId="{57B4ED4A-37A9-441A-8ABB-40FEE149765D}"/>
          </ac:grpSpMkLst>
        </pc:grpChg>
        <pc:picChg chg="add del mod">
          <ac:chgData name="Åkerman, Ulla" userId="d0083935-d6d3-4ce6-bb83-b342513b4304" providerId="ADAL" clId="{C8346BA7-EE6E-43AA-BA46-31027F0FE80E}" dt="2020-10-26T08:44:31.503" v="390" actId="478"/>
          <ac:picMkLst>
            <pc:docMk/>
            <pc:sldMk cId="1548256538" sldId="343"/>
            <ac:picMk id="7" creationId="{3133EE5C-BA3F-4B32-9E2B-4E6815FE3053}"/>
          </ac:picMkLst>
        </pc:picChg>
        <pc:picChg chg="add mod">
          <ac:chgData name="Åkerman, Ulla" userId="d0083935-d6d3-4ce6-bb83-b342513b4304" providerId="ADAL" clId="{C8346BA7-EE6E-43AA-BA46-31027F0FE80E}" dt="2020-10-26T08:45:07.319" v="397" actId="13244"/>
          <ac:picMkLst>
            <pc:docMk/>
            <pc:sldMk cId="1548256538" sldId="343"/>
            <ac:picMk id="18" creationId="{69CD2836-0A8D-4441-90D6-70C4FF743871}"/>
          </ac:picMkLst>
        </pc:picChg>
        <pc:picChg chg="del topLvl">
          <ac:chgData name="Åkerman, Ulla" userId="d0083935-d6d3-4ce6-bb83-b342513b4304" providerId="ADAL" clId="{C8346BA7-EE6E-43AA-BA46-31027F0FE80E}" dt="2020-10-26T08:43:48.571" v="387" actId="478"/>
          <ac:picMkLst>
            <pc:docMk/>
            <pc:sldMk cId="1548256538" sldId="343"/>
            <ac:picMk id="25" creationId="{88E8FE24-A25E-4F5E-B6D2-46C829E5DA80}"/>
          </ac:picMkLst>
        </pc:picChg>
        <pc:picChg chg="del topLvl">
          <ac:chgData name="Åkerman, Ulla" userId="d0083935-d6d3-4ce6-bb83-b342513b4304" providerId="ADAL" clId="{C8346BA7-EE6E-43AA-BA46-31027F0FE80E}" dt="2020-10-26T08:44:37.260" v="393" actId="478"/>
          <ac:picMkLst>
            <pc:docMk/>
            <pc:sldMk cId="1548256538" sldId="343"/>
            <ac:picMk id="26" creationId="{9BA209EA-A8D2-44B8-A085-1D10F3FD567B}"/>
          </ac:picMkLst>
        </pc:picChg>
      </pc:sldChg>
      <pc:sldChg chg="addSp delSp modSp">
        <pc:chgData name="Åkerman, Ulla" userId="d0083935-d6d3-4ce6-bb83-b342513b4304" providerId="ADAL" clId="{C8346BA7-EE6E-43AA-BA46-31027F0FE80E}" dt="2020-10-26T09:40:27.047" v="919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C8346BA7-EE6E-43AA-BA46-31027F0FE80E}" dt="2020-10-26T09:36:09.632" v="904" actId="931"/>
          <ac:spMkLst>
            <pc:docMk/>
            <pc:sldMk cId="1828284210" sldId="345"/>
            <ac:spMk id="8" creationId="{5974C69A-3AE1-43BE-BD7A-E65CCFCD99FA}"/>
          </ac:spMkLst>
        </pc:spChg>
        <pc:spChg chg="add del mod">
          <ac:chgData name="Åkerman, Ulla" userId="d0083935-d6d3-4ce6-bb83-b342513b4304" providerId="ADAL" clId="{C8346BA7-EE6E-43AA-BA46-31027F0FE80E}" dt="2020-10-26T09:36:59.572" v="908" actId="931"/>
          <ac:spMkLst>
            <pc:docMk/>
            <pc:sldMk cId="1828284210" sldId="345"/>
            <ac:spMk id="13" creationId="{05596182-6C3E-40C0-9B64-A3A3079A6700}"/>
          </ac:spMkLst>
        </pc:spChg>
        <pc:spChg chg="add del mod">
          <ac:chgData name="Åkerman, Ulla" userId="d0083935-d6d3-4ce6-bb83-b342513b4304" providerId="ADAL" clId="{C8346BA7-EE6E-43AA-BA46-31027F0FE80E}" dt="2020-10-26T09:37:54.450" v="910" actId="931"/>
          <ac:spMkLst>
            <pc:docMk/>
            <pc:sldMk cId="1828284210" sldId="345"/>
            <ac:spMk id="17" creationId="{26764726-8D72-4BEA-9257-6245DFC997C9}"/>
          </ac:spMkLst>
        </pc:spChg>
        <pc:spChg chg="add del mod">
          <ac:chgData name="Åkerman, Ulla" userId="d0083935-d6d3-4ce6-bb83-b342513b4304" providerId="ADAL" clId="{C8346BA7-EE6E-43AA-BA46-31027F0FE80E}" dt="2020-10-26T09:38:53.880" v="914" actId="931"/>
          <ac:spMkLst>
            <pc:docMk/>
            <pc:sldMk cId="1828284210" sldId="345"/>
            <ac:spMk id="21" creationId="{B70B3412-0B7C-40C3-B986-34E46F1694A8}"/>
          </ac:spMkLst>
        </pc:spChg>
        <pc:picChg chg="del mod">
          <ac:chgData name="Åkerman, Ulla" userId="d0083935-d6d3-4ce6-bb83-b342513b4304" providerId="ADAL" clId="{C8346BA7-EE6E-43AA-BA46-31027F0FE80E}" dt="2020-10-26T09:35:57.061" v="903" actId="478"/>
          <ac:picMkLst>
            <pc:docMk/>
            <pc:sldMk cId="1828284210" sldId="345"/>
            <ac:picMk id="10" creationId="{6996ECC2-E5F5-455A-A903-0C814778E372}"/>
          </ac:picMkLst>
        </pc:picChg>
        <pc:picChg chg="add del mod">
          <ac:chgData name="Åkerman, Ulla" userId="d0083935-d6d3-4ce6-bb83-b342513b4304" providerId="ADAL" clId="{C8346BA7-EE6E-43AA-BA46-31027F0FE80E}" dt="2020-10-26T09:36:53.408" v="907" actId="478"/>
          <ac:picMkLst>
            <pc:docMk/>
            <pc:sldMk cId="1828284210" sldId="345"/>
            <ac:picMk id="11" creationId="{4FED6368-3E58-437D-BF68-02EC2D15E012}"/>
          </ac:picMkLst>
        </pc:picChg>
        <pc:picChg chg="add del mod">
          <ac:chgData name="Åkerman, Ulla" userId="d0083935-d6d3-4ce6-bb83-b342513b4304" providerId="ADAL" clId="{C8346BA7-EE6E-43AA-BA46-31027F0FE80E}" dt="2020-10-26T09:37:50.724" v="909" actId="478"/>
          <ac:picMkLst>
            <pc:docMk/>
            <pc:sldMk cId="1828284210" sldId="345"/>
            <ac:picMk id="15" creationId="{B83A7334-C65B-4C8C-837F-6645D162650D}"/>
          </ac:picMkLst>
        </pc:picChg>
        <pc:picChg chg="add del mod">
          <ac:chgData name="Åkerman, Ulla" userId="d0083935-d6d3-4ce6-bb83-b342513b4304" providerId="ADAL" clId="{C8346BA7-EE6E-43AA-BA46-31027F0FE80E}" dt="2020-10-26T09:38:49.637" v="913" actId="478"/>
          <ac:picMkLst>
            <pc:docMk/>
            <pc:sldMk cId="1828284210" sldId="345"/>
            <ac:picMk id="19" creationId="{A66A1B01-47E0-4B02-AD93-52F002BEAC62}"/>
          </ac:picMkLst>
        </pc:picChg>
        <pc:picChg chg="add mod">
          <ac:chgData name="Åkerman, Ulla" userId="d0083935-d6d3-4ce6-bb83-b342513b4304" providerId="ADAL" clId="{C8346BA7-EE6E-43AA-BA46-31027F0FE80E}" dt="2020-10-26T09:40:27.047" v="919" actId="13244"/>
          <ac:picMkLst>
            <pc:docMk/>
            <pc:sldMk cId="1828284210" sldId="345"/>
            <ac:picMk id="23" creationId="{5C471DF7-3DDA-4EB1-BB0F-BFD61D6B105E}"/>
          </ac:picMkLst>
        </pc:picChg>
      </pc:sldChg>
      <pc:sldChg chg="addSp delSp modSp add">
        <pc:chgData name="Åkerman, Ulla" userId="d0083935-d6d3-4ce6-bb83-b342513b4304" providerId="ADAL" clId="{C8346BA7-EE6E-43AA-BA46-31027F0FE80E}" dt="2020-10-26T07:33:52.630" v="109" actId="13244"/>
        <pc:sldMkLst>
          <pc:docMk/>
          <pc:sldMk cId="1312254432" sldId="346"/>
        </pc:sldMkLst>
        <pc:spChg chg="add del mod">
          <ac:chgData name="Åkerman, Ulla" userId="d0083935-d6d3-4ce6-bb83-b342513b4304" providerId="ADAL" clId="{C8346BA7-EE6E-43AA-BA46-31027F0FE80E}" dt="2020-10-26T07:33:39.111" v="106" actId="931"/>
          <ac:spMkLst>
            <pc:docMk/>
            <pc:sldMk cId="1312254432" sldId="346"/>
            <ac:spMk id="8" creationId="{940B8EC0-EED9-4CBF-971D-D30E5382F54F}"/>
          </ac:spMkLst>
        </pc:spChg>
        <pc:picChg chg="add mod">
          <ac:chgData name="Åkerman, Ulla" userId="d0083935-d6d3-4ce6-bb83-b342513b4304" providerId="ADAL" clId="{C8346BA7-EE6E-43AA-BA46-31027F0FE80E}" dt="2020-10-26T07:33:52.630" v="109" actId="13244"/>
          <ac:picMkLst>
            <pc:docMk/>
            <pc:sldMk cId="1312254432" sldId="346"/>
            <ac:picMk id="10" creationId="{BE5A1869-9B29-4BFA-8A4F-AF292F27B12F}"/>
          </ac:picMkLst>
        </pc:picChg>
        <pc:picChg chg="del">
          <ac:chgData name="Åkerman, Ulla" userId="d0083935-d6d3-4ce6-bb83-b342513b4304" providerId="ADAL" clId="{C8346BA7-EE6E-43AA-BA46-31027F0FE80E}" dt="2020-10-26T07:33:35.889" v="105" actId="478"/>
          <ac:picMkLst>
            <pc:docMk/>
            <pc:sldMk cId="1312254432" sldId="346"/>
            <ac:picMk id="11" creationId="{19B48629-EB57-41B8-B635-06A506B919B1}"/>
          </ac:picMkLst>
        </pc:picChg>
      </pc:sldChg>
    </pc:docChg>
  </pc:docChgLst>
  <pc:docChgLst>
    <pc:chgData name="Grundelius, Anki" userId="b72613fe-490e-4435-b2c8-0ced5966a88c" providerId="ADAL" clId="{C7D035D4-51FC-42B9-8AFE-03EDD3C4280F}"/>
    <pc:docChg chg="undo custSel modSld">
      <pc:chgData name="Grundelius, Anki" userId="b72613fe-490e-4435-b2c8-0ced5966a88c" providerId="ADAL" clId="{C7D035D4-51FC-42B9-8AFE-03EDD3C4280F}" dt="2020-11-19T10:06:27.209" v="670" actId="20577"/>
      <pc:docMkLst>
        <pc:docMk/>
      </pc:docMkLst>
      <pc:sldChg chg="modSp">
        <pc:chgData name="Grundelius, Anki" userId="b72613fe-490e-4435-b2c8-0ced5966a88c" providerId="ADAL" clId="{C7D035D4-51FC-42B9-8AFE-03EDD3C4280F}" dt="2020-11-19T10:06:27.209" v="670" actId="20577"/>
        <pc:sldMkLst>
          <pc:docMk/>
          <pc:sldMk cId="141904808" sldId="318"/>
        </pc:sldMkLst>
        <pc:spChg chg="mod">
          <ac:chgData name="Grundelius, Anki" userId="b72613fe-490e-4435-b2c8-0ced5966a88c" providerId="ADAL" clId="{C7D035D4-51FC-42B9-8AFE-03EDD3C4280F}" dt="2020-11-19T10:06:27.209" v="670" actId="20577"/>
          <ac:spMkLst>
            <pc:docMk/>
            <pc:sldMk cId="141904808" sldId="318"/>
            <ac:spMk id="7" creationId="{D4422397-E787-42A5-9BAA-88253D23C9A4}"/>
          </ac:spMkLst>
        </pc:spChg>
      </pc:sldChg>
      <pc:sldChg chg="modSp">
        <pc:chgData name="Grundelius, Anki" userId="b72613fe-490e-4435-b2c8-0ced5966a88c" providerId="ADAL" clId="{C7D035D4-51FC-42B9-8AFE-03EDD3C4280F}" dt="2020-11-11T10:26:32.776" v="116" actId="20577"/>
        <pc:sldMkLst>
          <pc:docMk/>
          <pc:sldMk cId="1141246981" sldId="323"/>
        </pc:sldMkLst>
        <pc:spChg chg="mod">
          <ac:chgData name="Grundelius, Anki" userId="b72613fe-490e-4435-b2c8-0ced5966a88c" providerId="ADAL" clId="{C7D035D4-51FC-42B9-8AFE-03EDD3C4280F}" dt="2020-11-11T10:26:32.776" v="116" actId="20577"/>
          <ac:spMkLst>
            <pc:docMk/>
            <pc:sldMk cId="1141246981" sldId="323"/>
            <ac:spMk id="7" creationId="{289BF15A-6100-470A-862E-4C2C3B61E477}"/>
          </ac:spMkLst>
        </pc:spChg>
      </pc:sldChg>
      <pc:sldChg chg="modSp">
        <pc:chgData name="Grundelius, Anki" userId="b72613fe-490e-4435-b2c8-0ced5966a88c" providerId="ADAL" clId="{C7D035D4-51FC-42B9-8AFE-03EDD3C4280F}" dt="2020-11-11T10:33:09.823" v="130" actId="20577"/>
        <pc:sldMkLst>
          <pc:docMk/>
          <pc:sldMk cId="3473346265" sldId="324"/>
        </pc:sldMkLst>
        <pc:spChg chg="mod">
          <ac:chgData name="Grundelius, Anki" userId="b72613fe-490e-4435-b2c8-0ced5966a88c" providerId="ADAL" clId="{C7D035D4-51FC-42B9-8AFE-03EDD3C4280F}" dt="2020-11-11T10:33:00.911" v="128" actId="20577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Grundelius, Anki" userId="b72613fe-490e-4435-b2c8-0ced5966a88c" providerId="ADAL" clId="{C7D035D4-51FC-42B9-8AFE-03EDD3C4280F}" dt="2020-11-11T10:32:53.079" v="126" actId="20577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Grundelius, Anki" userId="b72613fe-490e-4435-b2c8-0ced5966a88c" providerId="ADAL" clId="{C7D035D4-51FC-42B9-8AFE-03EDD3C4280F}" dt="2020-11-11T10:33:06.422" v="129" actId="20577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Grundelius, Anki" userId="b72613fe-490e-4435-b2c8-0ced5966a88c" providerId="ADAL" clId="{C7D035D4-51FC-42B9-8AFE-03EDD3C4280F}" dt="2020-11-11T10:33:09.823" v="130" actId="20577"/>
          <ac:spMkLst>
            <pc:docMk/>
            <pc:sldMk cId="3473346265" sldId="324"/>
            <ac:spMk id="48" creationId="{5F835AD6-37EC-4A07-A325-DCBE8C50397B}"/>
          </ac:spMkLst>
        </pc:spChg>
      </pc:sldChg>
      <pc:sldChg chg="modSp modNotesTx">
        <pc:chgData name="Grundelius, Anki" userId="b72613fe-490e-4435-b2c8-0ced5966a88c" providerId="ADAL" clId="{C7D035D4-51FC-42B9-8AFE-03EDD3C4280F}" dt="2020-11-17T13:34:05.438" v="634" actId="20577"/>
        <pc:sldMkLst>
          <pc:docMk/>
          <pc:sldMk cId="2368783740" sldId="325"/>
        </pc:sldMkLst>
        <pc:spChg chg="mod">
          <ac:chgData name="Grundelius, Anki" userId="b72613fe-490e-4435-b2c8-0ced5966a88c" providerId="ADAL" clId="{C7D035D4-51FC-42B9-8AFE-03EDD3C4280F}" dt="2020-11-17T13:12:08.656" v="432" actId="20577"/>
          <ac:spMkLst>
            <pc:docMk/>
            <pc:sldMk cId="2368783740" sldId="325"/>
            <ac:spMk id="2" creationId="{67BE9C06-4D52-488E-A105-D3E45CCEA20C}"/>
          </ac:spMkLst>
        </pc:spChg>
      </pc:sldChg>
      <pc:sldChg chg="modSp modNotesTx">
        <pc:chgData name="Grundelius, Anki" userId="b72613fe-490e-4435-b2c8-0ced5966a88c" providerId="ADAL" clId="{C7D035D4-51FC-42B9-8AFE-03EDD3C4280F}" dt="2020-11-17T13:17:48.482" v="516" actId="20577"/>
        <pc:sldMkLst>
          <pc:docMk/>
          <pc:sldMk cId="2615051094" sldId="326"/>
        </pc:sldMkLst>
        <pc:spChg chg="mod">
          <ac:chgData name="Grundelius, Anki" userId="b72613fe-490e-4435-b2c8-0ced5966a88c" providerId="ADAL" clId="{C7D035D4-51FC-42B9-8AFE-03EDD3C4280F}" dt="2020-11-17T13:12:43.265" v="438" actId="20577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Grundelius, Anki" userId="b72613fe-490e-4435-b2c8-0ced5966a88c" providerId="ADAL" clId="{C7D035D4-51FC-42B9-8AFE-03EDD3C4280F}" dt="2020-11-17T13:15:05.282" v="515" actId="20577"/>
          <ac:spMkLst>
            <pc:docMk/>
            <pc:sldMk cId="2615051094" sldId="326"/>
            <ac:spMk id="7" creationId="{4736D399-2CFA-43B4-B9B8-CF59B9956A13}"/>
          </ac:spMkLst>
        </pc:spChg>
      </pc:sldChg>
      <pc:sldChg chg="modSp">
        <pc:chgData name="Grundelius, Anki" userId="b72613fe-490e-4435-b2c8-0ced5966a88c" providerId="ADAL" clId="{C7D035D4-51FC-42B9-8AFE-03EDD3C4280F}" dt="2020-11-17T13:22:56.828" v="550" actId="14100"/>
        <pc:sldMkLst>
          <pc:docMk/>
          <pc:sldMk cId="232067516" sldId="327"/>
        </pc:sldMkLst>
        <pc:spChg chg="mod">
          <ac:chgData name="Grundelius, Anki" userId="b72613fe-490e-4435-b2c8-0ced5966a88c" providerId="ADAL" clId="{C7D035D4-51FC-42B9-8AFE-03EDD3C4280F}" dt="2020-11-17T13:18:15.091" v="548" actId="20577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Grundelius, Anki" userId="b72613fe-490e-4435-b2c8-0ced5966a88c" providerId="ADAL" clId="{C7D035D4-51FC-42B9-8AFE-03EDD3C4280F}" dt="2020-11-17T13:22:56.828" v="550" actId="14100"/>
          <ac:spMkLst>
            <pc:docMk/>
            <pc:sldMk cId="232067516" sldId="327"/>
            <ac:spMk id="9" creationId="{506B8577-4670-427B-BCED-06576A3FD64C}"/>
          </ac:spMkLst>
        </pc:spChg>
      </pc:sldChg>
      <pc:sldChg chg="modSp">
        <pc:chgData name="Grundelius, Anki" userId="b72613fe-490e-4435-b2c8-0ced5966a88c" providerId="ADAL" clId="{C7D035D4-51FC-42B9-8AFE-03EDD3C4280F}" dt="2020-11-17T13:32:36.152" v="622" actId="20577"/>
        <pc:sldMkLst>
          <pc:docMk/>
          <pc:sldMk cId="4065768979" sldId="331"/>
        </pc:sldMkLst>
        <pc:spChg chg="mod">
          <ac:chgData name="Grundelius, Anki" userId="b72613fe-490e-4435-b2c8-0ced5966a88c" providerId="ADAL" clId="{C7D035D4-51FC-42B9-8AFE-03EDD3C4280F}" dt="2020-11-17T13:32:18.864" v="611" actId="20577"/>
          <ac:spMkLst>
            <pc:docMk/>
            <pc:sldMk cId="4065768979" sldId="331"/>
            <ac:spMk id="2" creationId="{69E9DE79-EB00-4923-A172-AA3F72325F79}"/>
          </ac:spMkLst>
        </pc:spChg>
        <pc:spChg chg="mod">
          <ac:chgData name="Grundelius, Anki" userId="b72613fe-490e-4435-b2c8-0ced5966a88c" providerId="ADAL" clId="{C7D035D4-51FC-42B9-8AFE-03EDD3C4280F}" dt="2020-11-17T13:32:36.152" v="622" actId="20577"/>
          <ac:spMkLst>
            <pc:docMk/>
            <pc:sldMk cId="4065768979" sldId="331"/>
            <ac:spMk id="7" creationId="{E661F19C-12D2-4423-B2FC-907D1AED8BE4}"/>
          </ac:spMkLst>
        </pc:spChg>
      </pc:sldChg>
      <pc:sldChg chg="modSp">
        <pc:chgData name="Grundelius, Anki" userId="b72613fe-490e-4435-b2c8-0ced5966a88c" providerId="ADAL" clId="{C7D035D4-51FC-42B9-8AFE-03EDD3C4280F}" dt="2020-11-17T13:32:56.199" v="633" actId="20577"/>
        <pc:sldMkLst>
          <pc:docMk/>
          <pc:sldMk cId="3277284000" sldId="332"/>
        </pc:sldMkLst>
        <pc:spChg chg="mod">
          <ac:chgData name="Grundelius, Anki" userId="b72613fe-490e-4435-b2c8-0ced5966a88c" providerId="ADAL" clId="{C7D035D4-51FC-42B9-8AFE-03EDD3C4280F}" dt="2020-11-17T13:32:48.232" v="628" actId="20577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Grundelius, Anki" userId="b72613fe-490e-4435-b2c8-0ced5966a88c" providerId="ADAL" clId="{C7D035D4-51FC-42B9-8AFE-03EDD3C4280F}" dt="2020-11-17T13:32:56.199" v="633" actId="20577"/>
          <ac:spMkLst>
            <pc:docMk/>
            <pc:sldMk cId="3277284000" sldId="332"/>
            <ac:spMk id="7" creationId="{E661F19C-12D2-4423-B2FC-907D1AED8BE4}"/>
          </ac:spMkLst>
        </pc:spChg>
      </pc:sldChg>
      <pc:sldChg chg="modSp">
        <pc:chgData name="Grundelius, Anki" userId="b72613fe-490e-4435-b2c8-0ced5966a88c" providerId="ADAL" clId="{C7D035D4-51FC-42B9-8AFE-03EDD3C4280F}" dt="2020-11-13T13:17:40.358" v="132"/>
        <pc:sldMkLst>
          <pc:docMk/>
          <pc:sldMk cId="3769486148" sldId="334"/>
        </pc:sldMkLst>
        <pc:spChg chg="mod">
          <ac:chgData name="Grundelius, Anki" userId="b72613fe-490e-4435-b2c8-0ced5966a88c" providerId="ADAL" clId="{C7D035D4-51FC-42B9-8AFE-03EDD3C4280F}" dt="2020-11-13T13:17:40.358" v="132"/>
          <ac:spMkLst>
            <pc:docMk/>
            <pc:sldMk cId="3769486148" sldId="334"/>
            <ac:spMk id="7" creationId="{DA7DE232-EA80-43E6-9FF1-80EFB33B81A5}"/>
          </ac:spMkLst>
        </pc:spChg>
      </pc:sldChg>
      <pc:sldChg chg="modSp">
        <pc:chgData name="Grundelius, Anki" userId="b72613fe-490e-4435-b2c8-0ced5966a88c" providerId="ADAL" clId="{C7D035D4-51FC-42B9-8AFE-03EDD3C4280F}" dt="2020-11-13T13:21:07.962" v="160" actId="20577"/>
        <pc:sldMkLst>
          <pc:docMk/>
          <pc:sldMk cId="1660831285" sldId="335"/>
        </pc:sldMkLst>
        <pc:spChg chg="mod">
          <ac:chgData name="Grundelius, Anki" userId="b72613fe-490e-4435-b2c8-0ced5966a88c" providerId="ADAL" clId="{C7D035D4-51FC-42B9-8AFE-03EDD3C4280F}" dt="2020-11-13T13:20:39.407" v="136" actId="14100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Grundelius, Anki" userId="b72613fe-490e-4435-b2c8-0ced5966a88c" providerId="ADAL" clId="{C7D035D4-51FC-42B9-8AFE-03EDD3C4280F}" dt="2020-11-13T13:20:42.867" v="138" actId="14100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Grundelius, Anki" userId="b72613fe-490e-4435-b2c8-0ced5966a88c" providerId="ADAL" clId="{C7D035D4-51FC-42B9-8AFE-03EDD3C4280F}" dt="2020-11-13T13:20:36.033" v="134" actId="14100"/>
          <ac:spMkLst>
            <pc:docMk/>
            <pc:sldMk cId="1660831285" sldId="335"/>
            <ac:spMk id="28" creationId="{9F5CE823-E54B-41D8-9E52-500A2CD0CD12}"/>
          </ac:spMkLst>
        </pc:spChg>
        <pc:spChg chg="mod">
          <ac:chgData name="Grundelius, Anki" userId="b72613fe-490e-4435-b2c8-0ced5966a88c" providerId="ADAL" clId="{C7D035D4-51FC-42B9-8AFE-03EDD3C4280F}" dt="2020-11-13T13:21:07.962" v="160" actId="20577"/>
          <ac:spMkLst>
            <pc:docMk/>
            <pc:sldMk cId="1660831285" sldId="335"/>
            <ac:spMk id="32" creationId="{AF9D6DF9-D2EF-4756-BF66-43B102B6B071}"/>
          </ac:spMkLst>
        </pc:spChg>
      </pc:sldChg>
      <pc:sldChg chg="modSp">
        <pc:chgData name="Grundelius, Anki" userId="b72613fe-490e-4435-b2c8-0ced5966a88c" providerId="ADAL" clId="{C7D035D4-51FC-42B9-8AFE-03EDD3C4280F}" dt="2020-11-13T13:42:54.879" v="173"/>
        <pc:sldMkLst>
          <pc:docMk/>
          <pc:sldMk cId="1158175688" sldId="336"/>
        </pc:sldMkLst>
        <pc:spChg chg="mod">
          <ac:chgData name="Grundelius, Anki" userId="b72613fe-490e-4435-b2c8-0ced5966a88c" providerId="ADAL" clId="{C7D035D4-51FC-42B9-8AFE-03EDD3C4280F}" dt="2020-11-13T13:42:54.879" v="173"/>
          <ac:spMkLst>
            <pc:docMk/>
            <pc:sldMk cId="1158175688" sldId="336"/>
            <ac:spMk id="7" creationId="{004A39AC-7E45-4C2E-BBE6-70F51A8FB928}"/>
          </ac:spMkLst>
        </pc:spChg>
      </pc:sldChg>
      <pc:sldChg chg="modSp">
        <pc:chgData name="Grundelius, Anki" userId="b72613fe-490e-4435-b2c8-0ced5966a88c" providerId="ADAL" clId="{C7D035D4-51FC-42B9-8AFE-03EDD3C4280F}" dt="2020-11-13T13:28:48.946" v="172" actId="20577"/>
        <pc:sldMkLst>
          <pc:docMk/>
          <pc:sldMk cId="3110583444" sldId="338"/>
        </pc:sldMkLst>
        <pc:spChg chg="mod">
          <ac:chgData name="Grundelius, Anki" userId="b72613fe-490e-4435-b2c8-0ced5966a88c" providerId="ADAL" clId="{C7D035D4-51FC-42B9-8AFE-03EDD3C4280F}" dt="2020-11-13T13:28:48.946" v="172" actId="20577"/>
          <ac:spMkLst>
            <pc:docMk/>
            <pc:sldMk cId="3110583444" sldId="338"/>
            <ac:spMk id="7" creationId="{44A708AF-15D1-4FCF-904D-BE9B29A1079F}"/>
          </ac:spMkLst>
        </pc:spChg>
      </pc:sldChg>
      <pc:sldChg chg="modSp">
        <pc:chgData name="Grundelius, Anki" userId="b72613fe-490e-4435-b2c8-0ced5966a88c" providerId="ADAL" clId="{C7D035D4-51FC-42B9-8AFE-03EDD3C4280F}" dt="2020-11-13T14:04:45.844" v="222" actId="20577"/>
        <pc:sldMkLst>
          <pc:docMk/>
          <pc:sldMk cId="1247457502" sldId="339"/>
        </pc:sldMkLst>
        <pc:spChg chg="mod">
          <ac:chgData name="Grundelius, Anki" userId="b72613fe-490e-4435-b2c8-0ced5966a88c" providerId="ADAL" clId="{C7D035D4-51FC-42B9-8AFE-03EDD3C4280F}" dt="2020-11-13T14:02:33.895" v="196" actId="20577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Grundelius, Anki" userId="b72613fe-490e-4435-b2c8-0ced5966a88c" providerId="ADAL" clId="{C7D035D4-51FC-42B9-8AFE-03EDD3C4280F}" dt="2020-11-13T14:04:45.844" v="222" actId="20577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Grundelius, Anki" userId="b72613fe-490e-4435-b2c8-0ced5966a88c" providerId="ADAL" clId="{C7D035D4-51FC-42B9-8AFE-03EDD3C4280F}" dt="2020-11-13T14:03:25.283" v="209" actId="14100"/>
          <ac:spMkLst>
            <pc:docMk/>
            <pc:sldMk cId="1247457502" sldId="339"/>
            <ac:spMk id="10" creationId="{883FCFD6-2CB2-4BF0-AE97-5757B6A24217}"/>
          </ac:spMkLst>
        </pc:spChg>
        <pc:spChg chg="mod">
          <ac:chgData name="Grundelius, Anki" userId="b72613fe-490e-4435-b2c8-0ced5966a88c" providerId="ADAL" clId="{C7D035D4-51FC-42B9-8AFE-03EDD3C4280F}" dt="2020-11-13T14:03:30.100" v="211" actId="14100"/>
          <ac:spMkLst>
            <pc:docMk/>
            <pc:sldMk cId="1247457502" sldId="339"/>
            <ac:spMk id="11" creationId="{95349CA9-E8DB-4DAA-A2ED-62065D4EBC65}"/>
          </ac:spMkLst>
        </pc:spChg>
        <pc:spChg chg="mod">
          <ac:chgData name="Grundelius, Anki" userId="b72613fe-490e-4435-b2c8-0ced5966a88c" providerId="ADAL" clId="{C7D035D4-51FC-42B9-8AFE-03EDD3C4280F}" dt="2020-11-13T14:03:19.970" v="207" actId="1036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Grundelius, Anki" userId="b72613fe-490e-4435-b2c8-0ced5966a88c" providerId="ADAL" clId="{C7D035D4-51FC-42B9-8AFE-03EDD3C4280F}" dt="2020-11-13T14:02:24.323" v="186"/>
          <ac:spMkLst>
            <pc:docMk/>
            <pc:sldMk cId="1247457502" sldId="339"/>
            <ac:spMk id="31" creationId="{36A46812-7912-42B7-B2BD-9DF340D4B3D5}"/>
          </ac:spMkLst>
        </pc:spChg>
      </pc:sldChg>
      <pc:sldChg chg="modSp">
        <pc:chgData name="Grundelius, Anki" userId="b72613fe-490e-4435-b2c8-0ced5966a88c" providerId="ADAL" clId="{C7D035D4-51FC-42B9-8AFE-03EDD3C4280F}" dt="2020-11-13T13:48:05.467" v="180"/>
        <pc:sldMkLst>
          <pc:docMk/>
          <pc:sldMk cId="1340289225" sldId="341"/>
        </pc:sldMkLst>
        <pc:spChg chg="mod">
          <ac:chgData name="Grundelius, Anki" userId="b72613fe-490e-4435-b2c8-0ced5966a88c" providerId="ADAL" clId="{C7D035D4-51FC-42B9-8AFE-03EDD3C4280F}" dt="2020-11-13T13:47:01.960" v="178" actId="20577"/>
          <ac:spMkLst>
            <pc:docMk/>
            <pc:sldMk cId="1340289225" sldId="341"/>
            <ac:spMk id="2" creationId="{F4AF77A1-435B-4BF4-845F-BCBAC93FD6A2}"/>
          </ac:spMkLst>
        </pc:spChg>
        <pc:spChg chg="mod">
          <ac:chgData name="Grundelius, Anki" userId="b72613fe-490e-4435-b2c8-0ced5966a88c" providerId="ADAL" clId="{C7D035D4-51FC-42B9-8AFE-03EDD3C4280F}" dt="2020-11-13T13:48:05.467" v="180"/>
          <ac:spMkLst>
            <pc:docMk/>
            <pc:sldMk cId="1340289225" sldId="341"/>
            <ac:spMk id="7" creationId="{629B9EFA-C842-4BA8-B60C-91ECEBABA025}"/>
          </ac:spMkLst>
        </pc:spChg>
      </pc:sldChg>
      <pc:sldChg chg="modSp">
        <pc:chgData name="Grundelius, Anki" userId="b72613fe-490e-4435-b2c8-0ced5966a88c" providerId="ADAL" clId="{C7D035D4-51FC-42B9-8AFE-03EDD3C4280F}" dt="2020-11-17T13:31:59.034" v="598" actId="20577"/>
        <pc:sldMkLst>
          <pc:docMk/>
          <pc:sldMk cId="1724995403" sldId="342"/>
        </pc:sldMkLst>
        <pc:spChg chg="mod">
          <ac:chgData name="Grundelius, Anki" userId="b72613fe-490e-4435-b2c8-0ced5966a88c" providerId="ADAL" clId="{C7D035D4-51FC-42B9-8AFE-03EDD3C4280F}" dt="2020-11-17T13:31:59.034" v="598" actId="20577"/>
          <ac:spMkLst>
            <pc:docMk/>
            <pc:sldMk cId="1724995403" sldId="342"/>
            <ac:spMk id="2" creationId="{3FDC4F53-3424-4C2F-94A7-5A4D134FEDD6}"/>
          </ac:spMkLst>
        </pc:spChg>
      </pc:sldChg>
      <pc:sldChg chg="modSp">
        <pc:chgData name="Grundelius, Anki" userId="b72613fe-490e-4435-b2c8-0ced5966a88c" providerId="ADAL" clId="{C7D035D4-51FC-42B9-8AFE-03EDD3C4280F}" dt="2020-11-17T13:23:53.472" v="581" actId="20577"/>
        <pc:sldMkLst>
          <pc:docMk/>
          <pc:sldMk cId="1548256538" sldId="343"/>
        </pc:sldMkLst>
        <pc:spChg chg="mod">
          <ac:chgData name="Grundelius, Anki" userId="b72613fe-490e-4435-b2c8-0ced5966a88c" providerId="ADAL" clId="{C7D035D4-51FC-42B9-8AFE-03EDD3C4280F}" dt="2020-11-17T13:23:53.472" v="581" actId="20577"/>
          <ac:spMkLst>
            <pc:docMk/>
            <pc:sldMk cId="1548256538" sldId="343"/>
            <ac:spMk id="2" creationId="{3FDC4F53-3424-4C2F-94A7-5A4D134FEDD6}"/>
          </ac:spMkLst>
        </pc:spChg>
      </pc:sldChg>
      <pc:sldChg chg="modSp">
        <pc:chgData name="Grundelius, Anki" userId="b72613fe-490e-4435-b2c8-0ced5966a88c" providerId="ADAL" clId="{C7D035D4-51FC-42B9-8AFE-03EDD3C4280F}" dt="2020-11-13T13:53:54.870" v="182"/>
        <pc:sldMkLst>
          <pc:docMk/>
          <pc:sldMk cId="496375512" sldId="344"/>
        </pc:sldMkLst>
        <pc:spChg chg="mod">
          <ac:chgData name="Grundelius, Anki" userId="b72613fe-490e-4435-b2c8-0ced5966a88c" providerId="ADAL" clId="{C7D035D4-51FC-42B9-8AFE-03EDD3C4280F}" dt="2020-11-13T13:53:54.870" v="182"/>
          <ac:spMkLst>
            <pc:docMk/>
            <pc:sldMk cId="496375512" sldId="344"/>
            <ac:spMk id="2" creationId="{13BAC78C-1A05-4C00-B6F2-6EB56D49B805}"/>
          </ac:spMkLst>
        </pc:spChg>
      </pc:sldChg>
      <pc:sldChg chg="modSp">
        <pc:chgData name="Grundelius, Anki" userId="b72613fe-490e-4435-b2c8-0ced5966a88c" providerId="ADAL" clId="{C7D035D4-51FC-42B9-8AFE-03EDD3C4280F}" dt="2020-11-13T13:58:54.473" v="185"/>
        <pc:sldMkLst>
          <pc:docMk/>
          <pc:sldMk cId="1828284210" sldId="345"/>
        </pc:sldMkLst>
        <pc:spChg chg="mod">
          <ac:chgData name="Grundelius, Anki" userId="b72613fe-490e-4435-b2c8-0ced5966a88c" providerId="ADAL" clId="{C7D035D4-51FC-42B9-8AFE-03EDD3C4280F}" dt="2020-11-13T13:58:54.473" v="185"/>
          <ac:spMkLst>
            <pc:docMk/>
            <pc:sldMk cId="1828284210" sldId="345"/>
            <ac:spMk id="7" creationId="{793213FD-CD3D-4EC6-B0E8-92240D72F06D}"/>
          </ac:spMkLst>
        </pc:spChg>
      </pc:sldChg>
      <pc:sldChg chg="modSp">
        <pc:chgData name="Grundelius, Anki" userId="b72613fe-490e-4435-b2c8-0ced5966a88c" providerId="ADAL" clId="{C7D035D4-51FC-42B9-8AFE-03EDD3C4280F}" dt="2020-11-11T10:25:13.943" v="50" actId="20577"/>
        <pc:sldMkLst>
          <pc:docMk/>
          <pc:sldMk cId="1312254432" sldId="346"/>
        </pc:sldMkLst>
        <pc:spChg chg="mod">
          <ac:chgData name="Grundelius, Anki" userId="b72613fe-490e-4435-b2c8-0ced5966a88c" providerId="ADAL" clId="{C7D035D4-51FC-42B9-8AFE-03EDD3C4280F}" dt="2020-11-11T10:25:13.943" v="50" actId="20577"/>
          <ac:spMkLst>
            <pc:docMk/>
            <pc:sldMk cId="1312254432" sldId="346"/>
            <ac:spMk id="7" creationId="{793213FD-CD3D-4EC6-B0E8-92240D72F06D}"/>
          </ac:spMkLst>
        </pc:spChg>
      </pc:sldChg>
      <pc:sldChg chg="modSp">
        <pc:chgData name="Grundelius, Anki" userId="b72613fe-490e-4435-b2c8-0ced5966a88c" providerId="ADAL" clId="{C7D035D4-51FC-42B9-8AFE-03EDD3C4280F}" dt="2020-11-11T09:38:59.559" v="15" actId="20577"/>
        <pc:sldMkLst>
          <pc:docMk/>
          <pc:sldMk cId="1118752469" sldId="347"/>
        </pc:sldMkLst>
        <pc:spChg chg="mod">
          <ac:chgData name="Grundelius, Anki" userId="b72613fe-490e-4435-b2c8-0ced5966a88c" providerId="ADAL" clId="{C7D035D4-51FC-42B9-8AFE-03EDD3C4280F}" dt="2020-11-11T09:38:59.559" v="15" actId="20577"/>
          <ac:spMkLst>
            <pc:docMk/>
            <pc:sldMk cId="1118752469" sldId="347"/>
            <ac:spMk id="3" creationId="{F2C6632B-D3EB-4E56-A0BE-0A9E9D80DFE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67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4390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206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8959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0" name="Platshållare för bild 9" descr="En bild som visar en person som håller i ett bilbatteri.">
            <a:extLst>
              <a:ext uri="{FF2B5EF4-FFF2-40B4-BE49-F238E27FC236}">
                <a16:creationId xmlns:a16="http://schemas.microsoft.com/office/drawing/2014/main" id="{D7BC6084-124F-4308-BD91-5FD8C91A7F6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2" r="2778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err="1"/>
              <a:t>This</a:t>
            </a:r>
            <a:r>
              <a:rPr lang="sv-SE" dirty="0"/>
              <a:t> is a step-by-step </a:t>
            </a:r>
            <a:r>
              <a:rPr lang="sv-SE" dirty="0" err="1"/>
              <a:t>tutorial</a:t>
            </a:r>
            <a:r>
              <a:rPr lang="sv-SE" dirty="0"/>
              <a:t> on </a:t>
            </a:r>
            <a:r>
              <a:rPr lang="sv-SE" dirty="0" err="1"/>
              <a:t>reporting</a:t>
            </a:r>
            <a:r>
              <a:rPr lang="sv-SE" dirty="0"/>
              <a:t> </a:t>
            </a:r>
            <a:r>
              <a:rPr lang="en-US" dirty="0"/>
              <a:t>hazardous waste to the waste register maintained by the Swedish Environmental Protection Agency.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E-services </a:t>
            </a:r>
            <a:r>
              <a:rPr lang="sv-SE" dirty="0" err="1"/>
              <a:t>tutorial</a:t>
            </a:r>
            <a:r>
              <a:rPr lang="sv-SE" dirty="0"/>
              <a:t> </a:t>
            </a:r>
            <a:br>
              <a:rPr lang="sv-SE" dirty="0"/>
            </a:br>
            <a:r>
              <a:rPr lang="sv-SE" sz="1600" dirty="0"/>
              <a:t>- </a:t>
            </a:r>
            <a:r>
              <a:rPr lang="sv-SE" sz="1600" dirty="0" err="1"/>
              <a:t>How</a:t>
            </a:r>
            <a:r>
              <a:rPr lang="sv-SE" sz="1600" dirty="0"/>
              <a:t> to </a:t>
            </a:r>
            <a:r>
              <a:rPr lang="sv-SE" sz="1600" dirty="0" err="1"/>
              <a:t>report</a:t>
            </a:r>
            <a:r>
              <a:rPr lang="sv-SE" sz="1600" dirty="0"/>
              <a:t> </a:t>
            </a:r>
            <a:r>
              <a:rPr lang="sv-SE" sz="1600" dirty="0" err="1"/>
              <a:t>hazardous</a:t>
            </a:r>
            <a:r>
              <a:rPr lang="sv-SE" sz="1600" dirty="0"/>
              <a:t> </a:t>
            </a:r>
            <a:r>
              <a:rPr lang="sv-SE" sz="1600" dirty="0" err="1"/>
              <a:t>waste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5445040" y="4699536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072-321 45 78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5409267" y="4377057"/>
            <a:ext cx="2554863" cy="1954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>
                <a:solidFill>
                  <a:srgbClr val="C00000"/>
                </a:solidFill>
              </a:rPr>
              <a:t>* </a:t>
            </a:r>
            <a:r>
              <a:rPr lang="sv-SE" sz="1000">
                <a:solidFill>
                  <a:schemeClr val="accent2">
                    <a:lumMod val="75000"/>
                  </a:schemeClr>
                </a:solidFill>
              </a:rPr>
              <a:t>Telephone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1144097" y="4627527"/>
            <a:ext cx="2343306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tova.strand@avretur.se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1144097" y="4473246"/>
            <a:ext cx="2245631" cy="123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E-m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ail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5445041" y="4303839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 Strand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5417061" y="4054466"/>
            <a:ext cx="2035259" cy="190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Contact person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1144096" y="4231831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ÅVA Retur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1116118" y="4025470"/>
            <a:ext cx="2951826" cy="163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Name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the </a:t>
            </a:r>
            <a:r>
              <a:rPr lang="sv-SE" sz="1000" dirty="0" err="1">
                <a:solidFill>
                  <a:srgbClr val="0070C0"/>
                </a:solidFill>
              </a:rPr>
              <a:t>company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5417062" y="3758744"/>
            <a:ext cx="1846510" cy="21706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578654-3214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5398587" y="3414486"/>
            <a:ext cx="2704810" cy="339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  <a:p>
            <a:r>
              <a:rPr lang="sv-SE" sz="1000" dirty="0" err="1">
                <a:solidFill>
                  <a:srgbClr val="0070C0"/>
                </a:solidFill>
              </a:rPr>
              <a:t>Organization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r>
              <a:rPr lang="sv-SE" sz="1000" dirty="0">
                <a:solidFill>
                  <a:srgbClr val="0070C0"/>
                </a:solidFill>
              </a:rPr>
              <a:t>/social </a:t>
            </a:r>
            <a:r>
              <a:rPr lang="sv-SE" sz="1000" dirty="0" err="1">
                <a:solidFill>
                  <a:srgbClr val="0070C0"/>
                </a:solidFill>
              </a:rPr>
              <a:t>security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1115496" y="3233489"/>
            <a:ext cx="2520400" cy="2145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 </a:t>
            </a:r>
            <a:r>
              <a:rPr lang="sv-SE" sz="1200" dirty="0">
                <a:solidFill>
                  <a:srgbClr val="0070C0"/>
                </a:solidFill>
              </a:rPr>
              <a:t>(Operator)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470930" y="2913796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072-348 76 53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470929" y="2721868"/>
            <a:ext cx="2845487" cy="186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 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Telephone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169986" y="2974840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axelina.bruhn@avaretur.se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169986" y="2733414"/>
            <a:ext cx="1921367" cy="2145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E-mail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470930" y="2474714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Bruhn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515663" y="2226950"/>
            <a:ext cx="1792641" cy="1902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</a:t>
            </a:r>
            <a:r>
              <a:rPr lang="sv-SE" sz="1000">
                <a:solidFill>
                  <a:schemeClr val="tx1"/>
                </a:solidFill>
              </a:rPr>
              <a:t>: </a:t>
            </a:r>
            <a:r>
              <a:rPr lang="sv-SE" sz="100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Surname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169986" y="2493840"/>
            <a:ext cx="2343309" cy="1968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Axelina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144096" y="2267750"/>
            <a:ext cx="1601814" cy="19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First</a:t>
            </a:r>
            <a:r>
              <a:rPr lang="sv-SE" sz="1000" dirty="0">
                <a:solidFill>
                  <a:srgbClr val="C00000"/>
                </a:solidFill>
              </a:rPr>
              <a:t>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169986" y="2043162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19670416-3085</a:t>
            </a:r>
          </a:p>
        </p:txBody>
      </p:sp>
      <p:sp>
        <p:nvSpPr>
          <p:cNvPr id="55" name="Rektangulär pratbubbla 8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3091353" y="2092784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Operators in this note treat hazardous waste. In other notes, operators are producers of hazardous waste, performers who professionally ship, collect, or act </a:t>
            </a:r>
            <a:r>
              <a:rPr lang="en-US" sz="800">
                <a:solidFill>
                  <a:schemeClr val="tx1"/>
                </a:solidFill>
              </a:rPr>
              <a:t>as dealers </a:t>
            </a:r>
            <a:r>
              <a:rPr lang="en-US" sz="800" dirty="0">
                <a:solidFill>
                  <a:schemeClr val="tx1"/>
                </a:solidFill>
              </a:rPr>
              <a:t>and brokers of hazardous waste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182036" y="1779663"/>
            <a:ext cx="4221921" cy="209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Provider’s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 social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security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1129795" y="1474844"/>
            <a:ext cx="23977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Uppgiftslämnare </a:t>
            </a:r>
            <a:r>
              <a:rPr lang="sv-SE" sz="1200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sv-SE" sz="1200" dirty="0" err="1">
                <a:solidFill>
                  <a:schemeClr val="accent2">
                    <a:lumMod val="75000"/>
                  </a:schemeClr>
                </a:solidFill>
              </a:rPr>
              <a:t>Provider</a:t>
            </a:r>
            <a:r>
              <a:rPr lang="sv-SE" sz="1200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sv-SE" sz="1200" dirty="0"/>
          </a:p>
        </p:txBody>
      </p:sp>
      <p:pic>
        <p:nvPicPr>
          <p:cNvPr id="7" name="Bildobjekt 6" descr="Screenshot of the e-service navigation with the Contact details Step activated. The step before is Start and subsequent steps are: Collection details, Hazardous waste, Summary and Ready.">
            <a:extLst>
              <a:ext uri="{FF2B5EF4-FFF2-40B4-BE49-F238E27FC236}">
                <a16:creationId xmlns:a16="http://schemas.microsoft.com/office/drawing/2014/main" id="{A8596254-0B34-4596-8EE8-84FA6D307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88" y="966176"/>
            <a:ext cx="4117776" cy="477801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1"/>
            <a:ext cx="7344000" cy="530448"/>
          </a:xfrm>
        </p:spPr>
        <p:txBody>
          <a:bodyPr/>
          <a:lstStyle/>
          <a:p>
            <a:r>
              <a:rPr lang="sv-SE" dirty="0" err="1"/>
              <a:t>Example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A82F109-096C-4BBB-92F7-D0BFE9F702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088" y="3433436"/>
            <a:ext cx="2519431" cy="59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4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421115"/>
            <a:ext cx="7882136" cy="3780000"/>
          </a:xfrm>
        </p:spPr>
        <p:txBody>
          <a:bodyPr/>
          <a:lstStyle/>
          <a:p>
            <a:r>
              <a:rPr lang="sv-SE" dirty="0"/>
              <a:t>Step 4</a:t>
            </a:r>
            <a:br>
              <a:rPr lang="sv-SE" dirty="0"/>
            </a:br>
            <a:r>
              <a:rPr lang="sv-SE" sz="8000" dirty="0" err="1"/>
              <a:t>consignee</a:t>
            </a:r>
            <a:br>
              <a:rPr lang="sv-SE" sz="8000" dirty="0"/>
            </a:br>
            <a:r>
              <a:rPr lang="sv-SE" sz="8000" dirty="0" err="1"/>
              <a:t>details</a:t>
            </a:r>
            <a:endParaRPr lang="sv-SE" sz="8000" dirty="0"/>
          </a:p>
        </p:txBody>
      </p:sp>
    </p:spTree>
    <p:extLst>
      <p:ext uri="{BB962C8B-B14F-4D97-AF65-F5344CB8AC3E}">
        <p14:creationId xmlns:p14="http://schemas.microsoft.com/office/powerpoint/2010/main" val="236878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10" name="Platshållare för bild 9" descr="Screenshot of the steps of the e-service: waste treatment details with several input areas.">
            <a:extLst>
              <a:ext uri="{FF2B5EF4-FFF2-40B4-BE49-F238E27FC236}">
                <a16:creationId xmlns:a16="http://schemas.microsoft.com/office/drawing/2014/main" id="{520F70CF-D882-4E4B-8607-9BE4A28D06B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4" r="3694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Here, details must be provided in three areas: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/>
              <a:t>Consignment</a:t>
            </a:r>
            <a:r>
              <a:rPr lang="sv-SE" dirty="0"/>
              <a:t> </a:t>
            </a:r>
            <a:r>
              <a:rPr lang="sv-SE" dirty="0" err="1"/>
              <a:t>details</a:t>
            </a:r>
            <a:r>
              <a:rPr lang="sv-SE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Place where the waste was managed last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Place where the waste will be treated</a:t>
            </a:r>
          </a:p>
          <a:p>
            <a:pPr marL="0" indent="0">
              <a:buNone/>
            </a:pPr>
            <a:br>
              <a:rPr lang="sv-SE" dirty="0"/>
            </a:br>
            <a:r>
              <a:rPr lang="en-US" dirty="0"/>
              <a:t>Example on following pages</a:t>
            </a:r>
            <a:r>
              <a:rPr lang="sv-SE" dirty="0"/>
              <a:t>.</a:t>
            </a:r>
          </a:p>
        </p:txBody>
      </p:sp>
      <p:sp>
        <p:nvSpPr>
          <p:cNvPr id="2" name="Rubrik 1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Consignee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081B8-4D08-45C2-80C7-3E44827E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769A9-2307-4E93-8CBB-1C0D44E9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F64BDA-3FDC-4766-A09A-421EDC91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351DAA53-AC10-4B7B-A2AE-9DB3F67BE8A2}"/>
              </a:ext>
            </a:extLst>
          </p:cNvPr>
          <p:cNvSpPr/>
          <p:nvPr/>
        </p:nvSpPr>
        <p:spPr>
          <a:xfrm>
            <a:off x="4671800" y="3244727"/>
            <a:ext cx="3470044" cy="2926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556435-2341 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BC0644F-553B-4D4E-9534-9A97C4BEF8D4}"/>
              </a:ext>
            </a:extLst>
          </p:cNvPr>
          <p:cNvSpPr/>
          <p:nvPr/>
        </p:nvSpPr>
        <p:spPr>
          <a:xfrm>
            <a:off x="4637178" y="2877826"/>
            <a:ext cx="3614060" cy="282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Tidigare innehavare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  <a:p>
            <a:r>
              <a:rPr lang="sv-SE" sz="1000" dirty="0" err="1">
                <a:solidFill>
                  <a:srgbClr val="0070C0"/>
                </a:solidFill>
              </a:rPr>
              <a:t>Previous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holder’s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organization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endParaRPr lang="sv-SE" sz="1000" dirty="0">
              <a:solidFill>
                <a:srgbClr val="C00000"/>
              </a:solidFill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19831A59-81FB-4AA1-A522-D9B1A8561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00" y="2812647"/>
            <a:ext cx="2918713" cy="685859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E4D42B9A-A08D-4F72-B2BA-CF5E5F5EE0D7}"/>
              </a:ext>
            </a:extLst>
          </p:cNvPr>
          <p:cNvSpPr/>
          <p:nvPr/>
        </p:nvSpPr>
        <p:spPr>
          <a:xfrm>
            <a:off x="957940" y="2508839"/>
            <a:ext cx="7183904" cy="2829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2020-10-10</a:t>
            </a:r>
          </a:p>
        </p:txBody>
      </p:sp>
      <p:sp>
        <p:nvSpPr>
          <p:cNvPr id="19" name="Rektangulär pratbubbla 8">
            <a:extLst>
              <a:ext uri="{FF2B5EF4-FFF2-40B4-BE49-F238E27FC236}">
                <a16:creationId xmlns:a16="http://schemas.microsoft.com/office/drawing/2014/main" id="{0AC9D87A-54FD-4128-A5B7-26F76A9E76FF}"/>
              </a:ext>
            </a:extLst>
          </p:cNvPr>
          <p:cNvSpPr/>
          <p:nvPr/>
        </p:nvSpPr>
        <p:spPr>
          <a:xfrm>
            <a:off x="5796136" y="2012375"/>
            <a:ext cx="2196418" cy="646219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legal person who previously held the hazardous waste.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For example, a waste producer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6B8577-4670-427B-BCED-06576A3FD64C}"/>
              </a:ext>
            </a:extLst>
          </p:cNvPr>
          <p:cNvSpPr/>
          <p:nvPr/>
        </p:nvSpPr>
        <p:spPr>
          <a:xfrm>
            <a:off x="900064" y="2196190"/>
            <a:ext cx="3297535" cy="22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Datum för mottagandet: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Date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receivement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4AF254E-014E-4FE6-9D8D-969F05EFA7C7}"/>
              </a:ext>
            </a:extLst>
          </p:cNvPr>
          <p:cNvSpPr/>
          <p:nvPr/>
        </p:nvSpPr>
        <p:spPr>
          <a:xfrm>
            <a:off x="824400" y="1919054"/>
            <a:ext cx="2377527" cy="280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Behandling </a:t>
            </a:r>
            <a:r>
              <a:rPr lang="sv-SE" sz="1200" dirty="0">
                <a:solidFill>
                  <a:srgbClr val="0070C0"/>
                </a:solidFill>
              </a:rPr>
              <a:t>Waste </a:t>
            </a:r>
            <a:r>
              <a:rPr lang="sv-SE" sz="1200" dirty="0" err="1">
                <a:solidFill>
                  <a:srgbClr val="0070C0"/>
                </a:solidFill>
              </a:rPr>
              <a:t>treatment</a:t>
            </a:r>
            <a:endParaRPr lang="sv-SE" sz="1200" dirty="0"/>
          </a:p>
        </p:txBody>
      </p:sp>
      <p:pic>
        <p:nvPicPr>
          <p:cNvPr id="13" name="Bildobjekt 12" descr="Screenshot of e-service navigation with the Waste treatment details Step enabled. The step before is Start and Contact details. The following steps are: Hazardous waste, Summary and Ready.">
            <a:extLst>
              <a:ext uri="{FF2B5EF4-FFF2-40B4-BE49-F238E27FC236}">
                <a16:creationId xmlns:a16="http://schemas.microsoft.com/office/drawing/2014/main" id="{03D0BE34-CC78-4DE3-8899-4DA4302803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278" y="1333220"/>
            <a:ext cx="4461810" cy="47731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357C5F-6ED8-4874-9DFC-9C7772569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780048" cy="825277"/>
          </a:xfrm>
        </p:spPr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 as a </a:t>
            </a:r>
            <a:r>
              <a:rPr lang="sv-SE" dirty="0" err="1"/>
              <a:t>consignee</a:t>
            </a:r>
            <a:br>
              <a:rPr lang="sv-SE" dirty="0"/>
            </a:br>
            <a:r>
              <a:rPr lang="sv-SE" sz="1600" dirty="0"/>
              <a:t>- Waste </a:t>
            </a:r>
            <a:r>
              <a:rPr lang="sv-SE" sz="1600" dirty="0" err="1"/>
              <a:t>treatment</a:t>
            </a:r>
            <a:endParaRPr lang="sv-SE" dirty="0"/>
          </a:p>
        </p:txBody>
      </p:sp>
      <p:grpSp>
        <p:nvGrpSpPr>
          <p:cNvPr id="14" name="Grupp 13" descr="Inmatat transportsätt är Vägtransport">
            <a:extLst>
              <a:ext uri="{FF2B5EF4-FFF2-40B4-BE49-F238E27FC236}">
                <a16:creationId xmlns:a16="http://schemas.microsoft.com/office/drawing/2014/main" id="{E256DC50-AA92-4910-A5AD-EFEBA7AE5F1A}"/>
              </a:ext>
            </a:extLst>
          </p:cNvPr>
          <p:cNvGrpSpPr/>
          <p:nvPr/>
        </p:nvGrpSpPr>
        <p:grpSpPr>
          <a:xfrm>
            <a:off x="934493" y="3819582"/>
            <a:ext cx="7207351" cy="282978"/>
            <a:chOff x="1605540" y="4062314"/>
            <a:chExt cx="7207351" cy="282978"/>
          </a:xfrm>
        </p:grpSpPr>
        <p:sp>
          <p:nvSpPr>
            <p:cNvPr id="15" name="Rektangel 14" descr="Inmatat fält: Vägtransport">
              <a:extLst>
                <a:ext uri="{FF2B5EF4-FFF2-40B4-BE49-F238E27FC236}">
                  <a16:creationId xmlns:a16="http://schemas.microsoft.com/office/drawing/2014/main" id="{A6D87C8B-6C71-4C14-96F0-54261B181168}"/>
                </a:ext>
              </a:extLst>
            </p:cNvPr>
            <p:cNvSpPr/>
            <p:nvPr/>
          </p:nvSpPr>
          <p:spPr>
            <a:xfrm>
              <a:off x="1605540" y="4062314"/>
              <a:ext cx="7183904" cy="282978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Vägtransport</a:t>
              </a:r>
            </a:p>
          </p:txBody>
        </p:sp>
        <p:sp>
          <p:nvSpPr>
            <p:cNvPr id="16" name="Bakåt eller föregående 15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AE3CAC6-4088-4D72-AEE8-BA7DE1B4E8C6}"/>
                </a:ext>
              </a:extLst>
            </p:cNvPr>
            <p:cNvSpPr/>
            <p:nvPr/>
          </p:nvSpPr>
          <p:spPr>
            <a:xfrm rot="16200000">
              <a:off x="8539331" y="4071732"/>
              <a:ext cx="282977" cy="264142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000"/>
            </a:p>
          </p:txBody>
        </p:sp>
      </p:grpSp>
      <p:sp>
        <p:nvSpPr>
          <p:cNvPr id="17" name="Rektangel 16">
            <a:extLst>
              <a:ext uri="{FF2B5EF4-FFF2-40B4-BE49-F238E27FC236}">
                <a16:creationId xmlns:a16="http://schemas.microsoft.com/office/drawing/2014/main" id="{10DFAD8A-6C56-4DAC-90B2-BA15A4A9C052}"/>
              </a:ext>
            </a:extLst>
          </p:cNvPr>
          <p:cNvSpPr/>
          <p:nvPr/>
        </p:nvSpPr>
        <p:spPr>
          <a:xfrm>
            <a:off x="934493" y="3579862"/>
            <a:ext cx="2377527" cy="1571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Transportsätt: </a:t>
            </a:r>
            <a:r>
              <a:rPr lang="sv-SE" sz="1000" dirty="0">
                <a:solidFill>
                  <a:srgbClr val="0070C0"/>
                </a:solidFill>
              </a:rPr>
              <a:t>*  </a:t>
            </a:r>
            <a:r>
              <a:rPr lang="sv-SE" sz="1000" dirty="0" err="1">
                <a:solidFill>
                  <a:srgbClr val="0070C0"/>
                </a:solidFill>
              </a:rPr>
              <a:t>Transportation</a:t>
            </a:r>
            <a:endParaRPr lang="sv-SE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6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B0B1B7-6B71-401D-92FC-6767604C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D4CF7E-BA53-4C4C-9A33-F4015039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883DB-C388-4645-BF8C-7CAC6013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 dirty="0"/>
          </a:p>
        </p:txBody>
      </p:sp>
      <p:grpSp>
        <p:nvGrpSpPr>
          <p:cNvPr id="15" name="Grupp 14" descr="Kommun i detta exempel är Stockholm">
            <a:extLst>
              <a:ext uri="{FF2B5EF4-FFF2-40B4-BE49-F238E27FC236}">
                <a16:creationId xmlns:a16="http://schemas.microsoft.com/office/drawing/2014/main" id="{F00AEEB2-BFC5-496A-B644-658C79DC4CC2}"/>
              </a:ext>
            </a:extLst>
          </p:cNvPr>
          <p:cNvGrpSpPr/>
          <p:nvPr/>
        </p:nvGrpSpPr>
        <p:grpSpPr>
          <a:xfrm>
            <a:off x="1025383" y="4396934"/>
            <a:ext cx="7143018" cy="292641"/>
            <a:chOff x="1610331" y="4299942"/>
            <a:chExt cx="7354157" cy="292641"/>
          </a:xfrm>
        </p:grpSpPr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31EE1428-0D08-4565-A742-9BB37FC8D074}"/>
                </a:ext>
              </a:extLst>
            </p:cNvPr>
            <p:cNvSpPr/>
            <p:nvPr/>
          </p:nvSpPr>
          <p:spPr>
            <a:xfrm>
              <a:off x="1610331" y="4299942"/>
              <a:ext cx="7354157" cy="277957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Bräcke (2305)</a:t>
              </a:r>
            </a:p>
          </p:txBody>
        </p:sp>
        <p:sp>
          <p:nvSpPr>
            <p:cNvPr id="17" name="Bakåt eller föregående 16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0084C30E-9260-46A4-88D3-3B95A622862F}"/>
                </a:ext>
              </a:extLst>
            </p:cNvPr>
            <p:cNvSpPr/>
            <p:nvPr/>
          </p:nvSpPr>
          <p:spPr>
            <a:xfrm rot="16200000">
              <a:off x="8661464" y="4292010"/>
              <a:ext cx="286525" cy="31462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3339D298-B8AA-4FCF-8ACC-9A805AC8800F}"/>
              </a:ext>
            </a:extLst>
          </p:cNvPr>
          <p:cNvSpPr/>
          <p:nvPr/>
        </p:nvSpPr>
        <p:spPr>
          <a:xfrm>
            <a:off x="925201" y="4155926"/>
            <a:ext cx="2757777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Kommun: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Municipality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81EFDD28-AADB-4480-B91D-F398DAF12EBE}"/>
              </a:ext>
            </a:extLst>
          </p:cNvPr>
          <p:cNvSpPr/>
          <p:nvPr/>
        </p:nvSpPr>
        <p:spPr>
          <a:xfrm>
            <a:off x="5057470" y="3877968"/>
            <a:ext cx="3114930" cy="27795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Bräcke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55C56B8C-6678-4355-A3AB-B9D1D9226471}"/>
              </a:ext>
            </a:extLst>
          </p:cNvPr>
          <p:cNvSpPr/>
          <p:nvPr/>
        </p:nvSpPr>
        <p:spPr>
          <a:xfrm>
            <a:off x="5052157" y="3636960"/>
            <a:ext cx="3120243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Postort: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Post </a:t>
            </a:r>
            <a:r>
              <a:rPr lang="sv-SE" sz="1000" dirty="0" err="1">
                <a:solidFill>
                  <a:srgbClr val="0070C0"/>
                </a:solidFill>
              </a:rPr>
              <a:t>office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2AB5EDEE-D546-4474-940C-253F41415D8E}"/>
              </a:ext>
            </a:extLst>
          </p:cNvPr>
          <p:cNvSpPr/>
          <p:nvPr/>
        </p:nvSpPr>
        <p:spPr>
          <a:xfrm>
            <a:off x="1025382" y="3877968"/>
            <a:ext cx="2657596" cy="27795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84301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FFC3327-98F4-4445-8778-DADF621F0781}"/>
              </a:ext>
            </a:extLst>
          </p:cNvPr>
          <p:cNvSpPr/>
          <p:nvPr/>
        </p:nvSpPr>
        <p:spPr>
          <a:xfrm>
            <a:off x="930516" y="3636960"/>
            <a:ext cx="2988716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Zip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B68541B-B96B-4739-B375-58FFCCEA2A0C}"/>
              </a:ext>
            </a:extLst>
          </p:cNvPr>
          <p:cNvSpPr/>
          <p:nvPr/>
        </p:nvSpPr>
        <p:spPr>
          <a:xfrm>
            <a:off x="1025382" y="3373912"/>
            <a:ext cx="7140639" cy="212536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Skogsvägen 3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A852E092-8204-4321-894F-FF34F4418B4A}"/>
              </a:ext>
            </a:extLst>
          </p:cNvPr>
          <p:cNvSpPr/>
          <p:nvPr/>
        </p:nvSpPr>
        <p:spPr>
          <a:xfrm>
            <a:off x="925201" y="3139442"/>
            <a:ext cx="2887914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Postal </a:t>
            </a:r>
            <a:r>
              <a:rPr lang="sv-SE" sz="1000" dirty="0" err="1">
                <a:solidFill>
                  <a:srgbClr val="0070C0"/>
                </a:solidFill>
              </a:rPr>
              <a:t>address</a:t>
            </a:r>
            <a:endParaRPr lang="sv-SE" sz="1000" dirty="0">
              <a:solidFill>
                <a:srgbClr val="C00000"/>
              </a:solidFill>
            </a:endParaRPr>
          </a:p>
        </p:txBody>
      </p:sp>
      <p:pic>
        <p:nvPicPr>
          <p:cNvPr id="18" name="Bildobjekt 17" descr="Screenshot on input field for Place where the waste was last handled. With the Address option activated.">
            <a:extLst>
              <a:ext uri="{FF2B5EF4-FFF2-40B4-BE49-F238E27FC236}">
                <a16:creationId xmlns:a16="http://schemas.microsoft.com/office/drawing/2014/main" id="{69CD2836-0A8D-4441-90D6-70C4FF7438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53" y="1383430"/>
            <a:ext cx="6439012" cy="158564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3FDC4F53-3424-4C2F-94A7-5A4D134FE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852056" cy="836869"/>
          </a:xfrm>
        </p:spPr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 as a </a:t>
            </a:r>
            <a:r>
              <a:rPr lang="sv-SE" dirty="0" err="1"/>
              <a:t>consignee</a:t>
            </a:r>
            <a:br>
              <a:rPr lang="sv-SE" dirty="0"/>
            </a:br>
            <a:r>
              <a:rPr lang="sv-SE" sz="1600" dirty="0"/>
              <a:t>- </a:t>
            </a:r>
            <a:r>
              <a:rPr lang="en-US" sz="1800" dirty="0"/>
              <a:t>Place where the waste was managed last. Option 1 if address exists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8256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B0B1B7-6B71-401D-92FC-6767604C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3870" y="4845255"/>
            <a:ext cx="752320" cy="189000"/>
          </a:xfr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D4CF7E-BA53-4C4C-9A33-F4015039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883DB-C388-4645-BF8C-7CAC6013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701870" y="4845255"/>
            <a:ext cx="360000" cy="189000"/>
          </a:xfrm>
        </p:spPr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 dirty="0"/>
          </a:p>
        </p:txBody>
      </p:sp>
      <p:grpSp>
        <p:nvGrpSpPr>
          <p:cNvPr id="28" name="Grupp 27" descr="Inmatningsfält är ifyllt med Stockholms kommun">
            <a:extLst>
              <a:ext uri="{FF2B5EF4-FFF2-40B4-BE49-F238E27FC236}">
                <a16:creationId xmlns:a16="http://schemas.microsoft.com/office/drawing/2014/main" id="{260808CF-EE79-4ED0-B6CD-0373FDE868A6}"/>
              </a:ext>
            </a:extLst>
          </p:cNvPr>
          <p:cNvGrpSpPr/>
          <p:nvPr/>
        </p:nvGrpSpPr>
        <p:grpSpPr>
          <a:xfrm>
            <a:off x="907196" y="4206761"/>
            <a:ext cx="4951081" cy="265563"/>
            <a:chOff x="1694606" y="5399362"/>
            <a:chExt cx="8307745" cy="315079"/>
          </a:xfrm>
        </p:grpSpPr>
        <p:sp>
          <p:nvSpPr>
            <p:cNvPr id="29" name="Rektangel 28">
              <a:extLst>
                <a:ext uri="{FF2B5EF4-FFF2-40B4-BE49-F238E27FC236}">
                  <a16:creationId xmlns:a16="http://schemas.microsoft.com/office/drawing/2014/main" id="{87615532-4DD0-4379-B954-BDDB635415EF}"/>
                </a:ext>
              </a:extLst>
            </p:cNvPr>
            <p:cNvSpPr/>
            <p:nvPr/>
          </p:nvSpPr>
          <p:spPr>
            <a:xfrm>
              <a:off x="1694606" y="5399362"/>
              <a:ext cx="8282016" cy="31507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Bräcke (2305)</a:t>
              </a:r>
            </a:p>
          </p:txBody>
        </p:sp>
        <p:sp>
          <p:nvSpPr>
            <p:cNvPr id="30" name="Bakåt eller föregående 29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9D34F4F3-317C-42ED-9E39-C7A97B278881}"/>
                </a:ext>
              </a:extLst>
            </p:cNvPr>
            <p:cNvSpPr/>
            <p:nvPr/>
          </p:nvSpPr>
          <p:spPr>
            <a:xfrm rot="16200000">
              <a:off x="9682859" y="5394947"/>
              <a:ext cx="315078" cy="323907"/>
            </a:xfrm>
            <a:prstGeom prst="actionButtonBackPrevious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el 30">
            <a:extLst>
              <a:ext uri="{FF2B5EF4-FFF2-40B4-BE49-F238E27FC236}">
                <a16:creationId xmlns:a16="http://schemas.microsoft.com/office/drawing/2014/main" id="{517A360D-8089-4C67-8FFF-51B1AC3D16F7}"/>
              </a:ext>
            </a:extLst>
          </p:cNvPr>
          <p:cNvSpPr/>
          <p:nvPr/>
        </p:nvSpPr>
        <p:spPr>
          <a:xfrm>
            <a:off x="970645" y="3962194"/>
            <a:ext cx="1801155" cy="2445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Kommun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Municipality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32" name="Rektangel 31" descr="Tomt inmatningsfält">
            <a:extLst>
              <a:ext uri="{FF2B5EF4-FFF2-40B4-BE49-F238E27FC236}">
                <a16:creationId xmlns:a16="http://schemas.microsoft.com/office/drawing/2014/main" id="{DFA723C0-7757-4C2B-B0E3-E4AB37E652CD}"/>
              </a:ext>
            </a:extLst>
          </p:cNvPr>
          <p:cNvSpPr/>
          <p:nvPr/>
        </p:nvSpPr>
        <p:spPr>
          <a:xfrm>
            <a:off x="930514" y="3723878"/>
            <a:ext cx="1867392" cy="21689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FEEB5CD5-0B6B-4F38-9890-29FF35449012}"/>
              </a:ext>
            </a:extLst>
          </p:cNvPr>
          <p:cNvSpPr/>
          <p:nvPr/>
        </p:nvSpPr>
        <p:spPr>
          <a:xfrm>
            <a:off x="918412" y="3498586"/>
            <a:ext cx="2213427" cy="1633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Beskrivning</a:t>
            </a:r>
            <a:r>
              <a:rPr lang="sv-SE" sz="1000" dirty="0">
                <a:solidFill>
                  <a:schemeClr val="tx1"/>
                </a:solidFill>
              </a:rPr>
              <a:t>: </a:t>
            </a:r>
            <a:r>
              <a:rPr lang="sv-SE" sz="1000" dirty="0" err="1">
                <a:solidFill>
                  <a:srgbClr val="0070C0"/>
                </a:solidFill>
              </a:rPr>
              <a:t>Description</a:t>
            </a:r>
            <a:r>
              <a:rPr lang="sv-SE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AD747426-87CA-4A09-B361-CAFFD3B5075B}"/>
              </a:ext>
            </a:extLst>
          </p:cNvPr>
          <p:cNvSpPr/>
          <p:nvPr/>
        </p:nvSpPr>
        <p:spPr>
          <a:xfrm>
            <a:off x="4614889" y="3219822"/>
            <a:ext cx="1852059" cy="23010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62,7537 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14A46D52-B29F-4DD2-BBD6-0824676A7B16}"/>
              </a:ext>
            </a:extLst>
          </p:cNvPr>
          <p:cNvSpPr/>
          <p:nvPr/>
        </p:nvSpPr>
        <p:spPr>
          <a:xfrm>
            <a:off x="4499992" y="2986338"/>
            <a:ext cx="3816424" cy="184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Ostkoordinat (SWEREF 99 TM):</a:t>
            </a:r>
            <a:r>
              <a:rPr lang="sv-SE" sz="1000" b="1" dirty="0">
                <a:solidFill>
                  <a:srgbClr val="C00000"/>
                </a:solidFill>
              </a:rPr>
              <a:t>* </a:t>
            </a:r>
            <a:r>
              <a:rPr lang="sv-SE" sz="1000" b="1" dirty="0" err="1">
                <a:solidFill>
                  <a:srgbClr val="0070C0"/>
                </a:solidFill>
              </a:rPr>
              <a:t>East</a:t>
            </a:r>
            <a:r>
              <a:rPr lang="sv-SE" sz="1000" b="1" dirty="0">
                <a:solidFill>
                  <a:srgbClr val="0070C0"/>
                </a:solidFill>
              </a:rPr>
              <a:t> </a:t>
            </a:r>
            <a:r>
              <a:rPr lang="sv-SE" sz="1000" b="1" dirty="0" err="1">
                <a:solidFill>
                  <a:srgbClr val="0070C0"/>
                </a:solidFill>
              </a:rPr>
              <a:t>coordinate</a:t>
            </a:r>
            <a:endParaRPr lang="sv-SE" sz="1000" b="1" dirty="0">
              <a:solidFill>
                <a:srgbClr val="C00000"/>
              </a:solidFill>
            </a:endParaRP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E913B133-6378-43E1-85FE-4459967A02A5}"/>
              </a:ext>
            </a:extLst>
          </p:cNvPr>
          <p:cNvSpPr/>
          <p:nvPr/>
        </p:nvSpPr>
        <p:spPr>
          <a:xfrm>
            <a:off x="936566" y="3233026"/>
            <a:ext cx="1861340" cy="21689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15,4289 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863EB783-0BFB-4DE6-8879-41BC119B208E}"/>
              </a:ext>
            </a:extLst>
          </p:cNvPr>
          <p:cNvSpPr/>
          <p:nvPr/>
        </p:nvSpPr>
        <p:spPr>
          <a:xfrm>
            <a:off x="936566" y="2986338"/>
            <a:ext cx="3419410" cy="184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Nordkoordinat (SWEREF 99 TM):</a:t>
            </a:r>
            <a:r>
              <a:rPr lang="sv-SE" sz="1000" b="1" dirty="0">
                <a:solidFill>
                  <a:srgbClr val="C00000"/>
                </a:solidFill>
              </a:rPr>
              <a:t>* </a:t>
            </a:r>
            <a:r>
              <a:rPr lang="sv-SE" sz="1000" b="1" dirty="0">
                <a:solidFill>
                  <a:srgbClr val="0070C0"/>
                </a:solidFill>
              </a:rPr>
              <a:t>North </a:t>
            </a:r>
            <a:r>
              <a:rPr lang="sv-SE" sz="1000" b="1" dirty="0" err="1">
                <a:solidFill>
                  <a:srgbClr val="0070C0"/>
                </a:solidFill>
              </a:rPr>
              <a:t>coordinate</a:t>
            </a:r>
            <a:endParaRPr lang="sv-SE" sz="1000" b="1" dirty="0">
              <a:solidFill>
                <a:srgbClr val="C00000"/>
              </a:solidFill>
            </a:endParaRPr>
          </a:p>
        </p:txBody>
      </p:sp>
      <p:pic>
        <p:nvPicPr>
          <p:cNvPr id="3" name="Bildobjekt 2" descr="Screenshot of input field where option &quot;Coordinate&quot; is activated.">
            <a:extLst>
              <a:ext uri="{FF2B5EF4-FFF2-40B4-BE49-F238E27FC236}">
                <a16:creationId xmlns:a16="http://schemas.microsoft.com/office/drawing/2014/main" id="{38C74E92-8AD3-42A2-8214-12F4311DDE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24" y="1602973"/>
            <a:ext cx="6605079" cy="130207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3FDC4F53-3424-4C2F-94A7-5A4D134FE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996072" cy="1080000"/>
          </a:xfrm>
        </p:spPr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 as a </a:t>
            </a:r>
            <a:r>
              <a:rPr lang="sv-SE" dirty="0" err="1"/>
              <a:t>consignee</a:t>
            </a:r>
            <a:br>
              <a:rPr lang="sv-SE" dirty="0"/>
            </a:br>
            <a:r>
              <a:rPr lang="sv-SE" sz="1800" dirty="0"/>
              <a:t>- </a:t>
            </a:r>
            <a:r>
              <a:rPr lang="en-US" sz="1800" dirty="0"/>
              <a:t>Place where the waste was managed last</a:t>
            </a:r>
            <a:r>
              <a:rPr lang="sv-SE" sz="1800" dirty="0"/>
              <a:t>. </a:t>
            </a:r>
            <a:r>
              <a:rPr lang="en-US" sz="1800" dirty="0"/>
              <a:t>Option 2 if address is missing - enter coordinates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724995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pic>
        <p:nvPicPr>
          <p:cNvPr id="10" name="Platshållare för bild 9" descr="Screenshot of input field where option &quot;Only the municipal code&quot; is activated.">
            <a:extLst>
              <a:ext uri="{FF2B5EF4-FFF2-40B4-BE49-F238E27FC236}">
                <a16:creationId xmlns:a16="http://schemas.microsoft.com/office/drawing/2014/main" id="{7BD11C16-11DD-4020-BDBB-C8B68FC2F8A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8" b="109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06652" y="1895400"/>
            <a:ext cx="3686400" cy="280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municipal code is stated in cases where the municipality manages waste from households or when the producer is unknown, such as dumping.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 as a </a:t>
            </a:r>
            <a:r>
              <a:rPr lang="sv-SE" dirty="0" err="1"/>
              <a:t>consignee</a:t>
            </a:r>
            <a:br>
              <a:rPr lang="sv-SE" dirty="0"/>
            </a:br>
            <a:r>
              <a:rPr lang="sv-SE" sz="1800" dirty="0"/>
              <a:t>- </a:t>
            </a:r>
            <a:r>
              <a:rPr lang="en-US" sz="1800" dirty="0"/>
              <a:t>Place where the waste was managed last</a:t>
            </a:r>
            <a:r>
              <a:rPr lang="sv-SE" sz="1800" dirty="0"/>
              <a:t>. </a:t>
            </a:r>
            <a:r>
              <a:rPr lang="en-US" sz="1800" dirty="0"/>
              <a:t>Option 3 if address is missing - enter </a:t>
            </a:r>
            <a:r>
              <a:rPr lang="sv-SE" sz="1800" dirty="0"/>
              <a:t>municipal </a:t>
            </a:r>
            <a:r>
              <a:rPr lang="sv-SE" sz="1800" dirty="0" err="1"/>
              <a:t>code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4065768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/>
          </a:p>
        </p:txBody>
      </p:sp>
      <p:pic>
        <p:nvPicPr>
          <p:cNvPr id="10" name="Platshållare för bild 9" descr="Screenshot of the e-service input field for the Place where the waste is to be treated. &quot;Address&quot; is activated.">
            <a:extLst>
              <a:ext uri="{FF2B5EF4-FFF2-40B4-BE49-F238E27FC236}">
                <a16:creationId xmlns:a16="http://schemas.microsoft.com/office/drawing/2014/main" id="{80350F55-C348-4A4F-8405-2FBA6AEAF5A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7" b="278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place where the waste will be treated </a:t>
            </a:r>
          </a:p>
          <a:p>
            <a:r>
              <a:rPr lang="en-US" dirty="0"/>
              <a:t>If address is missing, state coordinates</a:t>
            </a:r>
          </a:p>
        </p:txBody>
      </p:sp>
      <p:sp>
        <p:nvSpPr>
          <p:cNvPr id="2" name="Rubrik 1" descr="Screenshot of the e-service input field for the Place where the waste is to be handled. &quot;Address&quot; is activated.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 as a </a:t>
            </a:r>
            <a:r>
              <a:rPr lang="sv-SE" dirty="0" err="1"/>
              <a:t>consignee</a:t>
            </a:r>
            <a:br>
              <a:rPr lang="sv-SE" dirty="0"/>
            </a:br>
            <a:r>
              <a:rPr lang="sv-SE" sz="1800" dirty="0"/>
              <a:t>- </a:t>
            </a:r>
            <a:r>
              <a:rPr lang="en-US" sz="1800" dirty="0"/>
              <a:t>Place where the waste will be treated. Option 1 if address exists</a:t>
            </a:r>
            <a:r>
              <a:rPr lang="sv-SE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7284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5</a:t>
            </a:r>
            <a:br>
              <a:rPr lang="sv-SE" dirty="0"/>
            </a:br>
            <a:r>
              <a:rPr lang="sv-SE" dirty="0" err="1"/>
              <a:t>waste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0317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/>
          </a:p>
        </p:txBody>
      </p:sp>
      <p:pic>
        <p:nvPicPr>
          <p:cNvPr id="10" name="Platshållare för bild 9" descr="Screenshot with the steps of the e-service: Hazardous waste with input field about the waste itself. Among other things, input fields are displayed for: Waste type with main group and subgroup and the waste type itself. Input fields for waste quantity and reference are also displayed.">
            <a:extLst>
              <a:ext uri="{FF2B5EF4-FFF2-40B4-BE49-F238E27FC236}">
                <a16:creationId xmlns:a16="http://schemas.microsoft.com/office/drawing/2014/main" id="{7F1AE86B-D7AF-4E09-8C66-DCEB8BE6D3B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6" r="920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details about the waste must be provided, such as the waste classification code and the amount of waste.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See example on next page.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Hazardous</a:t>
            </a:r>
            <a:r>
              <a:rPr lang="sv-SE" dirty="0"/>
              <a:t> </a:t>
            </a:r>
            <a:r>
              <a:rPr lang="sv-SE" dirty="0" err="1"/>
              <a:t>waste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948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Copyright </a:t>
            </a:r>
            <a:r>
              <a:rPr lang="sv-SE" dirty="0" err="1"/>
              <a:t>notice</a:t>
            </a:r>
            <a:r>
              <a:rPr lang="sv-SE" dirty="0"/>
              <a:t> to </a:t>
            </a:r>
            <a:r>
              <a:rPr lang="sv-SE" dirty="0" err="1"/>
              <a:t>imagery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sv-SE" dirty="0" err="1"/>
              <a:t>Photographic</a:t>
            </a:r>
            <a:r>
              <a:rPr lang="sv-SE" dirty="0"/>
              <a:t> </a:t>
            </a:r>
            <a:r>
              <a:rPr lang="sv-SE" dirty="0" err="1"/>
              <a:t>imagery</a:t>
            </a:r>
            <a:r>
              <a:rPr lang="sv-SE" dirty="0"/>
              <a:t> in </a:t>
            </a:r>
            <a:r>
              <a:rPr lang="sv-SE" dirty="0" err="1"/>
              <a:t>this</a:t>
            </a:r>
            <a:r>
              <a:rPr lang="sv-SE" dirty="0"/>
              <a:t> presentation </a:t>
            </a:r>
            <a:r>
              <a:rPr lang="sv-SE" dirty="0" err="1"/>
              <a:t>cannot</a:t>
            </a:r>
            <a:r>
              <a:rPr lang="sv-SE" dirty="0"/>
              <a:t> be </a:t>
            </a:r>
            <a:r>
              <a:rPr lang="sv-SE" dirty="0" err="1"/>
              <a:t>copied</a:t>
            </a:r>
            <a:r>
              <a:rPr lang="sv-SE" dirty="0"/>
              <a:t> to or </a:t>
            </a:r>
            <a:r>
              <a:rPr lang="sv-SE" dirty="0" err="1"/>
              <a:t>used</a:t>
            </a:r>
            <a:r>
              <a:rPr lang="sv-SE" dirty="0"/>
              <a:t> in </a:t>
            </a:r>
            <a:r>
              <a:rPr lang="sv-SE" dirty="0" err="1"/>
              <a:t>other</a:t>
            </a:r>
            <a:r>
              <a:rPr lang="sv-SE" dirty="0"/>
              <a:t> presentations.</a:t>
            </a:r>
          </a:p>
          <a:p>
            <a:r>
              <a:rPr lang="en-US" dirty="0"/>
              <a:t>The copyright only applies to this presentation.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20" name="Rektangel 19" descr="Inmatningsfält för referens.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917027" y="3866671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917027" y="3688271"/>
            <a:ext cx="1494733" cy="1755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 </a:t>
            </a:r>
            <a:r>
              <a:rPr lang="sv-SE" sz="1000" dirty="0" err="1">
                <a:solidFill>
                  <a:srgbClr val="0070C0"/>
                </a:solidFill>
              </a:rPr>
              <a:t>Reference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917027" y="3434623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6756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906492" y="3256689"/>
            <a:ext cx="2945427" cy="157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 ):</a:t>
            </a:r>
            <a:r>
              <a:rPr lang="sv-SE" sz="1000" dirty="0">
                <a:solidFill>
                  <a:srgbClr val="FF0000"/>
                </a:solidFill>
              </a:rPr>
              <a:t>*</a:t>
            </a:r>
            <a:r>
              <a:rPr lang="sv-SE" sz="1000" dirty="0">
                <a:solidFill>
                  <a:schemeClr val="tx1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waste</a:t>
            </a:r>
            <a:r>
              <a:rPr lang="sv-SE" sz="1000" dirty="0">
                <a:solidFill>
                  <a:srgbClr val="0070C0"/>
                </a:solidFill>
              </a:rPr>
              <a:t> in kilogram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917027" y="2980973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160104 Uttjänta fordon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917027" y="2764949"/>
            <a:ext cx="3510957" cy="1993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six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digit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508792" y="2928528"/>
            <a:ext cx="2105803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Here, the </a:t>
            </a:r>
            <a:r>
              <a:rPr lang="sv-SE" sz="800" dirty="0" err="1">
                <a:solidFill>
                  <a:schemeClr val="tx1"/>
                </a:solidFill>
              </a:rPr>
              <a:t>waste</a:t>
            </a:r>
            <a:r>
              <a:rPr lang="sv-SE" sz="800" dirty="0">
                <a:solidFill>
                  <a:schemeClr val="tx1"/>
                </a:solidFill>
              </a:rPr>
              <a:t> </a:t>
            </a:r>
            <a:r>
              <a:rPr lang="sv-SE" sz="800" dirty="0" err="1">
                <a:solidFill>
                  <a:schemeClr val="tx1"/>
                </a:solidFill>
              </a:rPr>
              <a:t>treatment</a:t>
            </a:r>
            <a:endParaRPr lang="sv-SE" sz="800" dirty="0">
              <a:solidFill>
                <a:schemeClr val="tx1"/>
              </a:solidFill>
            </a:endParaRPr>
          </a:p>
          <a:p>
            <a:r>
              <a:rPr lang="en-US" sz="800" dirty="0">
                <a:solidFill>
                  <a:schemeClr val="tx1"/>
                </a:solidFill>
              </a:rPr>
              <a:t>can e.g. enter an own code for the waste. Free comment.</a:t>
            </a: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917027" y="2498509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 Uttjänta fordon från olika transportslag (även maskiner som inte är avsedda att användas på väg) och avfall från…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874726" y="2311546"/>
            <a:ext cx="3913298" cy="189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r>
              <a:rPr lang="sv-SE" sz="1000" dirty="0">
                <a:solidFill>
                  <a:srgbClr val="0070C0"/>
                </a:solidFill>
              </a:rPr>
              <a:t> 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sub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917027" y="2030455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 Avfall som inte anges på annan plats i förteckningen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9F5CE823-E54B-41D8-9E52-500A2CD0CD12}"/>
              </a:ext>
            </a:extLst>
          </p:cNvPr>
          <p:cNvSpPr/>
          <p:nvPr/>
        </p:nvSpPr>
        <p:spPr>
          <a:xfrm>
            <a:off x="890486" y="1820496"/>
            <a:ext cx="4113562" cy="1800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main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209686" y="1194542"/>
            <a:ext cx="1713832" cy="517669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waste classification codes are from the Waste Regulation (2020: 614)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Read an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introduction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to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waste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classification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906492" y="1565020"/>
            <a:ext cx="3161451" cy="2096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 </a:t>
            </a:r>
            <a:r>
              <a:rPr lang="sv-SE" sz="1200" dirty="0" err="1">
                <a:solidFill>
                  <a:srgbClr val="0070C0"/>
                </a:solidFill>
              </a:rPr>
              <a:t>Hazardous</a:t>
            </a:r>
            <a:r>
              <a:rPr lang="sv-SE" sz="1200" dirty="0">
                <a:solidFill>
                  <a:srgbClr val="0070C0"/>
                </a:solidFill>
              </a:rPr>
              <a:t>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r>
              <a:rPr lang="sv-SE" sz="1200" dirty="0">
                <a:solidFill>
                  <a:srgbClr val="0070C0"/>
                </a:solidFill>
              </a:rPr>
              <a:t>,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endParaRPr lang="sv-SE" sz="1200" dirty="0">
              <a:solidFill>
                <a:schemeClr val="tx1"/>
              </a:solidFill>
            </a:endParaRPr>
          </a:p>
        </p:txBody>
      </p:sp>
      <p:pic>
        <p:nvPicPr>
          <p:cNvPr id="7" name="Bildobjekt 6" descr="Screenshot of e-service navigation with Hazardous waste step activated. The steps before are Start, Contact details and Collection details. The following steps are: Summary and Ready.">
            <a:extLst>
              <a:ext uri="{FF2B5EF4-FFF2-40B4-BE49-F238E27FC236}">
                <a16:creationId xmlns:a16="http://schemas.microsoft.com/office/drawing/2014/main" id="{B26E1536-23C5-41A9-8B91-3DFCB30E3B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493" y="995284"/>
            <a:ext cx="5210175" cy="5238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23173"/>
          </a:xfrm>
        </p:spPr>
        <p:txBody>
          <a:bodyPr/>
          <a:lstStyle/>
          <a:p>
            <a:r>
              <a:rPr lang="en-US" dirty="0"/>
              <a:t>Example of hazardous waste 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 dirty="0"/>
          </a:p>
        </p:txBody>
      </p:sp>
      <p:pic>
        <p:nvPicPr>
          <p:cNvPr id="13" name="Platshållare för bild 12" descr="Screenshot of the e-service form where waste collector can add more hazardous waste. Button to clear data is visible as well as a button &quot;Add after&quot; to add more waste, ">
            <a:extLst>
              <a:ext uri="{FF2B5EF4-FFF2-40B4-BE49-F238E27FC236}">
                <a16:creationId xmlns:a16="http://schemas.microsoft.com/office/drawing/2014/main" id="{73023BAE-E5E7-42D3-8506-5FCB944B08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" r="7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92400" y="1603609"/>
            <a:ext cx="3686400" cy="280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Select “</a:t>
            </a:r>
            <a:r>
              <a:rPr lang="en-US" dirty="0" err="1"/>
              <a:t>Lägg</a:t>
            </a:r>
            <a:r>
              <a:rPr lang="en-US" dirty="0"/>
              <a:t> till </a:t>
            </a:r>
            <a:r>
              <a:rPr lang="en-US" dirty="0" err="1"/>
              <a:t>efter</a:t>
            </a:r>
            <a:r>
              <a:rPr lang="en-US" dirty="0"/>
              <a:t>“ to add information about other hazardous waste that has been received in the same shipment.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more</a:t>
            </a:r>
            <a:r>
              <a:rPr lang="sv-SE" dirty="0"/>
              <a:t> </a:t>
            </a:r>
            <a:r>
              <a:rPr lang="sv-SE" dirty="0" err="1"/>
              <a:t>hazardous</a:t>
            </a:r>
            <a:r>
              <a:rPr lang="sv-SE" dirty="0"/>
              <a:t> </a:t>
            </a:r>
            <a:r>
              <a:rPr lang="sv-SE" dirty="0" err="1"/>
              <a:t>waste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0583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6</a:t>
            </a:r>
            <a:br>
              <a:rPr lang="sv-SE" dirty="0"/>
            </a:br>
            <a:r>
              <a:rPr lang="sv-SE" dirty="0" err="1"/>
              <a:t>summary</a:t>
            </a:r>
            <a:r>
              <a:rPr lang="sv-SE" dirty="0"/>
              <a:t> &amp; </a:t>
            </a:r>
            <a:r>
              <a:rPr lang="sv-SE" dirty="0" err="1"/>
              <a:t>review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76369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/>
          </a:p>
        </p:txBody>
      </p:sp>
      <p:pic>
        <p:nvPicPr>
          <p:cNvPr id="11" name="Platshållare för bild 10" descr="Screenshot of the steps of the e-service: Summary with all entered information and visible button to &quot;Change details on the page&quot;.">
            <a:extLst>
              <a:ext uri="{FF2B5EF4-FFF2-40B4-BE49-F238E27FC236}">
                <a16:creationId xmlns:a16="http://schemas.microsoft.com/office/drawing/2014/main" id="{8C967701-8626-47DE-8E15-0C2026B520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1" r="2251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Review the information.</a:t>
            </a:r>
          </a:p>
          <a:p>
            <a:r>
              <a:rPr lang="en-US" dirty="0"/>
              <a:t>You can reach different sections to change details by selecting “</a:t>
            </a:r>
            <a:r>
              <a:rPr lang="en-US" dirty="0" err="1"/>
              <a:t>Ändra</a:t>
            </a:r>
            <a:r>
              <a:rPr lang="en-US" dirty="0"/>
              <a:t> </a:t>
            </a:r>
            <a:r>
              <a:rPr lang="en-US" dirty="0" err="1"/>
              <a:t>sidans</a:t>
            </a:r>
            <a:r>
              <a:rPr lang="en-US" dirty="0"/>
              <a:t> </a:t>
            </a:r>
            <a:r>
              <a:rPr lang="en-US" dirty="0" err="1"/>
              <a:t>uppgifter</a:t>
            </a:r>
            <a:r>
              <a:rPr lang="en-US" dirty="0"/>
              <a:t>”.</a:t>
            </a:r>
          </a:p>
          <a:p>
            <a:r>
              <a:rPr lang="en-US" dirty="0"/>
              <a:t>After changing details in a previous section, you can go directly to this summary.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Summary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81756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7</a:t>
            </a:r>
            <a:br>
              <a:rPr lang="sv-SE" dirty="0"/>
            </a:br>
            <a:r>
              <a:rPr lang="sv-SE" dirty="0" err="1"/>
              <a:t>almost</a:t>
            </a:r>
            <a:r>
              <a:rPr lang="sv-SE" dirty="0"/>
              <a:t> </a:t>
            </a:r>
            <a:r>
              <a:rPr lang="sv-SE" dirty="0" err="1"/>
              <a:t>done</a:t>
            </a:r>
            <a:r>
              <a:rPr lang="sv-SE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443814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/>
          </a:p>
        </p:txBody>
      </p:sp>
      <p:pic>
        <p:nvPicPr>
          <p:cNvPr id="10" name="Platshållare för bild 9" descr="Screenshot of the e-service's confirmation that the registration has been submitted. Ready is enabled in a visual navigation.">
            <a:extLst>
              <a:ext uri="{FF2B5EF4-FFF2-40B4-BE49-F238E27FC236}">
                <a16:creationId xmlns:a16="http://schemas.microsoft.com/office/drawing/2014/main" id="{AA782723-A8E2-468C-8898-4129636A761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6" r="3636"/>
          <a:stretch>
            <a:fillRect/>
          </a:stretch>
        </p:blipFill>
        <p:spPr>
          <a:xfrm>
            <a:off x="61910" y="1544400"/>
            <a:ext cx="4427984" cy="2950714"/>
          </a:xfrm>
        </p:spPr>
      </p:pic>
      <p:sp>
        <p:nvSpPr>
          <p:cNvPr id="7" name="Platshållare för text 6" descr="Skärmdump på e-tjänstens bekräftelse över att registreringen är inskickad. Klar är aktiverat i en visuell navigering.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84093" y="1431000"/>
            <a:ext cx="3800542" cy="3248100"/>
          </a:xfrm>
        </p:spPr>
        <p:txBody>
          <a:bodyPr/>
          <a:lstStyle/>
          <a:p>
            <a:r>
              <a:rPr lang="en-US" sz="1800" dirty="0"/>
              <a:t>Thank you for your registration</a:t>
            </a:r>
          </a:p>
          <a:p>
            <a:r>
              <a:rPr lang="en-US" sz="1800" dirty="0"/>
              <a:t>Keep the registration ID, </a:t>
            </a:r>
            <a:r>
              <a:rPr lang="en-US" sz="1800" dirty="0" err="1"/>
              <a:t>AvfallsID</a:t>
            </a:r>
            <a:r>
              <a:rPr lang="en-US" sz="1800" dirty="0"/>
              <a:t> (found in the pdf file), to be able to revise the registration later.</a:t>
            </a:r>
          </a:p>
          <a:p>
            <a:r>
              <a:rPr lang="en-US" sz="1800" dirty="0"/>
              <a:t>Log out of the e-service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note is submitted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26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How do I change an earlier registration</a:t>
            </a:r>
            <a:r>
              <a:rPr lang="sv-SE" sz="8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96375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27</a:t>
            </a:fld>
            <a:endParaRPr lang="sv-SE"/>
          </a:p>
        </p:txBody>
      </p:sp>
      <p:pic>
        <p:nvPicPr>
          <p:cNvPr id="23" name="Platshållare för bild 22" descr="Screenshot of the first step of the e-service: Start, where four questions are asked with yes-no answers. The Yes option is enabled for the question &quot;Should you change / replace a previously submitted document?">
            <a:extLst>
              <a:ext uri="{FF2B5EF4-FFF2-40B4-BE49-F238E27FC236}">
                <a16:creationId xmlns:a16="http://schemas.microsoft.com/office/drawing/2014/main" id="{5C471DF7-3DDA-4EB1-BB0F-BFD61D6B105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" r="2389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6800" y="1347614"/>
            <a:ext cx="3686400" cy="3687886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You can edit a submitted note by replacing it. To succeed you need to know the note’s registration ID (</a:t>
            </a:r>
            <a:r>
              <a:rPr lang="en-US" sz="1800" dirty="0" err="1"/>
              <a:t>avfallsID</a:t>
            </a:r>
            <a:r>
              <a:rPr lang="en-US" sz="1800" dirty="0"/>
              <a:t>).</a:t>
            </a:r>
            <a:endParaRPr lang="sv-SE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Select “ja“ (yes) at the Start question “Ska du </a:t>
            </a:r>
            <a:r>
              <a:rPr lang="en-US" sz="1600" dirty="0" err="1"/>
              <a:t>ändra</a:t>
            </a:r>
            <a:r>
              <a:rPr lang="en-US" sz="1600" dirty="0"/>
              <a:t>/</a:t>
            </a:r>
            <a:r>
              <a:rPr lang="en-US" sz="1600" dirty="0" err="1"/>
              <a:t>ersätta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tidigare</a:t>
            </a:r>
            <a:r>
              <a:rPr lang="en-US" sz="1600" dirty="0"/>
              <a:t> </a:t>
            </a:r>
            <a:r>
              <a:rPr lang="en-US" sz="1600" dirty="0" err="1"/>
              <a:t>inskickad</a:t>
            </a:r>
            <a:r>
              <a:rPr lang="en-US" sz="1600" dirty="0"/>
              <a:t> handling?”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Enter the former “</a:t>
            </a:r>
            <a:r>
              <a:rPr lang="en-US" sz="1600" dirty="0" err="1"/>
              <a:t>avfallsID</a:t>
            </a:r>
            <a:r>
              <a:rPr lang="en-US" sz="1600" dirty="0"/>
              <a:t>” and enter all correct details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new note replaces the previous one and gets a new registration ID (</a:t>
            </a:r>
            <a:r>
              <a:rPr lang="en-US" sz="1600" dirty="0" err="1"/>
              <a:t>avfallsID</a:t>
            </a:r>
            <a:r>
              <a:rPr lang="en-US" sz="16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See example on next page.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28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1600" y="4515966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Valfri text 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46550"/>
            <a:ext cx="1653575" cy="164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 </a:t>
            </a:r>
            <a:r>
              <a:rPr lang="sv-SE" sz="1000" dirty="0" err="1">
                <a:solidFill>
                  <a:srgbClr val="0070C0"/>
                </a:solidFill>
              </a:rPr>
              <a:t>Reference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6756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81352" y="3867894"/>
            <a:ext cx="3374624" cy="17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</a:t>
            </a:r>
            <a:r>
              <a:rPr lang="sv-SE" sz="1000" dirty="0">
                <a:solidFill>
                  <a:srgbClr val="C00000"/>
                </a:solidFill>
              </a:rPr>
              <a:t> *</a:t>
            </a:r>
            <a:r>
              <a:rPr lang="sv-SE" sz="1000" dirty="0">
                <a:solidFill>
                  <a:schemeClr val="tx1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waste</a:t>
            </a:r>
            <a:r>
              <a:rPr lang="sv-SE" sz="1000" dirty="0">
                <a:solidFill>
                  <a:srgbClr val="0070C0"/>
                </a:solidFill>
              </a:rPr>
              <a:t> in kilogram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160104 Uttjänta fordon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617451" y="3711335"/>
            <a:ext cx="1810533" cy="491519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Here, the </a:t>
            </a:r>
            <a:r>
              <a:rPr lang="sv-SE" sz="800" dirty="0" err="1">
                <a:solidFill>
                  <a:schemeClr val="tx1"/>
                </a:solidFill>
              </a:rPr>
              <a:t>waste</a:t>
            </a:r>
            <a:r>
              <a:rPr lang="sv-SE" sz="800" dirty="0">
                <a:solidFill>
                  <a:schemeClr val="tx1"/>
                </a:solidFill>
              </a:rPr>
              <a:t> </a:t>
            </a:r>
            <a:r>
              <a:rPr lang="sv-SE" sz="800" dirty="0" err="1">
                <a:solidFill>
                  <a:schemeClr val="tx1"/>
                </a:solidFill>
              </a:rPr>
              <a:t>treatment</a:t>
            </a:r>
            <a:r>
              <a:rPr lang="sv-SE" sz="800" dirty="0">
                <a:solidFill>
                  <a:schemeClr val="tx1"/>
                </a:solidFill>
              </a:rPr>
              <a:t> </a:t>
            </a:r>
            <a:r>
              <a:rPr lang="en-US" sz="800" dirty="0">
                <a:solidFill>
                  <a:schemeClr val="tx1"/>
                </a:solidFill>
              </a:rPr>
              <a:t>can e.g. enter an own code for the waste. Free comment.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451868"/>
            <a:ext cx="3453775" cy="156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six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digit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 Uttjänta fordon från olika transportslag (även maskiner som inte är avsedda att användas på väg) och avfall från…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8" y="2904782"/>
            <a:ext cx="4245864" cy="216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sub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 Avfall som inte anges på annan plats i förteckningen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90" y="2450437"/>
            <a:ext cx="3923242" cy="1213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main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du17ab61-3g5e-17rs-3791-06aa85df1f7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83428" y="1789724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waste classification codes are from the Waste Regulation (2020: 614)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Read an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introduction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to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waste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classification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29" y="1917096"/>
            <a:ext cx="3652369" cy="214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en-US" sz="1000" dirty="0">
                <a:solidFill>
                  <a:srgbClr val="0070C0"/>
                </a:solidFill>
              </a:rPr>
              <a:t>Registration ID to be replaced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1" y="1663448"/>
            <a:ext cx="3148313" cy="1970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 </a:t>
            </a:r>
            <a:r>
              <a:rPr lang="sv-SE" sz="1200" dirty="0" err="1">
                <a:solidFill>
                  <a:srgbClr val="0070C0"/>
                </a:solidFill>
              </a:rPr>
              <a:t>Hazardous</a:t>
            </a:r>
            <a:r>
              <a:rPr lang="sv-SE" sz="1200" dirty="0">
                <a:solidFill>
                  <a:srgbClr val="0070C0"/>
                </a:solidFill>
              </a:rPr>
              <a:t>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r>
              <a:rPr lang="sv-SE" sz="1200" dirty="0">
                <a:solidFill>
                  <a:srgbClr val="0070C0"/>
                </a:solidFill>
              </a:rPr>
              <a:t>,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endParaRPr lang="sv-SE" sz="1200" dirty="0">
              <a:solidFill>
                <a:schemeClr val="tx1"/>
              </a:solidFill>
            </a:endParaRPr>
          </a:p>
        </p:txBody>
      </p:sp>
      <p:pic>
        <p:nvPicPr>
          <p:cNvPr id="30" name="Bildobjekt 29" descr="Screenshot of e-service navigation with Hazardous waste step activated. The steps before are Start, Contact details and Collection details. The following steps are: Summary and Ready.">
            <a:extLst>
              <a:ext uri="{FF2B5EF4-FFF2-40B4-BE49-F238E27FC236}">
                <a16:creationId xmlns:a16="http://schemas.microsoft.com/office/drawing/2014/main" id="{F7A28620-34F0-45EA-86A1-6A9BA00FB1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493" y="995284"/>
            <a:ext cx="5210175" cy="5238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87786"/>
          </a:xfrm>
        </p:spPr>
        <p:txBody>
          <a:bodyPr/>
          <a:lstStyle/>
          <a:p>
            <a:r>
              <a:rPr lang="en-US" dirty="0"/>
              <a:t>Example of replacing a previous note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74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1</a:t>
            </a:r>
            <a:br>
              <a:rPr lang="sv-SE" dirty="0"/>
            </a:br>
            <a:r>
              <a:rPr lang="sv-SE" dirty="0"/>
              <a:t>log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creenshot at www.naturvardsverket.se/avfallsregister with eight different inputs to the e-services. ">
            <a:extLst>
              <a:ext uri="{FF2B5EF4-FFF2-40B4-BE49-F238E27FC236}">
                <a16:creationId xmlns:a16="http://schemas.microsoft.com/office/drawing/2014/main" id="{1153D70B-253E-4728-8616-A6C0E9899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0" y="1820102"/>
            <a:ext cx="3686400" cy="280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easiest way to access the waste register is via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r>
              <a:rPr lang="en-US" dirty="0"/>
              <a:t>Select the entry:</a:t>
            </a:r>
            <a:br>
              <a:rPr lang="sv-SE" dirty="0"/>
            </a:br>
            <a:r>
              <a:rPr lang="sv-SE" dirty="0"/>
              <a:t>”Behandlare - mottagning”</a:t>
            </a:r>
          </a:p>
          <a:p>
            <a:pPr marL="0" indent="0">
              <a:buNone/>
            </a:pPr>
            <a:r>
              <a:rPr lang="sv-SE" sz="1600" dirty="0"/>
              <a:t>”Waste </a:t>
            </a:r>
            <a:r>
              <a:rPr lang="sv-SE" sz="1600" dirty="0" err="1"/>
              <a:t>treatment</a:t>
            </a:r>
            <a:r>
              <a:rPr lang="sv-SE" sz="1600" dirty="0"/>
              <a:t> </a:t>
            </a:r>
            <a:r>
              <a:rPr lang="sv-SE" sz="1600" dirty="0" err="1"/>
              <a:t>facility</a:t>
            </a:r>
            <a:r>
              <a:rPr lang="sv-SE" sz="1600" dirty="0"/>
              <a:t> – </a:t>
            </a:r>
            <a:r>
              <a:rPr lang="sv-SE" sz="1600" dirty="0" err="1"/>
              <a:t>reporting</a:t>
            </a:r>
            <a:r>
              <a:rPr lang="sv-SE" sz="1600" dirty="0"/>
              <a:t> as a </a:t>
            </a:r>
            <a:r>
              <a:rPr lang="sv-SE" sz="1600" dirty="0" err="1"/>
              <a:t>consignee</a:t>
            </a:r>
            <a:r>
              <a:rPr lang="sv-SE" sz="1600" dirty="0"/>
              <a:t>”</a:t>
            </a:r>
          </a:p>
          <a:p>
            <a:pPr marL="0" indent="0">
              <a:buNone/>
            </a:pPr>
            <a:endParaRPr lang="sv-SE" sz="120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hlinkClick r:id="rId3"/>
              </a:rPr>
              <a:t>www.naturvardsverket.se/avfallsregister</a:t>
            </a:r>
            <a:br>
              <a:rPr lang="sv-SE" dirty="0"/>
            </a:br>
            <a:r>
              <a:rPr lang="en-US" sz="1800" dirty="0"/>
              <a:t>(e-services for the waste register)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A man in an apron uses his laptop on a work table with carpentry tools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To </a:t>
            </a:r>
            <a:r>
              <a:rPr lang="sv-SE" dirty="0" err="1"/>
              <a:t>complete</a:t>
            </a:r>
            <a:r>
              <a:rPr lang="sv-SE" dirty="0"/>
              <a:t> the login and access </a:t>
            </a:r>
            <a:r>
              <a:rPr lang="en-US" dirty="0"/>
              <a:t>the e-service, you need to identify yourself with an e-identification.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To access the e-service</a:t>
            </a:r>
          </a:p>
        </p:txBody>
      </p:sp>
    </p:spTree>
    <p:extLst>
      <p:ext uri="{BB962C8B-B14F-4D97-AF65-F5344CB8AC3E}">
        <p14:creationId xmlns:p14="http://schemas.microsoft.com/office/powerpoint/2010/main" val="269325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2</a:t>
            </a:r>
            <a:br>
              <a:rPr lang="sv-SE" dirty="0"/>
            </a:br>
            <a:r>
              <a:rPr lang="sv-SE" dirty="0" err="1"/>
              <a:t>first</a:t>
            </a:r>
            <a:r>
              <a:rPr lang="sv-SE" dirty="0"/>
              <a:t> </a:t>
            </a:r>
            <a:r>
              <a:rPr lang="sv-SE" dirty="0" err="1"/>
              <a:t>questions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424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11" name="Platshållare för bild 10" descr="Screenshot of the first step of the e-service: Start, where four questions are asked with yes-no answers.">
            <a:extLst>
              <a:ext uri="{FF2B5EF4-FFF2-40B4-BE49-F238E27FC236}">
                <a16:creationId xmlns:a16="http://schemas.microsoft.com/office/drawing/2014/main" id="{EEEE6A75-22A5-4741-B244-2BDD0AB153E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8" r="808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131590"/>
            <a:ext cx="4731010" cy="371491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first step is to submit answers to identify if </a:t>
            </a:r>
          </a:p>
          <a:p>
            <a:r>
              <a:rPr lang="en-US" dirty="0"/>
              <a:t>you are reporting as an agent</a:t>
            </a:r>
          </a:p>
          <a:p>
            <a:r>
              <a:rPr lang="en-US" dirty="0"/>
              <a:t>want to change a previously submitted document.</a:t>
            </a:r>
          </a:p>
          <a:p>
            <a:r>
              <a:rPr lang="en-US" dirty="0"/>
              <a:t>the transport starts outside the Swedish border or if the hazardous waste comes directly from households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400" dirty="0"/>
              <a:t>An agent is authorized to bring an action for another person.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Start=</a:t>
            </a:r>
            <a:r>
              <a:rPr lang="sv-SE" dirty="0" err="1"/>
              <a:t>First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2254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3</a:t>
            </a:r>
            <a:br>
              <a:rPr lang="sv-SE" dirty="0"/>
            </a:b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7101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11" name="Platshållare för bild 10" descr="Screenshot of the steps of the e-service: Contact information with two input areas. One about the provider and the other about the business, called &quot;operator&quot;.">
            <a:extLst>
              <a:ext uri="{FF2B5EF4-FFF2-40B4-BE49-F238E27FC236}">
                <a16:creationId xmlns:a16="http://schemas.microsoft.com/office/drawing/2014/main" id="{B5D5A89E-B3FA-45E7-B775-571BEBD34F5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9" r="7209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3226500"/>
          </a:xfrm>
        </p:spPr>
        <p:txBody>
          <a:bodyPr/>
          <a:lstStyle/>
          <a:p>
            <a:r>
              <a:rPr lang="en-US" dirty="0"/>
              <a:t>Some details about you is filled in automatically and can’t be changed.</a:t>
            </a:r>
          </a:p>
          <a:p>
            <a:r>
              <a:rPr lang="en-US" dirty="0"/>
              <a:t>Submit details about the company/business you represent.</a:t>
            </a:r>
          </a:p>
          <a:p>
            <a:r>
              <a:rPr lang="en-US" dirty="0"/>
              <a:t>See example on next page.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Contact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124698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0.18</DLCPolicyLabelValue>
    <DLCPolicyLabelClientValue xmlns="7996adfb-96da-4ad1-ae3a-7c6b46cd9d70" xsi:nil="true"/>
    <DLCPolicyLabelLock xmlns="7996adfb-96da-4ad1-ae3a-7c6b46cd9d70" xsi:nil="true"/>
  </documentManagement>
</p:properties>
</file>

<file path=customXml/itemProps1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customXml/itemProps3.xml><?xml version="1.0" encoding="utf-8"?>
<ds:datastoreItem xmlns:ds="http://schemas.openxmlformats.org/officeDocument/2006/customXml" ds:itemID="{DF702550-8F3B-4129-B26B-4252B077F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968F4E4-2881-43EA-A478-5B9DD9BD10DB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ea7ce805-1af7-4231-833e-976235cb0fec"/>
    <ds:schemaRef ds:uri="7996adfb-96da-4ad1-ae3a-7c6b46cd9d7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1240</Words>
  <Application>Microsoft Office PowerPoint</Application>
  <PresentationFormat>Bildspel på skärmen (16:9)</PresentationFormat>
  <Paragraphs>236</Paragraphs>
  <Slides>28</Slides>
  <Notes>5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NV-9-16-pptmall</vt:lpstr>
      <vt:lpstr>E-services tutorial  - How to report hazardous waste</vt:lpstr>
      <vt:lpstr>Copyright notice to imagery</vt:lpstr>
      <vt:lpstr>Step 1 log in</vt:lpstr>
      <vt:lpstr>www.naturvardsverket.se/avfallsregister (e-services for the waste register)</vt:lpstr>
      <vt:lpstr>To access the e-service</vt:lpstr>
      <vt:lpstr>Step 2 first questions</vt:lpstr>
      <vt:lpstr>Start=First</vt:lpstr>
      <vt:lpstr>Step 3 contact details</vt:lpstr>
      <vt:lpstr>Contact details</vt:lpstr>
      <vt:lpstr>Example with contact details</vt:lpstr>
      <vt:lpstr>Step 4 consignee details</vt:lpstr>
      <vt:lpstr>Consignee details</vt:lpstr>
      <vt:lpstr>Provide information as a consignee - Waste treatment</vt:lpstr>
      <vt:lpstr>Provide information as a consignee - Place where the waste was managed last. Option 1 if address exists</vt:lpstr>
      <vt:lpstr>Provide information as a consignee - Place where the waste was managed last. Option 2 if address is missing - enter coordinates</vt:lpstr>
      <vt:lpstr>Provide information as a consignee - Place where the waste was managed last. Option 3 if address is missing - enter municipal code</vt:lpstr>
      <vt:lpstr>Provide information as a consignee - Place where the waste will be treated. Option 1 if address exists.</vt:lpstr>
      <vt:lpstr>Step 5 waste details</vt:lpstr>
      <vt:lpstr>Hazardous waste</vt:lpstr>
      <vt:lpstr>Example of hazardous waste details</vt:lpstr>
      <vt:lpstr>Add more hazardous waste</vt:lpstr>
      <vt:lpstr>Step 6 summary &amp; review</vt:lpstr>
      <vt:lpstr>Summary</vt:lpstr>
      <vt:lpstr>Step 7 almost done!</vt:lpstr>
      <vt:lpstr>The note is submitted</vt:lpstr>
      <vt:lpstr>How do I change an earlier registration?</vt:lpstr>
      <vt:lpstr>Start</vt:lpstr>
      <vt:lpstr>Example of replacing a previous note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 fungerar  e-tjänsten</dc:title>
  <dc:creator>Åkerman, Ulla</dc:creator>
  <cp:lastModifiedBy>Åkerman, Ulla</cp:lastModifiedBy>
  <cp:revision>1</cp:revision>
  <dcterms:created xsi:type="dcterms:W3CDTF">2020-10-26T07:31:26Z</dcterms:created>
  <dcterms:modified xsi:type="dcterms:W3CDTF">2020-12-21T09:07:23Z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