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1"/>
  </p:notesMasterIdLst>
  <p:sldIdLst>
    <p:sldId id="314" r:id="rId6"/>
    <p:sldId id="348" r:id="rId7"/>
    <p:sldId id="315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46" r:id="rId18"/>
    <p:sldId id="347" r:id="rId19"/>
    <p:sldId id="333" r:id="rId20"/>
    <p:sldId id="334" r:id="rId21"/>
    <p:sldId id="335" r:id="rId22"/>
    <p:sldId id="338" r:id="rId23"/>
    <p:sldId id="337" r:id="rId24"/>
    <p:sldId id="336" r:id="rId25"/>
    <p:sldId id="340" r:id="rId26"/>
    <p:sldId id="341" r:id="rId27"/>
    <p:sldId id="344" r:id="rId28"/>
    <p:sldId id="345" r:id="rId29"/>
    <p:sldId id="339" r:id="rId30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0D9CBD-BA71-4DE0-930A-DA1D1C5FC9BC}" v="25" dt="2020-12-21T08:53:24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4" autoAdjust="0"/>
    <p:restoredTop sz="86463" autoAdjust="0"/>
  </p:normalViewPr>
  <p:slideViewPr>
    <p:cSldViewPr>
      <p:cViewPr varScale="1">
        <p:scale>
          <a:sx n="42" d="100"/>
          <a:sy n="42" d="100"/>
        </p:scale>
        <p:origin x="48" y="512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-4080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undelius, Anki" userId="b72613fe-490e-4435-b2c8-0ced5966a88c" providerId="ADAL" clId="{194A18B2-9576-4B19-B0E5-C4EF0E7A5BED}"/>
    <pc:docChg chg="undo custSel modSld">
      <pc:chgData name="Grundelius, Anki" userId="b72613fe-490e-4435-b2c8-0ced5966a88c" providerId="ADAL" clId="{194A18B2-9576-4B19-B0E5-C4EF0E7A5BED}" dt="2020-11-19T10:10:28.691" v="617" actId="20577"/>
      <pc:docMkLst>
        <pc:docMk/>
      </pc:docMkLst>
      <pc:sldChg chg="modSp">
        <pc:chgData name="Grundelius, Anki" userId="b72613fe-490e-4435-b2c8-0ced5966a88c" providerId="ADAL" clId="{194A18B2-9576-4B19-B0E5-C4EF0E7A5BED}" dt="2020-11-19T10:08:36.801" v="572" actId="20577"/>
        <pc:sldMkLst>
          <pc:docMk/>
          <pc:sldMk cId="141904808" sldId="318"/>
        </pc:sldMkLst>
        <pc:spChg chg="mod">
          <ac:chgData name="Grundelius, Anki" userId="b72613fe-490e-4435-b2c8-0ced5966a88c" providerId="ADAL" clId="{194A18B2-9576-4B19-B0E5-C4EF0E7A5BED}" dt="2020-11-19T10:08:36.801" v="572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Grundelius, Anki" userId="b72613fe-490e-4435-b2c8-0ced5966a88c" providerId="ADAL" clId="{194A18B2-9576-4B19-B0E5-C4EF0E7A5BED}" dt="2020-11-11T10:30:55.503" v="58" actId="20577"/>
        <pc:sldMkLst>
          <pc:docMk/>
          <pc:sldMk cId="1141246981" sldId="323"/>
        </pc:sldMkLst>
        <pc:spChg chg="mod">
          <ac:chgData name="Grundelius, Anki" userId="b72613fe-490e-4435-b2c8-0ced5966a88c" providerId="ADAL" clId="{194A18B2-9576-4B19-B0E5-C4EF0E7A5BED}" dt="2020-11-11T10:30:55.503" v="58" actId="20577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Grundelius, Anki" userId="b72613fe-490e-4435-b2c8-0ced5966a88c" providerId="ADAL" clId="{194A18B2-9576-4B19-B0E5-C4EF0E7A5BED}" dt="2020-11-11T10:35:21.706" v="62" actId="20577"/>
        <pc:sldMkLst>
          <pc:docMk/>
          <pc:sldMk cId="3473346265" sldId="324"/>
        </pc:sldMkLst>
        <pc:spChg chg="mod">
          <ac:chgData name="Grundelius, Anki" userId="b72613fe-490e-4435-b2c8-0ced5966a88c" providerId="ADAL" clId="{194A18B2-9576-4B19-B0E5-C4EF0E7A5BED}" dt="2020-11-11T10:35:03.070" v="59" actId="20577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Grundelius, Anki" userId="b72613fe-490e-4435-b2c8-0ced5966a88c" providerId="ADAL" clId="{194A18B2-9576-4B19-B0E5-C4EF0E7A5BED}" dt="2020-11-11T10:35:10.722" v="60" actId="20577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Grundelius, Anki" userId="b72613fe-490e-4435-b2c8-0ced5966a88c" providerId="ADAL" clId="{194A18B2-9576-4B19-B0E5-C4EF0E7A5BED}" dt="2020-11-11T10:35:15.256" v="61" actId="20577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Grundelius, Anki" userId="b72613fe-490e-4435-b2c8-0ced5966a88c" providerId="ADAL" clId="{194A18B2-9576-4B19-B0E5-C4EF0E7A5BED}" dt="2020-11-11T10:35:21.706" v="62" actId="20577"/>
          <ac:spMkLst>
            <pc:docMk/>
            <pc:sldMk cId="3473346265" sldId="324"/>
            <ac:spMk id="48" creationId="{5F835AD6-37EC-4A07-A325-DCBE8C50397B}"/>
          </ac:spMkLst>
        </pc:spChg>
      </pc:sldChg>
      <pc:sldChg chg="modSp modNotesTx">
        <pc:chgData name="Grundelius, Anki" userId="b72613fe-490e-4435-b2c8-0ced5966a88c" providerId="ADAL" clId="{194A18B2-9576-4B19-B0E5-C4EF0E7A5BED}" dt="2020-11-17T13:56:02.431" v="347" actId="20577"/>
        <pc:sldMkLst>
          <pc:docMk/>
          <pc:sldMk cId="2368783740" sldId="325"/>
        </pc:sldMkLst>
        <pc:spChg chg="mod">
          <ac:chgData name="Grundelius, Anki" userId="b72613fe-490e-4435-b2c8-0ced5966a88c" providerId="ADAL" clId="{194A18B2-9576-4B19-B0E5-C4EF0E7A5BED}" dt="2020-11-17T13:56:02.431" v="347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Grundelius, Anki" userId="b72613fe-490e-4435-b2c8-0ced5966a88c" providerId="ADAL" clId="{194A18B2-9576-4B19-B0E5-C4EF0E7A5BED}" dt="2020-11-17T13:57:29.127" v="368" actId="20577"/>
        <pc:sldMkLst>
          <pc:docMk/>
          <pc:sldMk cId="2615051094" sldId="326"/>
        </pc:sldMkLst>
        <pc:spChg chg="mod">
          <ac:chgData name="Grundelius, Anki" userId="b72613fe-490e-4435-b2c8-0ced5966a88c" providerId="ADAL" clId="{194A18B2-9576-4B19-B0E5-C4EF0E7A5BED}" dt="2020-11-17T13:57:29.127" v="368" actId="20577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Grundelius, Anki" userId="b72613fe-490e-4435-b2c8-0ced5966a88c" providerId="ADAL" clId="{194A18B2-9576-4B19-B0E5-C4EF0E7A5BED}" dt="2020-11-17T13:55:26.537" v="326" actId="20577"/>
          <ac:spMkLst>
            <pc:docMk/>
            <pc:sldMk cId="2615051094" sldId="326"/>
            <ac:spMk id="7" creationId="{4736D399-2CFA-43B4-B9B8-CF59B9956A13}"/>
          </ac:spMkLst>
        </pc:spChg>
      </pc:sldChg>
      <pc:sldChg chg="modSp">
        <pc:chgData name="Grundelius, Anki" userId="b72613fe-490e-4435-b2c8-0ced5966a88c" providerId="ADAL" clId="{194A18B2-9576-4B19-B0E5-C4EF0E7A5BED}" dt="2020-11-13T13:18:08.052" v="63"/>
        <pc:sldMkLst>
          <pc:docMk/>
          <pc:sldMk cId="3769486148" sldId="334"/>
        </pc:sldMkLst>
        <pc:spChg chg="mod">
          <ac:chgData name="Grundelius, Anki" userId="b72613fe-490e-4435-b2c8-0ced5966a88c" providerId="ADAL" clId="{194A18B2-9576-4B19-B0E5-C4EF0E7A5BED}" dt="2020-11-13T13:18:08.052" v="63"/>
          <ac:spMkLst>
            <pc:docMk/>
            <pc:sldMk cId="3769486148" sldId="334"/>
            <ac:spMk id="7" creationId="{DA7DE232-EA80-43E6-9FF1-80EFB33B81A5}"/>
          </ac:spMkLst>
        </pc:spChg>
      </pc:sldChg>
      <pc:sldChg chg="modSp">
        <pc:chgData name="Grundelius, Anki" userId="b72613fe-490e-4435-b2c8-0ced5966a88c" providerId="ADAL" clId="{194A18B2-9576-4B19-B0E5-C4EF0E7A5BED}" dt="2020-11-13T13:22:41.177" v="90" actId="20577"/>
        <pc:sldMkLst>
          <pc:docMk/>
          <pc:sldMk cId="1660831285" sldId="335"/>
        </pc:sldMkLst>
        <pc:spChg chg="mod">
          <ac:chgData name="Grundelius, Anki" userId="b72613fe-490e-4435-b2c8-0ced5966a88c" providerId="ADAL" clId="{194A18B2-9576-4B19-B0E5-C4EF0E7A5BED}" dt="2020-11-13T13:22:01.513" v="64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Grundelius, Anki" userId="b72613fe-490e-4435-b2c8-0ced5966a88c" providerId="ADAL" clId="{194A18B2-9576-4B19-B0E5-C4EF0E7A5BED}" dt="2020-11-13T13:22:07.424" v="66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Grundelius, Anki" userId="b72613fe-490e-4435-b2c8-0ced5966a88c" providerId="ADAL" clId="{194A18B2-9576-4B19-B0E5-C4EF0E7A5BED}" dt="2020-11-13T13:22:13.672" v="68" actId="14100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Grundelius, Anki" userId="b72613fe-490e-4435-b2c8-0ced5966a88c" providerId="ADAL" clId="{194A18B2-9576-4B19-B0E5-C4EF0E7A5BED}" dt="2020-11-13T13:22:41.177" v="90" actId="20577"/>
          <ac:spMkLst>
            <pc:docMk/>
            <pc:sldMk cId="1660831285" sldId="335"/>
            <ac:spMk id="32" creationId="{AF9D6DF9-D2EF-4756-BF66-43B102B6B071}"/>
          </ac:spMkLst>
        </pc:spChg>
      </pc:sldChg>
      <pc:sldChg chg="modSp">
        <pc:chgData name="Grundelius, Anki" userId="b72613fe-490e-4435-b2c8-0ced5966a88c" providerId="ADAL" clId="{194A18B2-9576-4B19-B0E5-C4EF0E7A5BED}" dt="2020-11-13T13:43:15.418" v="92"/>
        <pc:sldMkLst>
          <pc:docMk/>
          <pc:sldMk cId="1158175688" sldId="336"/>
        </pc:sldMkLst>
        <pc:spChg chg="mod">
          <ac:chgData name="Grundelius, Anki" userId="b72613fe-490e-4435-b2c8-0ced5966a88c" providerId="ADAL" clId="{194A18B2-9576-4B19-B0E5-C4EF0E7A5BED}" dt="2020-11-13T13:43:15.418" v="92"/>
          <ac:spMkLst>
            <pc:docMk/>
            <pc:sldMk cId="1158175688" sldId="336"/>
            <ac:spMk id="7" creationId="{004A39AC-7E45-4C2E-BBE6-70F51A8FB928}"/>
          </ac:spMkLst>
        </pc:spChg>
      </pc:sldChg>
      <pc:sldChg chg="modSp">
        <pc:chgData name="Grundelius, Anki" userId="b72613fe-490e-4435-b2c8-0ced5966a88c" providerId="ADAL" clId="{194A18B2-9576-4B19-B0E5-C4EF0E7A5BED}" dt="2020-11-13T13:31:40.537" v="91"/>
        <pc:sldMkLst>
          <pc:docMk/>
          <pc:sldMk cId="3110583444" sldId="338"/>
        </pc:sldMkLst>
        <pc:spChg chg="mod">
          <ac:chgData name="Grundelius, Anki" userId="b72613fe-490e-4435-b2c8-0ced5966a88c" providerId="ADAL" clId="{194A18B2-9576-4B19-B0E5-C4EF0E7A5BED}" dt="2020-11-13T13:31:40.537" v="91"/>
          <ac:spMkLst>
            <pc:docMk/>
            <pc:sldMk cId="3110583444" sldId="338"/>
            <ac:spMk id="7" creationId="{44A708AF-15D1-4FCF-904D-BE9B29A1079F}"/>
          </ac:spMkLst>
        </pc:spChg>
      </pc:sldChg>
      <pc:sldChg chg="modSp">
        <pc:chgData name="Grundelius, Anki" userId="b72613fe-490e-4435-b2c8-0ced5966a88c" providerId="ADAL" clId="{194A18B2-9576-4B19-B0E5-C4EF0E7A5BED}" dt="2020-11-13T14:06:05.813" v="147" actId="14100"/>
        <pc:sldMkLst>
          <pc:docMk/>
          <pc:sldMk cId="1247457502" sldId="339"/>
        </pc:sldMkLst>
        <pc:spChg chg="mod">
          <ac:chgData name="Grundelius, Anki" userId="b72613fe-490e-4435-b2c8-0ced5966a88c" providerId="ADAL" clId="{194A18B2-9576-4B19-B0E5-C4EF0E7A5BED}" dt="2020-11-13T14:05:08.773" v="115" actId="20577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Grundelius, Anki" userId="b72613fe-490e-4435-b2c8-0ced5966a88c" providerId="ADAL" clId="{194A18B2-9576-4B19-B0E5-C4EF0E7A5BED}" dt="2020-11-13T14:05:24.705" v="139" actId="20577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Grundelius, Anki" userId="b72613fe-490e-4435-b2c8-0ced5966a88c" providerId="ADAL" clId="{194A18B2-9576-4B19-B0E5-C4EF0E7A5BED}" dt="2020-11-13T14:06:02.404" v="145" actId="14100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Grundelius, Anki" userId="b72613fe-490e-4435-b2c8-0ced5966a88c" providerId="ADAL" clId="{194A18B2-9576-4B19-B0E5-C4EF0E7A5BED}" dt="2020-11-13T14:06:05.813" v="147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Grundelius, Anki" userId="b72613fe-490e-4435-b2c8-0ced5966a88c" providerId="ADAL" clId="{194A18B2-9576-4B19-B0E5-C4EF0E7A5BED}" dt="2020-11-13T14:05:59.442" v="143" actId="14100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Grundelius, Anki" userId="b72613fe-490e-4435-b2c8-0ced5966a88c" providerId="ADAL" clId="{194A18B2-9576-4B19-B0E5-C4EF0E7A5BED}" dt="2020-11-13T14:05:43.795" v="141" actId="20577"/>
          <ac:spMkLst>
            <pc:docMk/>
            <pc:sldMk cId="1247457502" sldId="339"/>
            <ac:spMk id="31" creationId="{36A46812-7912-42B7-B2BD-9DF340D4B3D5}"/>
          </ac:spMkLst>
        </pc:spChg>
      </pc:sldChg>
      <pc:sldChg chg="modSp">
        <pc:chgData name="Grundelius, Anki" userId="b72613fe-490e-4435-b2c8-0ced5966a88c" providerId="ADAL" clId="{194A18B2-9576-4B19-B0E5-C4EF0E7A5BED}" dt="2020-11-13T13:48:25.923" v="98"/>
        <pc:sldMkLst>
          <pc:docMk/>
          <pc:sldMk cId="1340289225" sldId="341"/>
        </pc:sldMkLst>
        <pc:spChg chg="mod">
          <ac:chgData name="Grundelius, Anki" userId="b72613fe-490e-4435-b2c8-0ced5966a88c" providerId="ADAL" clId="{194A18B2-9576-4B19-B0E5-C4EF0E7A5BED}" dt="2020-11-13T13:48:22.721" v="97" actId="20577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Grundelius, Anki" userId="b72613fe-490e-4435-b2c8-0ced5966a88c" providerId="ADAL" clId="{194A18B2-9576-4B19-B0E5-C4EF0E7A5BED}" dt="2020-11-13T13:48:25.923" v="98"/>
          <ac:spMkLst>
            <pc:docMk/>
            <pc:sldMk cId="1340289225" sldId="341"/>
            <ac:spMk id="7" creationId="{629B9EFA-C842-4BA8-B60C-91ECEBABA025}"/>
          </ac:spMkLst>
        </pc:spChg>
      </pc:sldChg>
      <pc:sldChg chg="modSp">
        <pc:chgData name="Grundelius, Anki" userId="b72613fe-490e-4435-b2c8-0ced5966a88c" providerId="ADAL" clId="{194A18B2-9576-4B19-B0E5-C4EF0E7A5BED}" dt="2020-11-13T13:54:17.998" v="100"/>
        <pc:sldMkLst>
          <pc:docMk/>
          <pc:sldMk cId="496375512" sldId="344"/>
        </pc:sldMkLst>
        <pc:spChg chg="mod">
          <ac:chgData name="Grundelius, Anki" userId="b72613fe-490e-4435-b2c8-0ced5966a88c" providerId="ADAL" clId="{194A18B2-9576-4B19-B0E5-C4EF0E7A5BED}" dt="2020-11-13T13:54:17.998" v="100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Grundelius, Anki" userId="b72613fe-490e-4435-b2c8-0ced5966a88c" providerId="ADAL" clId="{194A18B2-9576-4B19-B0E5-C4EF0E7A5BED}" dt="2020-11-13T13:59:05.589" v="103"/>
        <pc:sldMkLst>
          <pc:docMk/>
          <pc:sldMk cId="1828284210" sldId="345"/>
        </pc:sldMkLst>
        <pc:spChg chg="mod">
          <ac:chgData name="Grundelius, Anki" userId="b72613fe-490e-4435-b2c8-0ced5966a88c" providerId="ADAL" clId="{194A18B2-9576-4B19-B0E5-C4EF0E7A5BED}" dt="2020-11-13T13:59:05.589" v="103"/>
          <ac:spMkLst>
            <pc:docMk/>
            <pc:sldMk cId="1828284210" sldId="345"/>
            <ac:spMk id="7" creationId="{793213FD-CD3D-4EC6-B0E8-92240D72F06D}"/>
          </ac:spMkLst>
        </pc:spChg>
      </pc:sldChg>
      <pc:sldChg chg="modSp">
        <pc:chgData name="Grundelius, Anki" userId="b72613fe-490e-4435-b2c8-0ced5966a88c" providerId="ADAL" clId="{194A18B2-9576-4B19-B0E5-C4EF0E7A5BED}" dt="2020-11-19T10:10:28.691" v="617" actId="20577"/>
        <pc:sldMkLst>
          <pc:docMk/>
          <pc:sldMk cId="3822753235" sldId="346"/>
        </pc:sldMkLst>
        <pc:spChg chg="mod">
          <ac:chgData name="Grundelius, Anki" userId="b72613fe-490e-4435-b2c8-0ced5966a88c" providerId="ADAL" clId="{194A18B2-9576-4B19-B0E5-C4EF0E7A5BED}" dt="2020-11-19T10:10:28.691" v="617" actId="20577"/>
          <ac:spMkLst>
            <pc:docMk/>
            <pc:sldMk cId="3822753235" sldId="346"/>
            <ac:spMk id="2" creationId="{8E357C5F-6ED8-4874-9DFC-9C7772569A8A}"/>
          </ac:spMkLst>
        </pc:spChg>
        <pc:spChg chg="mod">
          <ac:chgData name="Grundelius, Anki" userId="b72613fe-490e-4435-b2c8-0ced5966a88c" providerId="ADAL" clId="{194A18B2-9576-4B19-B0E5-C4EF0E7A5BED}" dt="2020-11-17T13:58:06.888" v="397" actId="20577"/>
          <ac:spMkLst>
            <pc:docMk/>
            <pc:sldMk cId="3822753235" sldId="346"/>
            <ac:spMk id="8" creationId="{04AF254E-014E-4FE6-9D8D-969F05EFA7C7}"/>
          </ac:spMkLst>
        </pc:spChg>
        <pc:spChg chg="mod">
          <ac:chgData name="Grundelius, Anki" userId="b72613fe-490e-4435-b2c8-0ced5966a88c" providerId="ADAL" clId="{194A18B2-9576-4B19-B0E5-C4EF0E7A5BED}" dt="2020-11-17T13:38:46.830" v="232" actId="14100"/>
          <ac:spMkLst>
            <pc:docMk/>
            <pc:sldMk cId="3822753235" sldId="346"/>
            <ac:spMk id="10" creationId="{CBC0644F-553B-4D4E-9534-9A97C4BEF8D4}"/>
          </ac:spMkLst>
        </pc:spChg>
        <pc:spChg chg="mod">
          <ac:chgData name="Grundelius, Anki" userId="b72613fe-490e-4435-b2c8-0ced5966a88c" providerId="ADAL" clId="{194A18B2-9576-4B19-B0E5-C4EF0E7A5BED}" dt="2020-11-17T13:39:06.409" v="249" actId="20577"/>
          <ac:spMkLst>
            <pc:docMk/>
            <pc:sldMk cId="3822753235" sldId="346"/>
            <ac:spMk id="15" creationId="{CE3B8B2C-E689-4580-921F-D4DEFD55DE42}"/>
          </ac:spMkLst>
        </pc:spChg>
      </pc:sldChg>
      <pc:sldChg chg="modSp">
        <pc:chgData name="Grundelius, Anki" userId="b72613fe-490e-4435-b2c8-0ced5966a88c" providerId="ADAL" clId="{194A18B2-9576-4B19-B0E5-C4EF0E7A5BED}" dt="2020-11-19T10:09:01.455" v="586" actId="20577"/>
        <pc:sldMkLst>
          <pc:docMk/>
          <pc:sldMk cId="1962986173" sldId="347"/>
        </pc:sldMkLst>
        <pc:spChg chg="mod">
          <ac:chgData name="Grundelius, Anki" userId="b72613fe-490e-4435-b2c8-0ced5966a88c" providerId="ADAL" clId="{194A18B2-9576-4B19-B0E5-C4EF0E7A5BED}" dt="2020-11-17T14:01:08.520" v="509" actId="20577"/>
          <ac:spMkLst>
            <pc:docMk/>
            <pc:sldMk cId="1962986173" sldId="347"/>
            <ac:spMk id="2" creationId="{69E9DE79-EB00-4923-A172-AA3F72325F79}"/>
          </ac:spMkLst>
        </pc:spChg>
        <pc:spChg chg="mod">
          <ac:chgData name="Grundelius, Anki" userId="b72613fe-490e-4435-b2c8-0ced5966a88c" providerId="ADAL" clId="{194A18B2-9576-4B19-B0E5-C4EF0E7A5BED}" dt="2020-11-19T10:09:01.455" v="586" actId="20577"/>
          <ac:spMkLst>
            <pc:docMk/>
            <pc:sldMk cId="1962986173" sldId="347"/>
            <ac:spMk id="7" creationId="{E661F19C-12D2-4423-B2FC-907D1AED8BE4}"/>
          </ac:spMkLst>
        </pc:spChg>
      </pc:sldChg>
      <pc:sldChg chg="modSp">
        <pc:chgData name="Grundelius, Anki" userId="b72613fe-490e-4435-b2c8-0ced5966a88c" providerId="ADAL" clId="{194A18B2-9576-4B19-B0E5-C4EF0E7A5BED}" dt="2020-11-11T09:39:45.915" v="0"/>
        <pc:sldMkLst>
          <pc:docMk/>
          <pc:sldMk cId="1118752469" sldId="348"/>
        </pc:sldMkLst>
        <pc:spChg chg="mod">
          <ac:chgData name="Grundelius, Anki" userId="b72613fe-490e-4435-b2c8-0ced5966a88c" providerId="ADAL" clId="{194A18B2-9576-4B19-B0E5-C4EF0E7A5BED}" dt="2020-11-11T09:39:45.915" v="0"/>
          <ac:spMkLst>
            <pc:docMk/>
            <pc:sldMk cId="1118752469" sldId="348"/>
            <ac:spMk id="3" creationId="{F2C6632B-D3EB-4E56-A0BE-0A9E9D80DFE5}"/>
          </ac:spMkLst>
        </pc:spChg>
      </pc:sldChg>
    </pc:docChg>
  </pc:docChgLst>
  <pc:docChgLst>
    <pc:chgData name="Åkerman, Ulla" userId="d0083935-d6d3-4ce6-bb83-b342513b4304" providerId="ADAL" clId="{C8346BA7-EE6E-43AA-BA46-31027F0FE80E}"/>
    <pc:docChg chg="undo custSel addSld delSld modSld">
      <pc:chgData name="Åkerman, Ulla" userId="d0083935-d6d3-4ce6-bb83-b342513b4304" providerId="ADAL" clId="{C8346BA7-EE6E-43AA-BA46-31027F0FE80E}" dt="2020-10-21T10:54:50.809" v="168" actId="6549"/>
      <pc:docMkLst>
        <pc:docMk/>
      </pc:docMkLst>
      <pc:sldChg chg="addSp delSp modSp">
        <pc:chgData name="Åkerman, Ulla" userId="d0083935-d6d3-4ce6-bb83-b342513b4304" providerId="ADAL" clId="{C8346BA7-EE6E-43AA-BA46-31027F0FE80E}" dt="2020-10-21T10:18:08.877" v="27" actId="13244"/>
        <pc:sldMkLst>
          <pc:docMk/>
          <pc:sldMk cId="3315617300" sldId="314"/>
        </pc:sldMkLst>
        <pc:spChg chg="add del mod">
          <ac:chgData name="Åkerman, Ulla" userId="d0083935-d6d3-4ce6-bb83-b342513b4304" providerId="ADAL" clId="{C8346BA7-EE6E-43AA-BA46-31027F0FE80E}" dt="2020-10-21T10:16:38.117" v="1" actId="931"/>
          <ac:spMkLst>
            <pc:docMk/>
            <pc:sldMk cId="3315617300" sldId="314"/>
            <ac:spMk id="8" creationId="{F9333B1F-B17D-47BC-8848-5144158D8D13}"/>
          </ac:spMkLst>
        </pc:spChg>
        <pc:picChg chg="add mod">
          <ac:chgData name="Åkerman, Ulla" userId="d0083935-d6d3-4ce6-bb83-b342513b4304" providerId="ADAL" clId="{C8346BA7-EE6E-43AA-BA46-31027F0FE80E}" dt="2020-10-21T10:18:08.877" v="27" actId="13244"/>
          <ac:picMkLst>
            <pc:docMk/>
            <pc:sldMk cId="3315617300" sldId="314"/>
            <ac:picMk id="10" creationId="{3C84390E-A470-483F-BFB4-E1DB43F8D75C}"/>
          </ac:picMkLst>
        </pc:picChg>
        <pc:picChg chg="del">
          <ac:chgData name="Åkerman, Ulla" userId="d0083935-d6d3-4ce6-bb83-b342513b4304" providerId="ADAL" clId="{C8346BA7-EE6E-43AA-BA46-31027F0FE80E}" dt="2020-10-21T10:16:32.686" v="0" actId="478"/>
          <ac:picMkLst>
            <pc:docMk/>
            <pc:sldMk cId="3315617300" sldId="314"/>
            <ac:picMk id="11" creationId="{5B9C703E-6FF6-4FAA-B34B-4E13FF4C8428}"/>
          </ac:picMkLst>
        </pc:picChg>
      </pc:sldChg>
      <pc:sldChg chg="modSp">
        <pc:chgData name="Åkerman, Ulla" userId="d0083935-d6d3-4ce6-bb83-b342513b4304" providerId="ADAL" clId="{C8346BA7-EE6E-43AA-BA46-31027F0FE80E}" dt="2020-10-21T10:17:38.615" v="26" actId="20577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1T10:17:38.615" v="26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addSp delSp modSp">
        <pc:chgData name="Åkerman, Ulla" userId="d0083935-d6d3-4ce6-bb83-b342513b4304" providerId="ADAL" clId="{C8346BA7-EE6E-43AA-BA46-31027F0FE80E}" dt="2020-10-21T10:22:09.429" v="40" actId="13244"/>
        <pc:sldMkLst>
          <pc:docMk/>
          <pc:sldMk cId="2779427517" sldId="321"/>
        </pc:sldMkLst>
        <pc:spChg chg="add del mod">
          <ac:chgData name="Åkerman, Ulla" userId="d0083935-d6d3-4ce6-bb83-b342513b4304" providerId="ADAL" clId="{C8346BA7-EE6E-43AA-BA46-31027F0FE80E}" dt="2020-10-21T10:21:42.871" v="29" actId="931"/>
          <ac:spMkLst>
            <pc:docMk/>
            <pc:sldMk cId="2779427517" sldId="321"/>
            <ac:spMk id="8" creationId="{80A05352-62CD-498F-AD96-35C2CF0BFC16}"/>
          </ac:spMkLst>
        </pc:spChg>
        <pc:picChg chg="add mod">
          <ac:chgData name="Åkerman, Ulla" userId="d0083935-d6d3-4ce6-bb83-b342513b4304" providerId="ADAL" clId="{C8346BA7-EE6E-43AA-BA46-31027F0FE80E}" dt="2020-10-21T10:22:09.429" v="40" actId="13244"/>
          <ac:picMkLst>
            <pc:docMk/>
            <pc:sldMk cId="2779427517" sldId="321"/>
            <ac:picMk id="10" creationId="{98091146-15F1-473B-BF83-2597E27EDB98}"/>
          </ac:picMkLst>
        </pc:picChg>
        <pc:picChg chg="del">
          <ac:chgData name="Åkerman, Ulla" userId="d0083935-d6d3-4ce6-bb83-b342513b4304" providerId="ADAL" clId="{C8346BA7-EE6E-43AA-BA46-31027F0FE80E}" dt="2020-10-21T10:19:03.854" v="28" actId="478"/>
          <ac:picMkLst>
            <pc:docMk/>
            <pc:sldMk cId="2779427517" sldId="321"/>
            <ac:picMk id="11" creationId="{19B48629-EB57-41B8-B635-06A506B919B1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48:04.796" v="125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21T10:48:04.796" v="125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21T10:24:39.461" v="42" actId="931"/>
          <ac:spMkLst>
            <pc:docMk/>
            <pc:sldMk cId="2615051094" sldId="326"/>
            <ac:spMk id="8" creationId="{F2E27191-49B7-40BB-9435-7E12F7937D00}"/>
          </ac:spMkLst>
        </pc:spChg>
        <pc:spChg chg="add del">
          <ac:chgData name="Åkerman, Ulla" userId="d0083935-d6d3-4ce6-bb83-b342513b4304" providerId="ADAL" clId="{C8346BA7-EE6E-43AA-BA46-31027F0FE80E}" dt="2020-10-21T10:25:46.230" v="51"/>
          <ac:spMkLst>
            <pc:docMk/>
            <pc:sldMk cId="2615051094" sldId="326"/>
            <ac:spMk id="11" creationId="{0A27934A-1A53-4FCC-A5AC-0E3B691D6C33}"/>
          </ac:spMkLst>
        </pc:spChg>
        <pc:picChg chg="add mod">
          <ac:chgData name="Åkerman, Ulla" userId="d0083935-d6d3-4ce6-bb83-b342513b4304" providerId="ADAL" clId="{C8346BA7-EE6E-43AA-BA46-31027F0FE80E}" dt="2020-10-21T10:25:05.086" v="49" actId="13244"/>
          <ac:picMkLst>
            <pc:docMk/>
            <pc:sldMk cId="2615051094" sldId="326"/>
            <ac:picMk id="10" creationId="{4FB596C1-8F54-4A16-B464-6B721F91326A}"/>
          </ac:picMkLst>
        </pc:picChg>
        <pc:picChg chg="del">
          <ac:chgData name="Åkerman, Ulla" userId="d0083935-d6d3-4ce6-bb83-b342513b4304" providerId="ADAL" clId="{C8346BA7-EE6E-43AA-BA46-31027F0FE80E}" dt="2020-10-21T10:24:24.773" v="41" actId="478"/>
          <ac:picMkLst>
            <pc:docMk/>
            <pc:sldMk cId="2615051094" sldId="326"/>
            <ac:picMk id="15" creationId="{E96B0C07-C3C5-4B20-BF55-004C66B02120}"/>
          </ac:picMkLst>
        </pc:picChg>
      </pc:sldChg>
      <pc:sldChg chg="del">
        <pc:chgData name="Åkerman, Ulla" userId="d0083935-d6d3-4ce6-bb83-b342513b4304" providerId="ADAL" clId="{C8346BA7-EE6E-43AA-BA46-31027F0FE80E}" dt="2020-10-21T10:26:18.953" v="53" actId="2696"/>
        <pc:sldMkLst>
          <pc:docMk/>
          <pc:sldMk cId="232067516" sldId="327"/>
        </pc:sldMkLst>
      </pc:sldChg>
      <pc:sldChg chg="del">
        <pc:chgData name="Åkerman, Ulla" userId="d0083935-d6d3-4ce6-bb83-b342513b4304" providerId="ADAL" clId="{C8346BA7-EE6E-43AA-BA46-31027F0FE80E}" dt="2020-10-21T10:48:48.239" v="126" actId="2696"/>
        <pc:sldMkLst>
          <pc:docMk/>
          <pc:sldMk cId="4065768979" sldId="331"/>
        </pc:sldMkLst>
      </pc:sldChg>
      <pc:sldChg chg="del">
        <pc:chgData name="Åkerman, Ulla" userId="d0083935-d6d3-4ce6-bb83-b342513b4304" providerId="ADAL" clId="{C8346BA7-EE6E-43AA-BA46-31027F0FE80E}" dt="2020-10-21T10:47:10.862" v="124" actId="2696"/>
        <pc:sldMkLst>
          <pc:docMk/>
          <pc:sldMk cId="3277284000" sldId="332"/>
        </pc:sldMkLst>
      </pc:sldChg>
      <pc:sldChg chg="modSp">
        <pc:chgData name="Åkerman, Ulla" userId="d0083935-d6d3-4ce6-bb83-b342513b4304" providerId="ADAL" clId="{C8346BA7-EE6E-43AA-BA46-31027F0FE80E}" dt="2020-10-21T10:49:51.944" v="130" actId="20577"/>
        <pc:sldMkLst>
          <pc:docMk/>
          <pc:sldMk cId="1660831285" sldId="335"/>
        </pc:sldMkLst>
        <pc:spChg chg="mod">
          <ac:chgData name="Åkerman, Ulla" userId="d0083935-d6d3-4ce6-bb83-b342513b4304" providerId="ADAL" clId="{C8346BA7-EE6E-43AA-BA46-31027F0FE80E}" dt="2020-10-21T10:49:48.300" v="127" actId="6549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346BA7-EE6E-43AA-BA46-31027F0FE80E}" dt="2020-10-21T10:49:51.944" v="130" actId="20577"/>
          <ac:spMkLst>
            <pc:docMk/>
            <pc:sldMk cId="1660831285" sldId="335"/>
            <ac:spMk id="26" creationId="{13C5F01A-5FB1-4C2E-8A8D-857FB5D789B6}"/>
          </ac:spMkLst>
        </pc:spChg>
      </pc:sldChg>
      <pc:sldChg chg="modSp">
        <pc:chgData name="Åkerman, Ulla" userId="d0083935-d6d3-4ce6-bb83-b342513b4304" providerId="ADAL" clId="{C8346BA7-EE6E-43AA-BA46-31027F0FE80E}" dt="2020-10-21T10:54:50.809" v="168" actId="6549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1T10:53:22.007" v="138"/>
          <ac:spMkLst>
            <pc:docMk/>
            <pc:sldMk cId="1247457502" sldId="339"/>
            <ac:spMk id="14" creationId="{F5150737-17D9-4429-BD97-A04D8ECE222D}"/>
          </ac:spMkLst>
        </pc:spChg>
        <pc:spChg chg="mod">
          <ac:chgData name="Åkerman, Ulla" userId="d0083935-d6d3-4ce6-bb83-b342513b4304" providerId="ADAL" clId="{C8346BA7-EE6E-43AA-BA46-31027F0FE80E}" dt="2020-10-21T10:54:15.137" v="161"/>
          <ac:spMkLst>
            <pc:docMk/>
            <pc:sldMk cId="1247457502" sldId="339"/>
            <ac:spMk id="17" creationId="{C396E6F2-0529-410A-BAA5-3B4EC4F652BA}"/>
          </ac:spMkLst>
        </pc:spChg>
        <pc:spChg chg="mod">
          <ac:chgData name="Åkerman, Ulla" userId="d0083935-d6d3-4ce6-bb83-b342513b4304" providerId="ADAL" clId="{C8346BA7-EE6E-43AA-BA46-31027F0FE80E}" dt="2020-10-21T10:54:50.809" v="168" actId="6549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Åkerman, Ulla" userId="d0083935-d6d3-4ce6-bb83-b342513b4304" providerId="ADAL" clId="{C8346BA7-EE6E-43AA-BA46-31027F0FE80E}" dt="2020-10-21T10:54:34.694" v="162"/>
          <ac:spMkLst>
            <pc:docMk/>
            <pc:sldMk cId="1247457502" sldId="339"/>
            <ac:spMk id="22" creationId="{8F4D8DA0-6873-4772-9C8B-4C7AAA350C97}"/>
          </ac:spMkLst>
        </pc:spChg>
        <pc:spChg chg="mod">
          <ac:chgData name="Åkerman, Ulla" userId="d0083935-d6d3-4ce6-bb83-b342513b4304" providerId="ADAL" clId="{C8346BA7-EE6E-43AA-BA46-31027F0FE80E}" dt="2020-10-21T10:54:42.946" v="167" actId="20577"/>
          <ac:spMkLst>
            <pc:docMk/>
            <pc:sldMk cId="1247457502" sldId="339"/>
            <ac:spMk id="26" creationId="{08AE36F2-0E95-4EF8-86EA-ED5D0475077E}"/>
          </ac:spMkLst>
        </pc:spChg>
        <pc:spChg chg="mod">
          <ac:chgData name="Åkerman, Ulla" userId="d0083935-d6d3-4ce6-bb83-b342513b4304" providerId="ADAL" clId="{C8346BA7-EE6E-43AA-BA46-31027F0FE80E}" dt="2020-10-21T10:53:52.945" v="160" actId="20577"/>
          <ac:spMkLst>
            <pc:docMk/>
            <pc:sldMk cId="1247457502" sldId="339"/>
            <ac:spMk id="27" creationId="{99012F31-5832-4EA8-B919-447823ECF36E}"/>
          </ac:spMkLst>
        </pc:spChg>
      </pc:sldChg>
      <pc:sldChg chg="del">
        <pc:chgData name="Åkerman, Ulla" userId="d0083935-d6d3-4ce6-bb83-b342513b4304" providerId="ADAL" clId="{C8346BA7-EE6E-43AA-BA46-31027F0FE80E}" dt="2020-10-21T10:47:02.334" v="123" actId="2696"/>
        <pc:sldMkLst>
          <pc:docMk/>
          <pc:sldMk cId="1724995403" sldId="342"/>
        </pc:sldMkLst>
      </pc:sldChg>
      <pc:sldChg chg="addSp delSp modSp del">
        <pc:chgData name="Åkerman, Ulla" userId="d0083935-d6d3-4ce6-bb83-b342513b4304" providerId="ADAL" clId="{C8346BA7-EE6E-43AA-BA46-31027F0FE80E}" dt="2020-10-21T10:46:50.566" v="122" actId="2696"/>
        <pc:sldMkLst>
          <pc:docMk/>
          <pc:sldMk cId="1548256538" sldId="343"/>
        </pc:sldMkLst>
        <pc:spChg chg="mod">
          <ac:chgData name="Åkerman, Ulla" userId="d0083935-d6d3-4ce6-bb83-b342513b4304" providerId="ADAL" clId="{C8346BA7-EE6E-43AA-BA46-31027F0FE80E}" dt="2020-10-21T10:40:08.337" v="84" actId="20577"/>
          <ac:spMkLst>
            <pc:docMk/>
            <pc:sldMk cId="1548256538" sldId="343"/>
            <ac:spMk id="2" creationId="{3FDC4F53-3424-4C2F-94A7-5A4D134FEDD6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8" creationId="{A852E092-8204-4321-894F-FF34F4418B4A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9" creationId="{FFFC3327-98F4-4445-8778-DADF621F0781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0" creationId="{9B68541B-B96B-4739-B375-58FFCCEA2A0C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1" creationId="{2AB5EDEE-D546-4474-940C-253F41415D8E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2" creationId="{3339D298-B8AA-4FCF-8ACC-9A805AC8800F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3" creationId="{55C56B8C-6678-4355-A3AB-B9D1D9226471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4" creationId="{81EFDD28-AADB-4480-B91D-F398DAF12EBE}"/>
          </ac:spMkLst>
        </pc:spChg>
        <pc:spChg chg="add">
          <ac:chgData name="Åkerman, Ulla" userId="d0083935-d6d3-4ce6-bb83-b342513b4304" providerId="ADAL" clId="{C8346BA7-EE6E-43AA-BA46-31027F0FE80E}" dt="2020-10-21T10:41:41.597" v="86"/>
          <ac:spMkLst>
            <pc:docMk/>
            <pc:sldMk cId="1548256538" sldId="343"/>
            <ac:spMk id="30" creationId="{F604BD89-64B3-4201-AA41-8157F416E222}"/>
          </ac:spMkLst>
        </pc:spChg>
        <pc:grpChg chg="del">
          <ac:chgData name="Åkerman, Ulla" userId="d0083935-d6d3-4ce6-bb83-b342513b4304" providerId="ADAL" clId="{C8346BA7-EE6E-43AA-BA46-31027F0FE80E}" dt="2020-10-21T10:41:27.296" v="85" actId="478"/>
          <ac:grpSpMkLst>
            <pc:docMk/>
            <pc:sldMk cId="1548256538" sldId="343"/>
            <ac:grpSpMk id="15" creationId="{F00AEEB2-BFC5-496A-B644-658C79DC4CC2}"/>
          </ac:grpSpMkLst>
        </pc:grpChg>
        <pc:grpChg chg="add del">
          <ac:chgData name="Åkerman, Ulla" userId="d0083935-d6d3-4ce6-bb83-b342513b4304" providerId="ADAL" clId="{C8346BA7-EE6E-43AA-BA46-31027F0FE80E}" dt="2020-10-21T10:35:23.702" v="56" actId="478"/>
          <ac:grpSpMkLst>
            <pc:docMk/>
            <pc:sldMk cId="1548256538" sldId="343"/>
            <ac:grpSpMk id="24" creationId="{57B4ED4A-37A9-441A-8ABB-40FEE149765D}"/>
          </ac:grpSpMkLst>
        </pc:grpChg>
        <pc:picChg chg="add del mod">
          <ac:chgData name="Åkerman, Ulla" userId="d0083935-d6d3-4ce6-bb83-b342513b4304" providerId="ADAL" clId="{C8346BA7-EE6E-43AA-BA46-31027F0FE80E}" dt="2020-10-21T10:39:31.960" v="69" actId="478"/>
          <ac:picMkLst>
            <pc:docMk/>
            <pc:sldMk cId="1548256538" sldId="343"/>
            <ac:picMk id="27" creationId="{F532F465-9A1A-4DD0-93AC-3CFEBA6F00E5}"/>
          </ac:picMkLst>
        </pc:picChg>
        <pc:picChg chg="add mod">
          <ac:chgData name="Åkerman, Ulla" userId="d0083935-d6d3-4ce6-bb83-b342513b4304" providerId="ADAL" clId="{C8346BA7-EE6E-43AA-BA46-31027F0FE80E}" dt="2020-10-21T10:39:55.239" v="73" actId="962"/>
          <ac:picMkLst>
            <pc:docMk/>
            <pc:sldMk cId="1548256538" sldId="343"/>
            <ac:picMk id="29" creationId="{8768840B-0774-4CD7-9BE1-C74697A4B201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52:13.673" v="137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1T10:51:58.268" v="132" actId="931"/>
          <ac:spMkLst>
            <pc:docMk/>
            <pc:sldMk cId="1828284210" sldId="345"/>
            <ac:spMk id="8" creationId="{46C4D5DB-45C5-4D1C-A64A-01DA34C2D06F}"/>
          </ac:spMkLst>
        </pc:spChg>
        <pc:picChg chg="del">
          <ac:chgData name="Åkerman, Ulla" userId="d0083935-d6d3-4ce6-bb83-b342513b4304" providerId="ADAL" clId="{C8346BA7-EE6E-43AA-BA46-31027F0FE80E}" dt="2020-10-21T10:51:39.976" v="131" actId="478"/>
          <ac:picMkLst>
            <pc:docMk/>
            <pc:sldMk cId="1828284210" sldId="345"/>
            <ac:picMk id="10" creationId="{6996ECC2-E5F5-455A-A903-0C814778E372}"/>
          </ac:picMkLst>
        </pc:picChg>
        <pc:picChg chg="add mod">
          <ac:chgData name="Åkerman, Ulla" userId="d0083935-d6d3-4ce6-bb83-b342513b4304" providerId="ADAL" clId="{C8346BA7-EE6E-43AA-BA46-31027F0FE80E}" dt="2020-10-21T10:52:13.673" v="137" actId="13244"/>
          <ac:picMkLst>
            <pc:docMk/>
            <pc:sldMk cId="1828284210" sldId="345"/>
            <ac:picMk id="11" creationId="{09757147-4CBE-400D-8684-CC3B54294586}"/>
          </ac:picMkLst>
        </pc:picChg>
      </pc:sldChg>
      <pc:sldChg chg="add">
        <pc:chgData name="Åkerman, Ulla" userId="d0083935-d6d3-4ce6-bb83-b342513b4304" providerId="ADAL" clId="{C8346BA7-EE6E-43AA-BA46-31027F0FE80E}" dt="2020-10-21T10:26:12.547" v="52"/>
        <pc:sldMkLst>
          <pc:docMk/>
          <pc:sldMk cId="3822753235" sldId="346"/>
        </pc:sldMkLst>
      </pc:sldChg>
      <pc:sldChg chg="addSp delSp modSp add">
        <pc:chgData name="Åkerman, Ulla" userId="d0083935-d6d3-4ce6-bb83-b342513b4304" providerId="ADAL" clId="{C8346BA7-EE6E-43AA-BA46-31027F0FE80E}" dt="2020-10-21T10:46:40.111" v="121" actId="13244"/>
        <pc:sldMkLst>
          <pc:docMk/>
          <pc:sldMk cId="1962986173" sldId="347"/>
        </pc:sldMkLst>
        <pc:spChg chg="mod">
          <ac:chgData name="Åkerman, Ulla" userId="d0083935-d6d3-4ce6-bb83-b342513b4304" providerId="ADAL" clId="{C8346BA7-EE6E-43AA-BA46-31027F0FE80E}" dt="2020-10-21T10:46:25.199" v="120" actId="20577"/>
          <ac:spMkLst>
            <pc:docMk/>
            <pc:sldMk cId="1962986173" sldId="347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1T10:44:22.885" v="89" actId="478"/>
          <ac:spMkLst>
            <pc:docMk/>
            <pc:sldMk cId="1962986173" sldId="347"/>
            <ac:spMk id="8" creationId="{BE6C5C9B-D06C-4B04-A40B-7DD62465A938}"/>
          </ac:spMkLst>
        </pc:spChg>
        <pc:spChg chg="add del mod">
          <ac:chgData name="Åkerman, Ulla" userId="d0083935-d6d3-4ce6-bb83-b342513b4304" providerId="ADAL" clId="{C8346BA7-EE6E-43AA-BA46-31027F0FE80E}" dt="2020-10-21T10:44:34.326" v="91" actId="931"/>
          <ac:spMkLst>
            <pc:docMk/>
            <pc:sldMk cId="1962986173" sldId="347"/>
            <ac:spMk id="10" creationId="{C96CFC48-D73F-4F56-8654-F042323852C5}"/>
          </ac:spMkLst>
        </pc:spChg>
        <pc:spChg chg="add del mod">
          <ac:chgData name="Åkerman, Ulla" userId="d0083935-d6d3-4ce6-bb83-b342513b4304" providerId="ADAL" clId="{C8346BA7-EE6E-43AA-BA46-31027F0FE80E}" dt="2020-10-21T10:45:32.837" v="97" actId="931"/>
          <ac:spMkLst>
            <pc:docMk/>
            <pc:sldMk cId="1962986173" sldId="347"/>
            <ac:spMk id="14" creationId="{52726859-5F09-484F-A112-243C7DE2F301}"/>
          </ac:spMkLst>
        </pc:spChg>
        <pc:picChg chg="add del mod">
          <ac:chgData name="Åkerman, Ulla" userId="d0083935-d6d3-4ce6-bb83-b342513b4304" providerId="ADAL" clId="{C8346BA7-EE6E-43AA-BA46-31027F0FE80E}" dt="2020-10-21T10:45:27.343" v="96" actId="478"/>
          <ac:picMkLst>
            <pc:docMk/>
            <pc:sldMk cId="1962986173" sldId="347"/>
            <ac:picMk id="12" creationId="{E8DF55BC-F13F-42EA-B20D-3639635DC0EE}"/>
          </ac:picMkLst>
        </pc:picChg>
        <pc:picChg chg="add mod">
          <ac:chgData name="Åkerman, Ulla" userId="d0083935-d6d3-4ce6-bb83-b342513b4304" providerId="ADAL" clId="{C8346BA7-EE6E-43AA-BA46-31027F0FE80E}" dt="2020-10-21T10:46:40.111" v="121" actId="13244"/>
          <ac:picMkLst>
            <pc:docMk/>
            <pc:sldMk cId="1962986173" sldId="347"/>
            <ac:picMk id="16" creationId="{3FC4EC42-DD1E-4EDA-B41E-8AA50FD3C4D8}"/>
          </ac:picMkLst>
        </pc:picChg>
        <pc:picChg chg="add del">
          <ac:chgData name="Åkerman, Ulla" userId="d0083935-d6d3-4ce6-bb83-b342513b4304" providerId="ADAL" clId="{C8346BA7-EE6E-43AA-BA46-31027F0FE80E}" dt="2020-10-21T10:44:29.140" v="90" actId="478"/>
          <ac:picMkLst>
            <pc:docMk/>
            <pc:sldMk cId="1962986173" sldId="347"/>
            <ac:picMk id="19" creationId="{470FDFC6-9A6F-4F7F-80A7-9C6CC1224B2C}"/>
          </ac:picMkLst>
        </pc:picChg>
      </pc:sldChg>
    </pc:docChg>
  </pc:docChgLst>
  <pc:docChgLst>
    <pc:chgData name="Åkerman, Ulla" userId="d0083935-d6d3-4ce6-bb83-b342513b4304" providerId="ADAL" clId="{B30D9CBD-BA71-4DE0-930A-DA1D1C5FC9BC}"/>
    <pc:docChg chg="undo custSel modSld">
      <pc:chgData name="Åkerman, Ulla" userId="d0083935-d6d3-4ce6-bb83-b342513b4304" providerId="ADAL" clId="{B30D9CBD-BA71-4DE0-930A-DA1D1C5FC9BC}" dt="2020-12-21T08:53:30.938" v="116" actId="962"/>
      <pc:docMkLst>
        <pc:docMk/>
      </pc:docMkLst>
      <pc:sldChg chg="addSp delSp modSp">
        <pc:chgData name="Åkerman, Ulla" userId="d0083935-d6d3-4ce6-bb83-b342513b4304" providerId="ADAL" clId="{B30D9CBD-BA71-4DE0-930A-DA1D1C5FC9BC}" dt="2020-12-21T08:37:57.202" v="33" actId="13244"/>
        <pc:sldMkLst>
          <pc:docMk/>
          <pc:sldMk cId="2779427517" sldId="321"/>
        </pc:sldMkLst>
        <pc:spChg chg="add del mod">
          <ac:chgData name="Åkerman, Ulla" userId="d0083935-d6d3-4ce6-bb83-b342513b4304" providerId="ADAL" clId="{B30D9CBD-BA71-4DE0-930A-DA1D1C5FC9BC}" dt="2020-12-21T08:36:34.121" v="21" actId="931"/>
          <ac:spMkLst>
            <pc:docMk/>
            <pc:sldMk cId="2779427517" sldId="321"/>
            <ac:spMk id="8" creationId="{01CC9228-7E32-4C60-9B9F-F45A6123D82E}"/>
          </ac:spMkLst>
        </pc:spChg>
        <pc:picChg chg="del mod">
          <ac:chgData name="Åkerman, Ulla" userId="d0083935-d6d3-4ce6-bb83-b342513b4304" providerId="ADAL" clId="{B30D9CBD-BA71-4DE0-930A-DA1D1C5FC9BC}" dt="2020-12-21T08:36:22.858" v="20" actId="478"/>
          <ac:picMkLst>
            <pc:docMk/>
            <pc:sldMk cId="2779427517" sldId="321"/>
            <ac:picMk id="10" creationId="{98091146-15F1-473B-BF83-2597E27EDB98}"/>
          </ac:picMkLst>
        </pc:picChg>
        <pc:picChg chg="add mod">
          <ac:chgData name="Åkerman, Ulla" userId="d0083935-d6d3-4ce6-bb83-b342513b4304" providerId="ADAL" clId="{B30D9CBD-BA71-4DE0-930A-DA1D1C5FC9BC}" dt="2020-12-21T08:37:57.202" v="33" actId="13244"/>
          <ac:picMkLst>
            <pc:docMk/>
            <pc:sldMk cId="2779427517" sldId="321"/>
            <ac:picMk id="11" creationId="{3A065EC7-A713-41B1-9E17-483045A5ED1C}"/>
          </ac:picMkLst>
        </pc:picChg>
      </pc:sldChg>
      <pc:sldChg chg="addSp delSp modSp">
        <pc:chgData name="Åkerman, Ulla" userId="d0083935-d6d3-4ce6-bb83-b342513b4304" providerId="ADAL" clId="{B30D9CBD-BA71-4DE0-930A-DA1D1C5FC9BC}" dt="2020-12-21T08:37:41.349" v="32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B30D9CBD-BA71-4DE0-930A-DA1D1C5FC9BC}" dt="2020-12-21T08:37:18.147" v="27" actId="931"/>
          <ac:spMkLst>
            <pc:docMk/>
            <pc:sldMk cId="1141246981" sldId="323"/>
            <ac:spMk id="8" creationId="{09A27632-A28A-4CB1-8735-3CD6EF8A5C6F}"/>
          </ac:spMkLst>
        </pc:spChg>
        <pc:picChg chg="add mod">
          <ac:chgData name="Åkerman, Ulla" userId="d0083935-d6d3-4ce6-bb83-b342513b4304" providerId="ADAL" clId="{B30D9CBD-BA71-4DE0-930A-DA1D1C5FC9BC}" dt="2020-12-21T08:37:41.349" v="32" actId="13244"/>
          <ac:picMkLst>
            <pc:docMk/>
            <pc:sldMk cId="1141246981" sldId="323"/>
            <ac:picMk id="10" creationId="{2C23AAD8-72DA-4639-8C17-A9911D8B43C1}"/>
          </ac:picMkLst>
        </pc:picChg>
        <pc:picChg chg="del">
          <ac:chgData name="Åkerman, Ulla" userId="d0083935-d6d3-4ce6-bb83-b342513b4304" providerId="ADAL" clId="{B30D9CBD-BA71-4DE0-930A-DA1D1C5FC9BC}" dt="2020-12-21T08:37:00.029" v="26" actId="478"/>
          <ac:picMkLst>
            <pc:docMk/>
            <pc:sldMk cId="1141246981" sldId="323"/>
            <ac:picMk id="19" creationId="{367C2EC4-5F5F-442C-B821-9CEE06DA7DFB}"/>
          </ac:picMkLst>
        </pc:picChg>
      </pc:sldChg>
      <pc:sldChg chg="addSp modSp">
        <pc:chgData name="Åkerman, Ulla" userId="d0083935-d6d3-4ce6-bb83-b342513b4304" providerId="ADAL" clId="{B30D9CBD-BA71-4DE0-930A-DA1D1C5FC9BC}" dt="2020-12-21T08:45:00.722" v="53" actId="13244"/>
        <pc:sldMkLst>
          <pc:docMk/>
          <pc:sldMk cId="3473346265" sldId="324"/>
        </pc:sldMkLst>
        <pc:spChg chg="mod">
          <ac:chgData name="Åkerman, Ulla" userId="d0083935-d6d3-4ce6-bb83-b342513b4304" providerId="ADAL" clId="{B30D9CBD-BA71-4DE0-930A-DA1D1C5FC9BC}" dt="2020-12-21T08:43:03.159" v="42" actId="1035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B30D9CBD-BA71-4DE0-930A-DA1D1C5FC9BC}" dt="2020-12-21T08:43:03.159" v="42" actId="1035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B30D9CBD-BA71-4DE0-930A-DA1D1C5FC9BC}" dt="2020-12-21T08:43:10.989" v="44" actId="103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B30D9CBD-BA71-4DE0-930A-DA1D1C5FC9BC}" dt="2020-12-21T08:44:36.393" v="52" actId="1076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B30D9CBD-BA71-4DE0-930A-DA1D1C5FC9BC}" dt="2020-12-21T08:43:03.159" v="42" actId="1035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B30D9CBD-BA71-4DE0-930A-DA1D1C5FC9BC}" dt="2020-12-21T08:43:03.159" v="42" actId="1035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B30D9CBD-BA71-4DE0-930A-DA1D1C5FC9BC}" dt="2020-12-21T08:43:10.989" v="44" actId="1035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B30D9CBD-BA71-4DE0-930A-DA1D1C5FC9BC}" dt="2020-12-21T08:43:10.989" v="44" actId="1035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B30D9CBD-BA71-4DE0-930A-DA1D1C5FC9BC}" dt="2020-12-21T08:42:50.822" v="41" actId="1076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B30D9CBD-BA71-4DE0-930A-DA1D1C5FC9BC}" dt="2020-12-21T08:42:29.502" v="37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B30D9CBD-BA71-4DE0-930A-DA1D1C5FC9BC}" dt="2020-12-21T08:42:17.722" v="35" actId="103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B30D9CBD-BA71-4DE0-930A-DA1D1C5FC9BC}" dt="2020-12-21T08:42:43.162" v="40" actId="14100"/>
          <ac:spMkLst>
            <pc:docMk/>
            <pc:sldMk cId="3473346265" sldId="324"/>
            <ac:spMk id="54" creationId="{8AB71C34-85FD-4E4D-9F35-33E9C4308DD2}"/>
          </ac:spMkLst>
        </pc:spChg>
        <pc:picChg chg="add mod">
          <ac:chgData name="Åkerman, Ulla" userId="d0083935-d6d3-4ce6-bb83-b342513b4304" providerId="ADAL" clId="{B30D9CBD-BA71-4DE0-930A-DA1D1C5FC9BC}" dt="2020-12-21T08:45:00.722" v="53" actId="13244"/>
          <ac:picMkLst>
            <pc:docMk/>
            <pc:sldMk cId="3473346265" sldId="324"/>
            <ac:picMk id="7" creationId="{B24815F7-0C05-4BF4-B05E-2E49934F0630}"/>
          </ac:picMkLst>
        </pc:picChg>
      </pc:sldChg>
      <pc:sldChg chg="addSp delSp modSp">
        <pc:chgData name="Åkerman, Ulla" userId="d0083935-d6d3-4ce6-bb83-b342513b4304" providerId="ADAL" clId="{B30D9CBD-BA71-4DE0-930A-DA1D1C5FC9BC}" dt="2020-12-21T08:45:59.142" v="58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B30D9CBD-BA71-4DE0-930A-DA1D1C5FC9BC}" dt="2020-12-21T08:45:45.769" v="55" actId="931"/>
          <ac:spMkLst>
            <pc:docMk/>
            <pc:sldMk cId="2615051094" sldId="326"/>
            <ac:spMk id="6" creationId="{98D8CC1B-1152-4EDD-A443-93AC60307925}"/>
          </ac:spMkLst>
        </pc:spChg>
        <pc:picChg chg="add mod">
          <ac:chgData name="Åkerman, Ulla" userId="d0083935-d6d3-4ce6-bb83-b342513b4304" providerId="ADAL" clId="{B30D9CBD-BA71-4DE0-930A-DA1D1C5FC9BC}" dt="2020-12-21T08:45:59.142" v="58" actId="13244"/>
          <ac:picMkLst>
            <pc:docMk/>
            <pc:sldMk cId="2615051094" sldId="326"/>
            <ac:picMk id="9" creationId="{7BBE9DA1-F1B3-4018-8190-A7932EE2DC2C}"/>
          </ac:picMkLst>
        </pc:picChg>
        <pc:picChg chg="del">
          <ac:chgData name="Åkerman, Ulla" userId="d0083935-d6d3-4ce6-bb83-b342513b4304" providerId="ADAL" clId="{B30D9CBD-BA71-4DE0-930A-DA1D1C5FC9BC}" dt="2020-12-21T08:45:37.053" v="54" actId="478"/>
          <ac:picMkLst>
            <pc:docMk/>
            <pc:sldMk cId="2615051094" sldId="326"/>
            <ac:picMk id="10" creationId="{4FB596C1-8F54-4A16-B464-6B721F91326A}"/>
          </ac:picMkLst>
        </pc:picChg>
      </pc:sldChg>
      <pc:sldChg chg="addSp delSp modSp">
        <pc:chgData name="Åkerman, Ulla" userId="d0083935-d6d3-4ce6-bb83-b342513b4304" providerId="ADAL" clId="{B30D9CBD-BA71-4DE0-930A-DA1D1C5FC9BC}" dt="2020-12-21T08:52:24.018" v="93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B30D9CBD-BA71-4DE0-930A-DA1D1C5FC9BC}" dt="2020-12-21T08:51:35.009" v="87" actId="931"/>
          <ac:spMkLst>
            <pc:docMk/>
            <pc:sldMk cId="1158175688" sldId="336"/>
            <ac:spMk id="8" creationId="{A6F1C5D4-F154-4ACB-9F2C-082260D9D09E}"/>
          </ac:spMkLst>
        </pc:spChg>
        <pc:picChg chg="del">
          <ac:chgData name="Åkerman, Ulla" userId="d0083935-d6d3-4ce6-bb83-b342513b4304" providerId="ADAL" clId="{B30D9CBD-BA71-4DE0-930A-DA1D1C5FC9BC}" dt="2020-12-21T08:51:25.314" v="86" actId="478"/>
          <ac:picMkLst>
            <pc:docMk/>
            <pc:sldMk cId="1158175688" sldId="336"/>
            <ac:picMk id="10" creationId="{FB53E034-1666-4BB9-ADE5-B255A3C3C358}"/>
          </ac:picMkLst>
        </pc:picChg>
        <pc:picChg chg="add mod">
          <ac:chgData name="Åkerman, Ulla" userId="d0083935-d6d3-4ce6-bb83-b342513b4304" providerId="ADAL" clId="{B30D9CBD-BA71-4DE0-930A-DA1D1C5FC9BC}" dt="2020-12-21T08:52:24.018" v="93" actId="13244"/>
          <ac:picMkLst>
            <pc:docMk/>
            <pc:sldMk cId="1158175688" sldId="336"/>
            <ac:picMk id="11" creationId="{CE7B795E-A994-4349-AE6E-D87C8D8FB9DA}"/>
          </ac:picMkLst>
        </pc:picChg>
      </pc:sldChg>
      <pc:sldChg chg="addSp delSp modSp">
        <pc:chgData name="Åkerman, Ulla" userId="d0083935-d6d3-4ce6-bb83-b342513b4304" providerId="ADAL" clId="{B30D9CBD-BA71-4DE0-930A-DA1D1C5FC9BC}" dt="2020-12-21T08:53:30.938" v="116" actId="962"/>
        <pc:sldMkLst>
          <pc:docMk/>
          <pc:sldMk cId="1828284210" sldId="345"/>
        </pc:sldMkLst>
        <pc:spChg chg="add del mod">
          <ac:chgData name="Åkerman, Ulla" userId="d0083935-d6d3-4ce6-bb83-b342513b4304" providerId="ADAL" clId="{B30D9CBD-BA71-4DE0-930A-DA1D1C5FC9BC}" dt="2020-12-21T08:53:17.471" v="110" actId="931"/>
          <ac:spMkLst>
            <pc:docMk/>
            <pc:sldMk cId="1828284210" sldId="345"/>
            <ac:spMk id="8" creationId="{7B96C6F8-068B-4217-9C3A-47597A405B7C}"/>
          </ac:spMkLst>
        </pc:spChg>
        <pc:picChg chg="add mod">
          <ac:chgData name="Åkerman, Ulla" userId="d0083935-d6d3-4ce6-bb83-b342513b4304" providerId="ADAL" clId="{B30D9CBD-BA71-4DE0-930A-DA1D1C5FC9BC}" dt="2020-12-21T08:53:30.938" v="116" actId="962"/>
          <ac:picMkLst>
            <pc:docMk/>
            <pc:sldMk cId="1828284210" sldId="345"/>
            <ac:picMk id="10" creationId="{EB272C05-C06D-4F03-A650-EB2C4BADA6B6}"/>
          </ac:picMkLst>
        </pc:picChg>
        <pc:picChg chg="del mod">
          <ac:chgData name="Åkerman, Ulla" userId="d0083935-d6d3-4ce6-bb83-b342513b4304" providerId="ADAL" clId="{B30D9CBD-BA71-4DE0-930A-DA1D1C5FC9BC}" dt="2020-12-21T08:52:55.875" v="109" actId="478"/>
          <ac:picMkLst>
            <pc:docMk/>
            <pc:sldMk cId="1828284210" sldId="345"/>
            <ac:picMk id="11" creationId="{09757147-4CBE-400D-8684-CC3B54294586}"/>
          </ac:picMkLst>
        </pc:picChg>
      </pc:sldChg>
      <pc:sldChg chg="addSp modSp">
        <pc:chgData name="Åkerman, Ulla" userId="d0083935-d6d3-4ce6-bb83-b342513b4304" providerId="ADAL" clId="{B30D9CBD-BA71-4DE0-930A-DA1D1C5FC9BC}" dt="2020-12-21T08:50:42.670" v="85" actId="13244"/>
        <pc:sldMkLst>
          <pc:docMk/>
          <pc:sldMk cId="3822753235" sldId="346"/>
        </pc:sldMkLst>
        <pc:spChg chg="mod">
          <ac:chgData name="Åkerman, Ulla" userId="d0083935-d6d3-4ce6-bb83-b342513b4304" providerId="ADAL" clId="{B30D9CBD-BA71-4DE0-930A-DA1D1C5FC9BC}" dt="2020-12-21T08:48:28.819" v="69" actId="1076"/>
          <ac:spMkLst>
            <pc:docMk/>
            <pc:sldMk cId="3822753235" sldId="346"/>
            <ac:spMk id="10" creationId="{CBC0644F-553B-4D4E-9534-9A97C4BEF8D4}"/>
          </ac:spMkLst>
        </pc:spChg>
        <pc:spChg chg="mod">
          <ac:chgData name="Åkerman, Ulla" userId="d0083935-d6d3-4ce6-bb83-b342513b4304" providerId="ADAL" clId="{B30D9CBD-BA71-4DE0-930A-DA1D1C5FC9BC}" dt="2020-12-21T08:48:28.819" v="69" actId="1076"/>
          <ac:spMkLst>
            <pc:docMk/>
            <pc:sldMk cId="3822753235" sldId="346"/>
            <ac:spMk id="12" creationId="{351DAA53-AC10-4B7B-A2AE-9DB3F67BE8A2}"/>
          </ac:spMkLst>
        </pc:spChg>
        <pc:spChg chg="mod">
          <ac:chgData name="Åkerman, Ulla" userId="d0083935-d6d3-4ce6-bb83-b342513b4304" providerId="ADAL" clId="{B30D9CBD-BA71-4DE0-930A-DA1D1C5FC9BC}" dt="2020-12-21T08:49:14.939" v="76" actId="1076"/>
          <ac:spMkLst>
            <pc:docMk/>
            <pc:sldMk cId="3822753235" sldId="346"/>
            <ac:spMk id="15" creationId="{CE3B8B2C-E689-4580-921F-D4DEFD55DE42}"/>
          </ac:spMkLst>
        </pc:spChg>
        <pc:spChg chg="mod">
          <ac:chgData name="Åkerman, Ulla" userId="d0083935-d6d3-4ce6-bb83-b342513b4304" providerId="ADAL" clId="{B30D9CBD-BA71-4DE0-930A-DA1D1C5FC9BC}" dt="2020-12-21T08:48:36.928" v="70" actId="1076"/>
          <ac:spMkLst>
            <pc:docMk/>
            <pc:sldMk cId="3822753235" sldId="346"/>
            <ac:spMk id="19" creationId="{0AC9D87A-54FD-4128-A5B7-26F76A9E76FF}"/>
          </ac:spMkLst>
        </pc:spChg>
        <pc:spChg chg="mod">
          <ac:chgData name="Åkerman, Ulla" userId="d0083935-d6d3-4ce6-bb83-b342513b4304" providerId="ADAL" clId="{B30D9CBD-BA71-4DE0-930A-DA1D1C5FC9BC}" dt="2020-12-21T08:50:42.670" v="85" actId="13244"/>
          <ac:spMkLst>
            <pc:docMk/>
            <pc:sldMk cId="3822753235" sldId="346"/>
            <ac:spMk id="21" creationId="{AF19107C-A2CC-4F6D-B9AA-554F548EB304}"/>
          </ac:spMkLst>
        </pc:spChg>
        <pc:spChg chg="mod">
          <ac:chgData name="Åkerman, Ulla" userId="d0083935-d6d3-4ce6-bb83-b342513b4304" providerId="ADAL" clId="{B30D9CBD-BA71-4DE0-930A-DA1D1C5FC9BC}" dt="2020-12-21T08:50:17.624" v="82" actId="13244"/>
          <ac:spMkLst>
            <pc:docMk/>
            <pc:sldMk cId="3822753235" sldId="346"/>
            <ac:spMk id="22" creationId="{D9A917FF-A18F-4EDF-B3D0-521B8515BCE4}"/>
          </ac:spMkLst>
        </pc:spChg>
        <pc:grpChg chg="mod">
          <ac:chgData name="Åkerman, Ulla" userId="d0083935-d6d3-4ce6-bb83-b342513b4304" providerId="ADAL" clId="{B30D9CBD-BA71-4DE0-930A-DA1D1C5FC9BC}" dt="2020-12-21T08:49:10.248" v="75" actId="1076"/>
          <ac:grpSpMkLst>
            <pc:docMk/>
            <pc:sldMk cId="3822753235" sldId="346"/>
            <ac:grpSpMk id="16" creationId="{5991FF92-EB2C-4479-8A78-A93B378B7F00}"/>
          </ac:grpSpMkLst>
        </pc:grpChg>
        <pc:picChg chg="add mod">
          <ac:chgData name="Åkerman, Ulla" userId="d0083935-d6d3-4ce6-bb83-b342513b4304" providerId="ADAL" clId="{B30D9CBD-BA71-4DE0-930A-DA1D1C5FC9BC}" dt="2020-12-21T08:49:57.491" v="80" actId="13244"/>
          <ac:picMkLst>
            <pc:docMk/>
            <pc:sldMk cId="3822753235" sldId="346"/>
            <ac:picMk id="7" creationId="{D9B78C1E-9B9B-4B51-BE35-708E77B53FE5}"/>
          </ac:picMkLst>
        </pc:picChg>
        <pc:picChg chg="add mod">
          <ac:chgData name="Åkerman, Ulla" userId="d0083935-d6d3-4ce6-bb83-b342513b4304" providerId="ADAL" clId="{B30D9CBD-BA71-4DE0-930A-DA1D1C5FC9BC}" dt="2020-12-21T08:50:32.738" v="84" actId="13244"/>
          <ac:picMkLst>
            <pc:docMk/>
            <pc:sldMk cId="3822753235" sldId="346"/>
            <ac:picMk id="23" creationId="{45DC646B-66BC-4A27-B6C7-296E8CBA2D91}"/>
          </ac:picMkLst>
        </pc:picChg>
      </pc:sldChg>
    </pc:docChg>
  </pc:docChgLst>
  <pc:docChgLst>
    <pc:chgData name="Åkerman, Ulla" userId="d0083935-d6d3-4ce6-bb83-b342513b4304" providerId="ADAL" clId="{C814CE85-D8FA-4587-97E9-3D1701646FA1}"/>
    <pc:docChg chg="undo redo modSld">
      <pc:chgData name="Åkerman, Ulla" userId="d0083935-d6d3-4ce6-bb83-b342513b4304" providerId="ADAL" clId="{C814CE85-D8FA-4587-97E9-3D1701646FA1}" dt="2020-11-09T14:11:39.606" v="565" actId="313"/>
      <pc:docMkLst>
        <pc:docMk/>
      </pc:docMkLst>
      <pc:sldChg chg="modSp">
        <pc:chgData name="Åkerman, Ulla" userId="d0083935-d6d3-4ce6-bb83-b342513b4304" providerId="ADAL" clId="{C814CE85-D8FA-4587-97E9-3D1701646FA1}" dt="2020-11-09T11:32:20.663" v="533" actId="6549"/>
        <pc:sldMkLst>
          <pc:docMk/>
          <pc:sldMk cId="3315617300" sldId="314"/>
        </pc:sldMkLst>
        <pc:spChg chg="mod">
          <ac:chgData name="Åkerman, Ulla" userId="d0083935-d6d3-4ce6-bb83-b342513b4304" providerId="ADAL" clId="{C814CE85-D8FA-4587-97E9-3D1701646FA1}" dt="2020-11-04T09:09:11.762" v="1" actId="255"/>
          <ac:spMkLst>
            <pc:docMk/>
            <pc:sldMk cId="3315617300" sldId="314"/>
            <ac:spMk id="2" creationId="{B3D9FD98-6431-4481-AFA7-5B222F4ACDDE}"/>
          </ac:spMkLst>
        </pc:spChg>
        <pc:spChg chg="mod">
          <ac:chgData name="Åkerman, Ulla" userId="d0083935-d6d3-4ce6-bb83-b342513b4304" providerId="ADAL" clId="{C814CE85-D8FA-4587-97E9-3D1701646FA1}" dt="2020-11-09T11:32:20.663" v="533" actId="6549"/>
          <ac:spMkLst>
            <pc:docMk/>
            <pc:sldMk cId="3315617300" sldId="314"/>
            <ac:spMk id="7" creationId="{8786C1A2-0088-4716-8523-4DF8799E79DD}"/>
          </ac:spMkLst>
        </pc:spChg>
        <pc:picChg chg="mod">
          <ac:chgData name="Åkerman, Ulla" userId="d0083935-d6d3-4ce6-bb83-b342513b4304" providerId="ADAL" clId="{C814CE85-D8FA-4587-97E9-3D1701646FA1}" dt="2020-11-04T09:12:59.011" v="36" actId="962"/>
          <ac:picMkLst>
            <pc:docMk/>
            <pc:sldMk cId="3315617300" sldId="314"/>
            <ac:picMk id="10" creationId="{3C84390E-A470-483F-BFB4-E1DB43F8D75C}"/>
          </ac:picMkLst>
        </pc:picChg>
      </pc:sldChg>
      <pc:sldChg chg="modSp">
        <pc:chgData name="Åkerman, Ulla" userId="d0083935-d6d3-4ce6-bb83-b342513b4304" providerId="ADAL" clId="{C814CE85-D8FA-4587-97E9-3D1701646FA1}" dt="2020-11-04T09:10:53.099" v="8" actId="20577"/>
        <pc:sldMkLst>
          <pc:docMk/>
          <pc:sldMk cId="2332786813" sldId="315"/>
        </pc:sldMkLst>
        <pc:spChg chg="mod">
          <ac:chgData name="Åkerman, Ulla" userId="d0083935-d6d3-4ce6-bb83-b342513b4304" providerId="ADAL" clId="{C814CE85-D8FA-4587-97E9-3D1701646FA1}" dt="2020-11-04T09:10:53.099" v="8" actId="20577"/>
          <ac:spMkLst>
            <pc:docMk/>
            <pc:sldMk cId="2332786813" sldId="315"/>
            <ac:spMk id="2" creationId="{245700E6-206E-4C4C-BD26-A1C9E4C7640A}"/>
          </ac:spMkLst>
        </pc:spChg>
      </pc:sldChg>
      <pc:sldChg chg="modSp">
        <pc:chgData name="Åkerman, Ulla" userId="d0083935-d6d3-4ce6-bb83-b342513b4304" providerId="ADAL" clId="{C814CE85-D8FA-4587-97E9-3D1701646FA1}" dt="2020-11-04T09:13:14.236" v="38" actId="962"/>
        <pc:sldMkLst>
          <pc:docMk/>
          <pc:sldMk cId="141904808" sldId="318"/>
        </pc:sldMkLst>
        <pc:spChg chg="mod">
          <ac:chgData name="Åkerman, Ulla" userId="d0083935-d6d3-4ce6-bb83-b342513b4304" providerId="ADAL" clId="{C814CE85-D8FA-4587-97E9-3D1701646FA1}" dt="2020-11-04T09:11:26.185" v="12" actId="255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Åkerman, Ulla" userId="d0083935-d6d3-4ce6-bb83-b342513b4304" providerId="ADAL" clId="{C814CE85-D8FA-4587-97E9-3D1701646FA1}" dt="2020-11-04T09:12:10.496" v="34" actId="6549"/>
          <ac:spMkLst>
            <pc:docMk/>
            <pc:sldMk cId="141904808" sldId="318"/>
            <ac:spMk id="7" creationId="{D4422397-E787-42A5-9BAA-88253D23C9A4}"/>
          </ac:spMkLst>
        </pc:spChg>
        <pc:picChg chg="mod">
          <ac:chgData name="Åkerman, Ulla" userId="d0083935-d6d3-4ce6-bb83-b342513b4304" providerId="ADAL" clId="{C814CE85-D8FA-4587-97E9-3D1701646FA1}" dt="2020-11-04T09:13:14.236" v="38" actId="962"/>
          <ac:picMkLst>
            <pc:docMk/>
            <pc:sldMk cId="141904808" sldId="318"/>
            <ac:picMk id="11" creationId="{1153D70B-253E-4728-8616-A6C0E9899CF8}"/>
          </ac:picMkLst>
        </pc:picChg>
      </pc:sldChg>
      <pc:sldChg chg="modSp">
        <pc:chgData name="Åkerman, Ulla" userId="d0083935-d6d3-4ce6-bb83-b342513b4304" providerId="ADAL" clId="{C814CE85-D8FA-4587-97E9-3D1701646FA1}" dt="2020-11-04T09:13:48.586" v="42"/>
        <pc:sldMkLst>
          <pc:docMk/>
          <pc:sldMk cId="2693255530" sldId="319"/>
        </pc:sldMkLst>
        <pc:spChg chg="mod">
          <ac:chgData name="Åkerman, Ulla" userId="d0083935-d6d3-4ce6-bb83-b342513b4304" providerId="ADAL" clId="{C814CE85-D8FA-4587-97E9-3D1701646FA1}" dt="2020-11-04T09:13:48.586" v="42"/>
          <ac:spMkLst>
            <pc:docMk/>
            <pc:sldMk cId="2693255530" sldId="319"/>
            <ac:spMk id="2" creationId="{CB20D011-AFBF-4AD3-B4D1-1615B5E3811A}"/>
          </ac:spMkLst>
        </pc:spChg>
        <pc:spChg chg="mod">
          <ac:chgData name="Åkerman, Ulla" userId="d0083935-d6d3-4ce6-bb83-b342513b4304" providerId="ADAL" clId="{C814CE85-D8FA-4587-97E9-3D1701646FA1}" dt="2020-11-04T09:13:40.028" v="41"/>
          <ac:spMkLst>
            <pc:docMk/>
            <pc:sldMk cId="2693255530" sldId="319"/>
            <ac:spMk id="7" creationId="{36F6BDEC-0039-481F-A6CF-97F613C71E08}"/>
          </ac:spMkLst>
        </pc:spChg>
        <pc:picChg chg="mod">
          <ac:chgData name="Åkerman, Ulla" userId="d0083935-d6d3-4ce6-bb83-b342513b4304" providerId="ADAL" clId="{C814CE85-D8FA-4587-97E9-3D1701646FA1}" dt="2020-11-04T09:13:28.305" v="40" actId="962"/>
          <ac:picMkLst>
            <pc:docMk/>
            <pc:sldMk cId="2693255530" sldId="319"/>
            <ac:picMk id="11" creationId="{5079D606-6997-4824-9A99-17611DACFA91}"/>
          </ac:picMkLst>
        </pc:picChg>
      </pc:sldChg>
      <pc:sldChg chg="modSp">
        <pc:chgData name="Åkerman, Ulla" userId="d0083935-d6d3-4ce6-bb83-b342513b4304" providerId="ADAL" clId="{C814CE85-D8FA-4587-97E9-3D1701646FA1}" dt="2020-11-04T09:14:20.088" v="45" actId="20577"/>
        <pc:sldMkLst>
          <pc:docMk/>
          <pc:sldMk cId="3034249621" sldId="320"/>
        </pc:sldMkLst>
        <pc:spChg chg="mod">
          <ac:chgData name="Åkerman, Ulla" userId="d0083935-d6d3-4ce6-bb83-b342513b4304" providerId="ADAL" clId="{C814CE85-D8FA-4587-97E9-3D1701646FA1}" dt="2020-11-04T09:14:20.088" v="45" actId="20577"/>
          <ac:spMkLst>
            <pc:docMk/>
            <pc:sldMk cId="3034249621" sldId="320"/>
            <ac:spMk id="2" creationId="{ACD27516-431F-4010-9782-95E548CB8B5E}"/>
          </ac:spMkLst>
        </pc:spChg>
      </pc:sldChg>
      <pc:sldChg chg="modSp">
        <pc:chgData name="Åkerman, Ulla" userId="d0083935-d6d3-4ce6-bb83-b342513b4304" providerId="ADAL" clId="{C814CE85-D8FA-4587-97E9-3D1701646FA1}" dt="2020-11-04T09:19:47.143" v="66" actId="962"/>
        <pc:sldMkLst>
          <pc:docMk/>
          <pc:sldMk cId="2779427517" sldId="321"/>
        </pc:sldMkLst>
        <pc:spChg chg="mod">
          <ac:chgData name="Åkerman, Ulla" userId="d0083935-d6d3-4ce6-bb83-b342513b4304" providerId="ADAL" clId="{C814CE85-D8FA-4587-97E9-3D1701646FA1}" dt="2020-11-04T09:15:28.309" v="54" actId="962"/>
          <ac:spMkLst>
            <pc:docMk/>
            <pc:sldMk cId="2779427517" sldId="321"/>
            <ac:spMk id="2" creationId="{8EFED33B-4A2D-4797-9C4E-22F3DAEC0ECF}"/>
          </ac:spMkLst>
        </pc:spChg>
        <pc:spChg chg="mod">
          <ac:chgData name="Åkerman, Ulla" userId="d0083935-d6d3-4ce6-bb83-b342513b4304" providerId="ADAL" clId="{C814CE85-D8FA-4587-97E9-3D1701646FA1}" dt="2020-11-04T09:14:35.314" v="46"/>
          <ac:spMkLst>
            <pc:docMk/>
            <pc:sldMk cId="2779427517" sldId="321"/>
            <ac:spMk id="7" creationId="{793213FD-CD3D-4EC6-B0E8-92240D72F06D}"/>
          </ac:spMkLst>
        </pc:spChg>
        <pc:picChg chg="mod">
          <ac:chgData name="Åkerman, Ulla" userId="d0083935-d6d3-4ce6-bb83-b342513b4304" providerId="ADAL" clId="{C814CE85-D8FA-4587-97E9-3D1701646FA1}" dt="2020-11-04T09:19:47.143" v="66" actId="962"/>
          <ac:picMkLst>
            <pc:docMk/>
            <pc:sldMk cId="2779427517" sldId="321"/>
            <ac:picMk id="10" creationId="{98091146-15F1-473B-BF83-2597E27EDB98}"/>
          </ac:picMkLst>
        </pc:picChg>
      </pc:sldChg>
      <pc:sldChg chg="modSp">
        <pc:chgData name="Åkerman, Ulla" userId="d0083935-d6d3-4ce6-bb83-b342513b4304" providerId="ADAL" clId="{C814CE85-D8FA-4587-97E9-3D1701646FA1}" dt="2020-11-04T09:20:11.952" v="69" actId="20577"/>
        <pc:sldMkLst>
          <pc:docMk/>
          <pc:sldMk cId="2207101687" sldId="322"/>
        </pc:sldMkLst>
        <pc:spChg chg="mod">
          <ac:chgData name="Åkerman, Ulla" userId="d0083935-d6d3-4ce6-bb83-b342513b4304" providerId="ADAL" clId="{C814CE85-D8FA-4587-97E9-3D1701646FA1}" dt="2020-11-04T09:20:11.952" v="69" actId="20577"/>
          <ac:spMkLst>
            <pc:docMk/>
            <pc:sldMk cId="2207101687" sldId="322"/>
            <ac:spMk id="2" creationId="{7B3CFDD9-D770-4E53-86E3-9425BA99DEAF}"/>
          </ac:spMkLst>
        </pc:spChg>
      </pc:sldChg>
      <pc:sldChg chg="modSp">
        <pc:chgData name="Åkerman, Ulla" userId="d0083935-d6d3-4ce6-bb83-b342513b4304" providerId="ADAL" clId="{C814CE85-D8FA-4587-97E9-3D1701646FA1}" dt="2020-11-09T08:41:23.907" v="459" actId="962"/>
        <pc:sldMkLst>
          <pc:docMk/>
          <pc:sldMk cId="1141246981" sldId="323"/>
        </pc:sldMkLst>
        <pc:spChg chg="mod">
          <ac:chgData name="Åkerman, Ulla" userId="d0083935-d6d3-4ce6-bb83-b342513b4304" providerId="ADAL" clId="{C814CE85-D8FA-4587-97E9-3D1701646FA1}" dt="2020-11-04T09:22:34.952" v="72"/>
          <ac:spMkLst>
            <pc:docMk/>
            <pc:sldMk cId="1141246981" sldId="323"/>
            <ac:spMk id="2" creationId="{45B75A53-8462-4C21-99A2-67E5C3D7AF5D}"/>
          </ac:spMkLst>
        </pc:spChg>
        <pc:spChg chg="mod">
          <ac:chgData name="Åkerman, Ulla" userId="d0083935-d6d3-4ce6-bb83-b342513b4304" providerId="ADAL" clId="{C814CE85-D8FA-4587-97E9-3D1701646FA1}" dt="2020-11-04T09:21:55.625" v="71" actId="14100"/>
          <ac:spMkLst>
            <pc:docMk/>
            <pc:sldMk cId="1141246981" sldId="323"/>
            <ac:spMk id="7" creationId="{289BF15A-6100-470A-862E-4C2C3B61E477}"/>
          </ac:spMkLst>
        </pc:spChg>
        <pc:picChg chg="mod">
          <ac:chgData name="Åkerman, Ulla" userId="d0083935-d6d3-4ce6-bb83-b342513b4304" providerId="ADAL" clId="{C814CE85-D8FA-4587-97E9-3D1701646FA1}" dt="2020-11-09T08:41:23.907" v="459" actId="962"/>
          <ac:picMkLst>
            <pc:docMk/>
            <pc:sldMk cId="1141246981" sldId="323"/>
            <ac:picMk id="19" creationId="{367C2EC4-5F5F-442C-B821-9CEE06DA7DFB}"/>
          </ac:picMkLst>
        </pc:picChg>
      </pc:sldChg>
      <pc:sldChg chg="modSp">
        <pc:chgData name="Åkerman, Ulla" userId="d0083935-d6d3-4ce6-bb83-b342513b4304" providerId="ADAL" clId="{C814CE85-D8FA-4587-97E9-3D1701646FA1}" dt="2020-11-09T14:11:39.606" v="565" actId="313"/>
        <pc:sldMkLst>
          <pc:docMk/>
          <pc:sldMk cId="3473346265" sldId="324"/>
        </pc:sldMkLst>
        <pc:spChg chg="mod">
          <ac:chgData name="Åkerman, Ulla" userId="d0083935-d6d3-4ce6-bb83-b342513b4304" providerId="ADAL" clId="{C814CE85-D8FA-4587-97E9-3D1701646FA1}" dt="2020-11-04T09:24:33.969" v="80" actId="1410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C814CE85-D8FA-4587-97E9-3D1701646FA1}" dt="2020-11-04T09:25:06.739" v="85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C814CE85-D8FA-4587-97E9-3D1701646FA1}" dt="2020-11-04T09:25:19.552" v="87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C814CE85-D8FA-4587-97E9-3D1701646FA1}" dt="2020-11-04T09:25:33.805" v="90" actId="14100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C814CE85-D8FA-4587-97E9-3D1701646FA1}" dt="2020-11-04T09:26:14.022" v="96" actId="20577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C814CE85-D8FA-4587-97E9-3D1701646FA1}" dt="2020-11-04T09:26:35.392" v="10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C814CE85-D8FA-4587-97E9-3D1701646FA1}" dt="2020-11-04T09:28:02.280" v="128" actId="14100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C814CE85-D8FA-4587-97E9-3D1701646FA1}" dt="2020-11-04T09:28:25.433" v="132" actId="14100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C814CE85-D8FA-4587-97E9-3D1701646FA1}" dt="2020-11-04T09:30:13.898" v="137" actId="14100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C814CE85-D8FA-4587-97E9-3D1701646FA1}" dt="2020-11-09T11:54:13.771" v="536" actId="1035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C814CE85-D8FA-4587-97E9-3D1701646FA1}" dt="2020-11-04T09:30:32.217" v="145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C814CE85-D8FA-4587-97E9-3D1701646FA1}" dt="2020-11-09T11:54:13.771" v="536" actId="1035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C814CE85-D8FA-4587-97E9-3D1701646FA1}" dt="2020-11-09T08:40:52.800" v="443" actId="1076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C814CE85-D8FA-4587-97E9-3D1701646FA1}" dt="2020-11-09T11:54:13.771" v="536" actId="1035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C814CE85-D8FA-4587-97E9-3D1701646FA1}" dt="2020-11-09T11:54:13.771" v="536" actId="1035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C814CE85-D8FA-4587-97E9-3D1701646FA1}" dt="2020-11-04T09:28:37.386" v="134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C814CE85-D8FA-4587-97E9-3D1701646FA1}" dt="2020-11-09T14:11:39.606" v="565" actId="313"/>
          <ac:spMkLst>
            <pc:docMk/>
            <pc:sldMk cId="3473346265" sldId="324"/>
            <ac:spMk id="55" creationId="{0B14506A-2825-4BB1-804B-279904657466}"/>
          </ac:spMkLst>
        </pc:spChg>
        <pc:picChg chg="mod">
          <ac:chgData name="Åkerman, Ulla" userId="d0083935-d6d3-4ce6-bb83-b342513b4304" providerId="ADAL" clId="{C814CE85-D8FA-4587-97E9-3D1701646FA1}" dt="2020-11-09T13:33:20.545" v="547" actId="962"/>
          <ac:picMkLst>
            <pc:docMk/>
            <pc:sldMk cId="3473346265" sldId="324"/>
            <ac:picMk id="8" creationId="{FE101584-572C-412C-A463-03B06FD15202}"/>
          </ac:picMkLst>
        </pc:picChg>
      </pc:sldChg>
      <pc:sldChg chg="modSp">
        <pc:chgData name="Åkerman, Ulla" userId="d0083935-d6d3-4ce6-bb83-b342513b4304" providerId="ADAL" clId="{C814CE85-D8FA-4587-97E9-3D1701646FA1}" dt="2020-11-04T09:33:18.359" v="174"/>
        <pc:sldMkLst>
          <pc:docMk/>
          <pc:sldMk cId="2368783740" sldId="325"/>
        </pc:sldMkLst>
        <pc:spChg chg="mod">
          <ac:chgData name="Åkerman, Ulla" userId="d0083935-d6d3-4ce6-bb83-b342513b4304" providerId="ADAL" clId="{C814CE85-D8FA-4587-97E9-3D1701646FA1}" dt="2020-11-04T09:33:18.359" v="174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C814CE85-D8FA-4587-97E9-3D1701646FA1}" dt="2020-11-09T10:52:01.021" v="526" actId="20577"/>
        <pc:sldMkLst>
          <pc:docMk/>
          <pc:sldMk cId="2615051094" sldId="326"/>
        </pc:sldMkLst>
        <pc:spChg chg="mod">
          <ac:chgData name="Åkerman, Ulla" userId="d0083935-d6d3-4ce6-bb83-b342513b4304" providerId="ADAL" clId="{C814CE85-D8FA-4587-97E9-3D1701646FA1}" dt="2020-11-04T09:33:37.906" v="175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C814CE85-D8FA-4587-97E9-3D1701646FA1}" dt="2020-11-09T10:52:01.021" v="526" actId="20577"/>
          <ac:spMkLst>
            <pc:docMk/>
            <pc:sldMk cId="2615051094" sldId="326"/>
            <ac:spMk id="7" creationId="{4736D399-2CFA-43B4-B9B8-CF59B9956A13}"/>
          </ac:spMkLst>
        </pc:spChg>
        <pc:picChg chg="mod">
          <ac:chgData name="Åkerman, Ulla" userId="d0083935-d6d3-4ce6-bb83-b342513b4304" providerId="ADAL" clId="{C814CE85-D8FA-4587-97E9-3D1701646FA1}" dt="2020-11-04T09:34:05.577" v="178" actId="962"/>
          <ac:picMkLst>
            <pc:docMk/>
            <pc:sldMk cId="2615051094" sldId="326"/>
            <ac:picMk id="10" creationId="{4FB596C1-8F54-4A16-B464-6B721F91326A}"/>
          </ac:picMkLst>
        </pc:picChg>
      </pc:sldChg>
      <pc:sldChg chg="modSp">
        <pc:chgData name="Åkerman, Ulla" userId="d0083935-d6d3-4ce6-bb83-b342513b4304" providerId="ADAL" clId="{C814CE85-D8FA-4587-97E9-3D1701646FA1}" dt="2020-11-04T09:50:17.089" v="288"/>
        <pc:sldMkLst>
          <pc:docMk/>
          <pc:sldMk cId="2310317643" sldId="333"/>
        </pc:sldMkLst>
        <pc:spChg chg="mod">
          <ac:chgData name="Åkerman, Ulla" userId="d0083935-d6d3-4ce6-bb83-b342513b4304" providerId="ADAL" clId="{C814CE85-D8FA-4587-97E9-3D1701646FA1}" dt="2020-11-04T09:50:17.089" v="288"/>
          <ac:spMkLst>
            <pc:docMk/>
            <pc:sldMk cId="2310317643" sldId="333"/>
            <ac:spMk id="2" creationId="{A9BF528C-4107-435F-935B-86CCE7062420}"/>
          </ac:spMkLst>
        </pc:spChg>
      </pc:sldChg>
      <pc:sldChg chg="modSp">
        <pc:chgData name="Åkerman, Ulla" userId="d0083935-d6d3-4ce6-bb83-b342513b4304" providerId="ADAL" clId="{C814CE85-D8FA-4587-97E9-3D1701646FA1}" dt="2020-11-04T09:51:41.973" v="292" actId="962"/>
        <pc:sldMkLst>
          <pc:docMk/>
          <pc:sldMk cId="3769486148" sldId="334"/>
        </pc:sldMkLst>
        <pc:spChg chg="mod">
          <ac:chgData name="Åkerman, Ulla" userId="d0083935-d6d3-4ce6-bb83-b342513b4304" providerId="ADAL" clId="{C814CE85-D8FA-4587-97E9-3D1701646FA1}" dt="2020-11-04T09:50:33.866" v="289"/>
          <ac:spMkLst>
            <pc:docMk/>
            <pc:sldMk cId="3769486148" sldId="334"/>
            <ac:spMk id="2" creationId="{B38669A0-0EA8-4BE2-9A30-D4DE43DCD0C6}"/>
          </ac:spMkLst>
        </pc:spChg>
        <pc:spChg chg="mod">
          <ac:chgData name="Åkerman, Ulla" userId="d0083935-d6d3-4ce6-bb83-b342513b4304" providerId="ADAL" clId="{C814CE85-D8FA-4587-97E9-3D1701646FA1}" dt="2020-11-04T09:50:45.368" v="290"/>
          <ac:spMkLst>
            <pc:docMk/>
            <pc:sldMk cId="3769486148" sldId="334"/>
            <ac:spMk id="7" creationId="{DA7DE232-EA80-43E6-9FF1-80EFB33B81A5}"/>
          </ac:spMkLst>
        </pc:spChg>
        <pc:picChg chg="mod">
          <ac:chgData name="Åkerman, Ulla" userId="d0083935-d6d3-4ce6-bb83-b342513b4304" providerId="ADAL" clId="{C814CE85-D8FA-4587-97E9-3D1701646FA1}" dt="2020-11-04T09:51:41.973" v="292" actId="962"/>
          <ac:picMkLst>
            <pc:docMk/>
            <pc:sldMk cId="3769486148" sldId="334"/>
            <ac:picMk id="10" creationId="{BB5F2A51-4CF1-485C-975A-D3A75CAFFCAD}"/>
          </ac:picMkLst>
        </pc:picChg>
      </pc:sldChg>
      <pc:sldChg chg="modSp">
        <pc:chgData name="Åkerman, Ulla" userId="d0083935-d6d3-4ce6-bb83-b342513b4304" providerId="ADAL" clId="{C814CE85-D8FA-4587-97E9-3D1701646FA1}" dt="2020-11-09T13:18:27.904" v="545" actId="20577"/>
        <pc:sldMkLst>
          <pc:docMk/>
          <pc:sldMk cId="1660831285" sldId="335"/>
        </pc:sldMkLst>
        <pc:spChg chg="mod">
          <ac:chgData name="Åkerman, Ulla" userId="d0083935-d6d3-4ce6-bb83-b342513b4304" providerId="ADAL" clId="{C814CE85-D8FA-4587-97E9-3D1701646FA1}" dt="2020-11-04T09:54:29.644" v="295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C814CE85-D8FA-4587-97E9-3D1701646FA1}" dt="2020-11-04T09:54:59.289" v="299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C814CE85-D8FA-4587-97E9-3D1701646FA1}" dt="2020-11-04T09:55:09.525" v="301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C814CE85-D8FA-4587-97E9-3D1701646FA1}" dt="2020-11-04T09:55:31.689" v="306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C814CE85-D8FA-4587-97E9-3D1701646FA1}" dt="2020-11-04T09:55:49.050" v="310" actId="14100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C814CE85-D8FA-4587-97E9-3D1701646FA1}" dt="2020-11-09T09:59:53.194" v="465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C814CE85-D8FA-4587-97E9-3D1701646FA1}" dt="2020-11-09T13:18:27.904" v="545" actId="20577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C814CE85-D8FA-4587-97E9-3D1701646FA1}" dt="2020-11-04T09:56:27.173" v="316" actId="1036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14CE85-D8FA-4587-97E9-3D1701646FA1}" dt="2020-11-09T10:38:37.275" v="513" actId="14100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C814CE85-D8FA-4587-97E9-3D1701646FA1}" dt="2020-11-04T10:31:19.525" v="425" actId="6549"/>
          <ac:spMkLst>
            <pc:docMk/>
            <pc:sldMk cId="1660831285" sldId="335"/>
            <ac:spMk id="32" creationId="{AF9D6DF9-D2EF-4756-BF66-43B102B6B071}"/>
          </ac:spMkLst>
        </pc:spChg>
        <pc:picChg chg="mod">
          <ac:chgData name="Åkerman, Ulla" userId="d0083935-d6d3-4ce6-bb83-b342513b4304" providerId="ADAL" clId="{C814CE85-D8FA-4587-97E9-3D1701646FA1}" dt="2020-11-04T09:54:19.234" v="294" actId="962"/>
          <ac:picMkLst>
            <pc:docMk/>
            <pc:sldMk cId="1660831285" sldId="335"/>
            <ac:picMk id="3" creationId="{8AB25414-19BB-4D90-A76B-50616A8115F4}"/>
          </ac:picMkLst>
        </pc:picChg>
      </pc:sldChg>
      <pc:sldChg chg="modSp">
        <pc:chgData name="Åkerman, Ulla" userId="d0083935-d6d3-4ce6-bb83-b342513b4304" providerId="ADAL" clId="{C814CE85-D8FA-4587-97E9-3D1701646FA1}" dt="2020-11-04T10:08:38.170" v="353" actId="962"/>
        <pc:sldMkLst>
          <pc:docMk/>
          <pc:sldMk cId="1158175688" sldId="336"/>
        </pc:sldMkLst>
        <pc:spChg chg="mod">
          <ac:chgData name="Åkerman, Ulla" userId="d0083935-d6d3-4ce6-bb83-b342513b4304" providerId="ADAL" clId="{C814CE85-D8FA-4587-97E9-3D1701646FA1}" dt="2020-11-04T10:04:24.354" v="345" actId="6549"/>
          <ac:spMkLst>
            <pc:docMk/>
            <pc:sldMk cId="1158175688" sldId="336"/>
            <ac:spMk id="2" creationId="{32FBF524-336F-43CD-80E6-6382140E4C93}"/>
          </ac:spMkLst>
        </pc:spChg>
        <pc:spChg chg="mod">
          <ac:chgData name="Åkerman, Ulla" userId="d0083935-d6d3-4ce6-bb83-b342513b4304" providerId="ADAL" clId="{C814CE85-D8FA-4587-97E9-3D1701646FA1}" dt="2020-11-04T10:04:17.696" v="339"/>
          <ac:spMkLst>
            <pc:docMk/>
            <pc:sldMk cId="1158175688" sldId="336"/>
            <ac:spMk id="7" creationId="{004A39AC-7E45-4C2E-BBE6-70F51A8FB928}"/>
          </ac:spMkLst>
        </pc:spChg>
        <pc:picChg chg="mod">
          <ac:chgData name="Åkerman, Ulla" userId="d0083935-d6d3-4ce6-bb83-b342513b4304" providerId="ADAL" clId="{C814CE85-D8FA-4587-97E9-3D1701646FA1}" dt="2020-11-04T10:08:38.170" v="353" actId="962"/>
          <ac:picMkLst>
            <pc:docMk/>
            <pc:sldMk cId="1158175688" sldId="336"/>
            <ac:picMk id="10" creationId="{FB53E034-1666-4BB9-ADE5-B255A3C3C358}"/>
          </ac:picMkLst>
        </pc:picChg>
      </pc:sldChg>
      <pc:sldChg chg="modSp">
        <pc:chgData name="Åkerman, Ulla" userId="d0083935-d6d3-4ce6-bb83-b342513b4304" providerId="ADAL" clId="{C814CE85-D8FA-4587-97E9-3D1701646FA1}" dt="2020-11-04T10:04:02.435" v="338"/>
        <pc:sldMkLst>
          <pc:docMk/>
          <pc:sldMk cId="867636931" sldId="337"/>
        </pc:sldMkLst>
        <pc:spChg chg="mod">
          <ac:chgData name="Åkerman, Ulla" userId="d0083935-d6d3-4ce6-bb83-b342513b4304" providerId="ADAL" clId="{C814CE85-D8FA-4587-97E9-3D1701646FA1}" dt="2020-11-04T10:04:02.435" v="338"/>
          <ac:spMkLst>
            <pc:docMk/>
            <pc:sldMk cId="867636931" sldId="337"/>
            <ac:spMk id="2" creationId="{B05CEB8F-E62C-45DB-A0CA-3CB9826653A1}"/>
          </ac:spMkLst>
        </pc:spChg>
      </pc:sldChg>
      <pc:sldChg chg="modSp">
        <pc:chgData name="Åkerman, Ulla" userId="d0083935-d6d3-4ce6-bb83-b342513b4304" providerId="ADAL" clId="{C814CE85-D8FA-4587-97E9-3D1701646FA1}" dt="2020-11-09T10:20:25.329" v="503" actId="20577"/>
        <pc:sldMkLst>
          <pc:docMk/>
          <pc:sldMk cId="3110583444" sldId="338"/>
        </pc:sldMkLst>
        <pc:spChg chg="mod">
          <ac:chgData name="Åkerman, Ulla" userId="d0083935-d6d3-4ce6-bb83-b342513b4304" providerId="ADAL" clId="{C814CE85-D8FA-4587-97E9-3D1701646FA1}" dt="2020-11-04T10:00:27.994" v="329" actId="20577"/>
          <ac:spMkLst>
            <pc:docMk/>
            <pc:sldMk cId="3110583444" sldId="338"/>
            <ac:spMk id="2" creationId="{40E6F01B-EEE1-4EA1-9D74-23B85D1B6F25}"/>
          </ac:spMkLst>
        </pc:spChg>
        <pc:spChg chg="mod">
          <ac:chgData name="Åkerman, Ulla" userId="d0083935-d6d3-4ce6-bb83-b342513b4304" providerId="ADAL" clId="{C814CE85-D8FA-4587-97E9-3D1701646FA1}" dt="2020-11-09T10:20:25.329" v="503" actId="20577"/>
          <ac:spMkLst>
            <pc:docMk/>
            <pc:sldMk cId="3110583444" sldId="338"/>
            <ac:spMk id="7" creationId="{44A708AF-15D1-4FCF-904D-BE9B29A1079F}"/>
          </ac:spMkLst>
        </pc:spChg>
        <pc:picChg chg="mod">
          <ac:chgData name="Åkerman, Ulla" userId="d0083935-d6d3-4ce6-bb83-b342513b4304" providerId="ADAL" clId="{C814CE85-D8FA-4587-97E9-3D1701646FA1}" dt="2020-11-04T10:03:22.107" v="337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modSp">
        <pc:chgData name="Åkerman, Ulla" userId="d0083935-d6d3-4ce6-bb83-b342513b4304" providerId="ADAL" clId="{C814CE85-D8FA-4587-97E9-3D1701646FA1}" dt="2020-11-09T13:51:16.706" v="564" actId="1076"/>
        <pc:sldMkLst>
          <pc:docMk/>
          <pc:sldMk cId="1247457502" sldId="339"/>
        </pc:sldMkLst>
        <pc:spChg chg="mod">
          <ac:chgData name="Åkerman, Ulla" userId="d0083935-d6d3-4ce6-bb83-b342513b4304" providerId="ADAL" clId="{C814CE85-D8FA-4587-97E9-3D1701646FA1}" dt="2020-11-04T10:23:03.332" v="392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Åkerman, Ulla" userId="d0083935-d6d3-4ce6-bb83-b342513b4304" providerId="ADAL" clId="{C814CE85-D8FA-4587-97E9-3D1701646FA1}" dt="2020-11-04T10:24:52.147" v="406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Åkerman, Ulla" userId="d0083935-d6d3-4ce6-bb83-b342513b4304" providerId="ADAL" clId="{C814CE85-D8FA-4587-97E9-3D1701646FA1}" dt="2020-11-04T10:24:45.309" v="403" actId="1076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Åkerman, Ulla" userId="d0083935-d6d3-4ce6-bb83-b342513b4304" providerId="ADAL" clId="{C814CE85-D8FA-4587-97E9-3D1701646FA1}" dt="2020-11-04T10:25:57.513" v="413" actId="14100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Åkerman, Ulla" userId="d0083935-d6d3-4ce6-bb83-b342513b4304" providerId="ADAL" clId="{C814CE85-D8FA-4587-97E9-3D1701646FA1}" dt="2020-11-09T13:48:43.656" v="563" actId="6549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Åkerman, Ulla" userId="d0083935-d6d3-4ce6-bb83-b342513b4304" providerId="ADAL" clId="{C814CE85-D8FA-4587-97E9-3D1701646FA1}" dt="2020-11-09T09:59:34.690" v="460"/>
          <ac:spMkLst>
            <pc:docMk/>
            <pc:sldMk cId="1247457502" sldId="339"/>
            <ac:spMk id="12" creationId="{1342AAB2-F086-4EB5-9C1B-A18E560C99DA}"/>
          </ac:spMkLst>
        </pc:spChg>
        <pc:spChg chg="mod">
          <ac:chgData name="Åkerman, Ulla" userId="d0083935-d6d3-4ce6-bb83-b342513b4304" providerId="ADAL" clId="{C814CE85-D8FA-4587-97E9-3D1701646FA1}" dt="2020-11-04T10:28:46.121" v="418" actId="14100"/>
          <ac:spMkLst>
            <pc:docMk/>
            <pc:sldMk cId="1247457502" sldId="339"/>
            <ac:spMk id="19" creationId="{0C8C0A60-3048-4BE3-86AC-D28A2E48F089}"/>
          </ac:spMkLst>
        </pc:spChg>
        <pc:spChg chg="mod">
          <ac:chgData name="Åkerman, Ulla" userId="d0083935-d6d3-4ce6-bb83-b342513b4304" providerId="ADAL" clId="{C814CE85-D8FA-4587-97E9-3D1701646FA1}" dt="2020-11-09T13:46:49.912" v="552" actId="20577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Åkerman, Ulla" userId="d0083935-d6d3-4ce6-bb83-b342513b4304" providerId="ADAL" clId="{C814CE85-D8FA-4587-97E9-3D1701646FA1}" dt="2020-11-09T10:38:59.419" v="522" actId="14100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Åkerman, Ulla" userId="d0083935-d6d3-4ce6-bb83-b342513b4304" providerId="ADAL" clId="{C814CE85-D8FA-4587-97E9-3D1701646FA1}" dt="2020-11-09T13:51:16.706" v="564" actId="1076"/>
          <ac:spMkLst>
            <pc:docMk/>
            <pc:sldMk cId="1247457502" sldId="339"/>
            <ac:spMk id="31" creationId="{36A46812-7912-42B7-B2BD-9DF340D4B3D5}"/>
          </ac:spMkLst>
        </pc:spChg>
        <pc:picChg chg="mod">
          <ac:chgData name="Åkerman, Ulla" userId="d0083935-d6d3-4ce6-bb83-b342513b4304" providerId="ADAL" clId="{C814CE85-D8FA-4587-97E9-3D1701646FA1}" dt="2020-11-04T10:23:53.495" v="394" actId="962"/>
          <ac:picMkLst>
            <pc:docMk/>
            <pc:sldMk cId="1247457502" sldId="339"/>
            <ac:picMk id="33" creationId="{18EAB739-1041-40CA-A3D3-5D8ED386D1B2}"/>
          </ac:picMkLst>
        </pc:picChg>
      </pc:sldChg>
      <pc:sldChg chg="modSp">
        <pc:chgData name="Åkerman, Ulla" userId="d0083935-d6d3-4ce6-bb83-b342513b4304" providerId="ADAL" clId="{C814CE85-D8FA-4587-97E9-3D1701646FA1}" dt="2020-11-04T10:10:06.236" v="354"/>
        <pc:sldMkLst>
          <pc:docMk/>
          <pc:sldMk cId="1744381406" sldId="340"/>
        </pc:sldMkLst>
        <pc:spChg chg="mod">
          <ac:chgData name="Åkerman, Ulla" userId="d0083935-d6d3-4ce6-bb83-b342513b4304" providerId="ADAL" clId="{C814CE85-D8FA-4587-97E9-3D1701646FA1}" dt="2020-11-04T10:10:06.236" v="354"/>
          <ac:spMkLst>
            <pc:docMk/>
            <pc:sldMk cId="1744381406" sldId="340"/>
            <ac:spMk id="2" creationId="{D51CE25A-F2B6-4EDB-A3B1-602C1D795F0D}"/>
          </ac:spMkLst>
        </pc:spChg>
      </pc:sldChg>
      <pc:sldChg chg="modSp">
        <pc:chgData name="Åkerman, Ulla" userId="d0083935-d6d3-4ce6-bb83-b342513b4304" providerId="ADAL" clId="{C814CE85-D8FA-4587-97E9-3D1701646FA1}" dt="2020-11-09T11:11:18.136" v="531" actId="962"/>
        <pc:sldMkLst>
          <pc:docMk/>
          <pc:sldMk cId="1340289225" sldId="341"/>
        </pc:sldMkLst>
        <pc:spChg chg="mod">
          <ac:chgData name="Åkerman, Ulla" userId="d0083935-d6d3-4ce6-bb83-b342513b4304" providerId="ADAL" clId="{C814CE85-D8FA-4587-97E9-3D1701646FA1}" dt="2020-11-04T10:13:06.264" v="355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Åkerman, Ulla" userId="d0083935-d6d3-4ce6-bb83-b342513b4304" providerId="ADAL" clId="{C814CE85-D8FA-4587-97E9-3D1701646FA1}" dt="2020-11-04T10:17:06.500" v="360" actId="962"/>
          <ac:spMkLst>
            <pc:docMk/>
            <pc:sldMk cId="1340289225" sldId="341"/>
            <ac:spMk id="7" creationId="{629B9EFA-C842-4BA8-B60C-91ECEBABA025}"/>
          </ac:spMkLst>
        </pc:spChg>
        <pc:picChg chg="mod">
          <ac:chgData name="Åkerman, Ulla" userId="d0083935-d6d3-4ce6-bb83-b342513b4304" providerId="ADAL" clId="{C814CE85-D8FA-4587-97E9-3D1701646FA1}" dt="2020-11-09T11:11:18.136" v="531" actId="962"/>
          <ac:picMkLst>
            <pc:docMk/>
            <pc:sldMk cId="1340289225" sldId="341"/>
            <ac:picMk id="13" creationId="{0255993B-6594-440E-B740-A79D979280C3}"/>
          </ac:picMkLst>
        </pc:picChg>
      </pc:sldChg>
      <pc:sldChg chg="modSp">
        <pc:chgData name="Åkerman, Ulla" userId="d0083935-d6d3-4ce6-bb83-b342513b4304" providerId="ADAL" clId="{C814CE85-D8FA-4587-97E9-3D1701646FA1}" dt="2020-11-04T10:17:26.220" v="362" actId="255"/>
        <pc:sldMkLst>
          <pc:docMk/>
          <pc:sldMk cId="496375512" sldId="344"/>
        </pc:sldMkLst>
        <pc:spChg chg="mod">
          <ac:chgData name="Åkerman, Ulla" userId="d0083935-d6d3-4ce6-bb83-b342513b4304" providerId="ADAL" clId="{C814CE85-D8FA-4587-97E9-3D1701646FA1}" dt="2020-11-04T10:17:26.220" v="362" actId="255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Åkerman, Ulla" userId="d0083935-d6d3-4ce6-bb83-b342513b4304" providerId="ADAL" clId="{C814CE85-D8FA-4587-97E9-3D1701646FA1}" dt="2020-11-09T13:44:45.926" v="549" actId="962"/>
        <pc:sldMkLst>
          <pc:docMk/>
          <pc:sldMk cId="1828284210" sldId="345"/>
        </pc:sldMkLst>
        <pc:spChg chg="mod">
          <ac:chgData name="Åkerman, Ulla" userId="d0083935-d6d3-4ce6-bb83-b342513b4304" providerId="ADAL" clId="{C814CE85-D8FA-4587-97E9-3D1701646FA1}" dt="2020-11-04T10:22:48.318" v="391" actId="1076"/>
          <ac:spMkLst>
            <pc:docMk/>
            <pc:sldMk cId="1828284210" sldId="345"/>
            <ac:spMk id="2" creationId="{8EFED33B-4A2D-4797-9C4E-22F3DAEC0ECF}"/>
          </ac:spMkLst>
        </pc:spChg>
        <pc:spChg chg="mod">
          <ac:chgData name="Åkerman, Ulla" userId="d0083935-d6d3-4ce6-bb83-b342513b4304" providerId="ADAL" clId="{C814CE85-D8FA-4587-97E9-3D1701646FA1}" dt="2020-11-04T10:22:25.146" v="382" actId="962"/>
          <ac:spMkLst>
            <pc:docMk/>
            <pc:sldMk cId="1828284210" sldId="345"/>
            <ac:spMk id="7" creationId="{793213FD-CD3D-4EC6-B0E8-92240D72F06D}"/>
          </ac:spMkLst>
        </pc:spChg>
        <pc:picChg chg="mod">
          <ac:chgData name="Åkerman, Ulla" userId="d0083935-d6d3-4ce6-bb83-b342513b4304" providerId="ADAL" clId="{C814CE85-D8FA-4587-97E9-3D1701646FA1}" dt="2020-11-09T13:44:45.926" v="549" actId="962"/>
          <ac:picMkLst>
            <pc:docMk/>
            <pc:sldMk cId="1828284210" sldId="345"/>
            <ac:picMk id="11" creationId="{09757147-4CBE-400D-8684-CC3B54294586}"/>
          </ac:picMkLst>
        </pc:picChg>
      </pc:sldChg>
      <pc:sldChg chg="modSp">
        <pc:chgData name="Åkerman, Ulla" userId="d0083935-d6d3-4ce6-bb83-b342513b4304" providerId="ADAL" clId="{C814CE85-D8FA-4587-97E9-3D1701646FA1}" dt="2020-11-09T11:01:00.887" v="529" actId="20577"/>
        <pc:sldMkLst>
          <pc:docMk/>
          <pc:sldMk cId="3822753235" sldId="346"/>
        </pc:sldMkLst>
        <pc:spChg chg="mod">
          <ac:chgData name="Åkerman, Ulla" userId="d0083935-d6d3-4ce6-bb83-b342513b4304" providerId="ADAL" clId="{C814CE85-D8FA-4587-97E9-3D1701646FA1}" dt="2020-11-04T09:36:15.299" v="180"/>
          <ac:spMkLst>
            <pc:docMk/>
            <pc:sldMk cId="3822753235" sldId="346"/>
            <ac:spMk id="2" creationId="{8E357C5F-6ED8-4874-9DFC-9C7772569A8A}"/>
          </ac:spMkLst>
        </pc:spChg>
        <pc:spChg chg="mod">
          <ac:chgData name="Åkerman, Ulla" userId="d0083935-d6d3-4ce6-bb83-b342513b4304" providerId="ADAL" clId="{C814CE85-D8FA-4587-97E9-3D1701646FA1}" dt="2020-11-04T09:37:08.413" v="196" actId="20577"/>
          <ac:spMkLst>
            <pc:docMk/>
            <pc:sldMk cId="3822753235" sldId="346"/>
            <ac:spMk id="8" creationId="{04AF254E-014E-4FE6-9D8D-969F05EFA7C7}"/>
          </ac:spMkLst>
        </pc:spChg>
        <pc:spChg chg="mod">
          <ac:chgData name="Åkerman, Ulla" userId="d0083935-d6d3-4ce6-bb83-b342513b4304" providerId="ADAL" clId="{C814CE85-D8FA-4587-97E9-3D1701646FA1}" dt="2020-11-04T09:38:50.540" v="207" actId="14100"/>
          <ac:spMkLst>
            <pc:docMk/>
            <pc:sldMk cId="3822753235" sldId="346"/>
            <ac:spMk id="9" creationId="{506B8577-4670-427B-BCED-06576A3FD64C}"/>
          </ac:spMkLst>
        </pc:spChg>
        <pc:spChg chg="mod">
          <ac:chgData name="Åkerman, Ulla" userId="d0083935-d6d3-4ce6-bb83-b342513b4304" providerId="ADAL" clId="{C814CE85-D8FA-4587-97E9-3D1701646FA1}" dt="2020-11-04T09:39:43.558" v="210" actId="14100"/>
          <ac:spMkLst>
            <pc:docMk/>
            <pc:sldMk cId="3822753235" sldId="346"/>
            <ac:spMk id="10" creationId="{CBC0644F-553B-4D4E-9534-9A97C4BEF8D4}"/>
          </ac:spMkLst>
        </pc:spChg>
        <pc:spChg chg="mod">
          <ac:chgData name="Åkerman, Ulla" userId="d0083935-d6d3-4ce6-bb83-b342513b4304" providerId="ADAL" clId="{C814CE85-D8FA-4587-97E9-3D1701646FA1}" dt="2020-11-04T09:40:45.787" v="217" actId="1076"/>
          <ac:spMkLst>
            <pc:docMk/>
            <pc:sldMk cId="3822753235" sldId="346"/>
            <ac:spMk id="11" creationId="{E4D42B9A-A08D-4F72-B2BA-CF5E5F5EE0D7}"/>
          </ac:spMkLst>
        </pc:spChg>
        <pc:spChg chg="mod">
          <ac:chgData name="Åkerman, Ulla" userId="d0083935-d6d3-4ce6-bb83-b342513b4304" providerId="ADAL" clId="{C814CE85-D8FA-4587-97E9-3D1701646FA1}" dt="2020-11-09T11:01:00.887" v="529" actId="20577"/>
          <ac:spMkLst>
            <pc:docMk/>
            <pc:sldMk cId="3822753235" sldId="346"/>
            <ac:spMk id="15" creationId="{CE3B8B2C-E689-4580-921F-D4DEFD55DE42}"/>
          </ac:spMkLst>
        </pc:spChg>
        <pc:spChg chg="mod">
          <ac:chgData name="Åkerman, Ulla" userId="d0083935-d6d3-4ce6-bb83-b342513b4304" providerId="ADAL" clId="{C814CE85-D8FA-4587-97E9-3D1701646FA1}" dt="2020-11-04T09:42:35.653" v="228" actId="1076"/>
          <ac:spMkLst>
            <pc:docMk/>
            <pc:sldMk cId="3822753235" sldId="346"/>
            <ac:spMk id="19" creationId="{0AC9D87A-54FD-4128-A5B7-26F76A9E76FF}"/>
          </ac:spMkLst>
        </pc:spChg>
        <pc:spChg chg="mod">
          <ac:chgData name="Åkerman, Ulla" userId="d0083935-d6d3-4ce6-bb83-b342513b4304" providerId="ADAL" clId="{C814CE85-D8FA-4587-97E9-3D1701646FA1}" dt="2020-11-04T09:44:26.138" v="234" actId="20577"/>
          <ac:spMkLst>
            <pc:docMk/>
            <pc:sldMk cId="3822753235" sldId="346"/>
            <ac:spMk id="22" creationId="{D9A917FF-A18F-4EDF-B3D0-521B8515BCE4}"/>
          </ac:spMkLst>
        </pc:spChg>
        <pc:picChg chg="mod">
          <ac:chgData name="Åkerman, Ulla" userId="d0083935-d6d3-4ce6-bb83-b342513b4304" providerId="ADAL" clId="{C814CE85-D8FA-4587-97E9-3D1701646FA1}" dt="2020-11-04T09:36:32.716" v="182" actId="962"/>
          <ac:picMkLst>
            <pc:docMk/>
            <pc:sldMk cId="3822753235" sldId="346"/>
            <ac:picMk id="20" creationId="{7590399E-370E-4163-9F78-787D4B8175B7}"/>
          </ac:picMkLst>
        </pc:picChg>
      </pc:sldChg>
      <pc:sldChg chg="modSp">
        <pc:chgData name="Åkerman, Ulla" userId="d0083935-d6d3-4ce6-bb83-b342513b4304" providerId="ADAL" clId="{C814CE85-D8FA-4587-97E9-3D1701646FA1}" dt="2020-11-04T09:49:59.387" v="287" actId="962"/>
        <pc:sldMkLst>
          <pc:docMk/>
          <pc:sldMk cId="1962986173" sldId="347"/>
        </pc:sldMkLst>
        <pc:spChg chg="mod">
          <ac:chgData name="Åkerman, Ulla" userId="d0083935-d6d3-4ce6-bb83-b342513b4304" providerId="ADAL" clId="{C814CE85-D8FA-4587-97E9-3D1701646FA1}" dt="2020-11-04T09:49:06.670" v="283" actId="6549"/>
          <ac:spMkLst>
            <pc:docMk/>
            <pc:sldMk cId="1962986173" sldId="347"/>
            <ac:spMk id="2" creationId="{69E9DE79-EB00-4923-A172-AA3F72325F79}"/>
          </ac:spMkLst>
        </pc:spChg>
        <pc:spChg chg="mod">
          <ac:chgData name="Åkerman, Ulla" userId="d0083935-d6d3-4ce6-bb83-b342513b4304" providerId="ADAL" clId="{C814CE85-D8FA-4587-97E9-3D1701646FA1}" dt="2020-11-04T09:49:46.040" v="285"/>
          <ac:spMkLst>
            <pc:docMk/>
            <pc:sldMk cId="1962986173" sldId="347"/>
            <ac:spMk id="7" creationId="{E661F19C-12D2-4423-B2FC-907D1AED8BE4}"/>
          </ac:spMkLst>
        </pc:spChg>
        <pc:picChg chg="mod">
          <ac:chgData name="Åkerman, Ulla" userId="d0083935-d6d3-4ce6-bb83-b342513b4304" providerId="ADAL" clId="{C814CE85-D8FA-4587-97E9-3D1701646FA1}" dt="2020-11-04T09:49:59.387" v="287" actId="962"/>
          <ac:picMkLst>
            <pc:docMk/>
            <pc:sldMk cId="1962986173" sldId="347"/>
            <ac:picMk id="16" creationId="{3FC4EC42-DD1E-4EDA-B41E-8AA50FD3C4D8}"/>
          </ac:picMkLst>
        </pc:picChg>
      </pc:sldChg>
      <pc:sldChg chg="modSp">
        <pc:chgData name="Åkerman, Ulla" userId="d0083935-d6d3-4ce6-bb83-b342513b4304" providerId="ADAL" clId="{C814CE85-D8FA-4587-97E9-3D1701646FA1}" dt="2020-11-09T07:52:06.133" v="426" actId="1076"/>
        <pc:sldMkLst>
          <pc:docMk/>
          <pc:sldMk cId="1118752469" sldId="348"/>
        </pc:sldMkLst>
        <pc:spChg chg="mod">
          <ac:chgData name="Åkerman, Ulla" userId="d0083935-d6d3-4ce6-bb83-b342513b4304" providerId="ADAL" clId="{C814CE85-D8FA-4587-97E9-3D1701646FA1}" dt="2020-11-09T07:52:06.133" v="426" actId="1076"/>
          <ac:spMkLst>
            <pc:docMk/>
            <pc:sldMk cId="1118752469" sldId="348"/>
            <ac:spMk id="2" creationId="{CF3D9259-DD12-4E40-B308-D4E3FE88E692}"/>
          </ac:spMkLst>
        </pc:spChg>
        <pc:spChg chg="mod">
          <ac:chgData name="Åkerman, Ulla" userId="d0083935-d6d3-4ce6-bb83-b342513b4304" providerId="ADAL" clId="{C814CE85-D8FA-4587-97E9-3D1701646FA1}" dt="2020-11-04T09:10:32.385" v="4"/>
          <ac:spMkLst>
            <pc:docMk/>
            <pc:sldMk cId="1118752469" sldId="348"/>
            <ac:spMk id="3" creationId="{F2C6632B-D3EB-4E56-A0BE-0A9E9D80DFE5}"/>
          </ac:spMkLst>
        </pc:spChg>
      </pc:sldChg>
    </pc:docChg>
  </pc:docChgLst>
  <pc:docChgLst>
    <pc:chgData name="Åkerman, Ulla" userId="d0083935-d6d3-4ce6-bb83-b342513b4304" providerId="ADAL" clId="{6BBB4330-A437-4610-8B85-8102175DAE9D}"/>
    <pc:docChg chg="addSld modSld">
      <pc:chgData name="Åkerman, Ulla" userId="d0083935-d6d3-4ce6-bb83-b342513b4304" providerId="ADAL" clId="{6BBB4330-A437-4610-8B85-8102175DAE9D}" dt="2020-11-02T07:30:18.634" v="129"/>
      <pc:docMkLst>
        <pc:docMk/>
      </pc:docMkLst>
      <pc:sldChg chg="modSp">
        <pc:chgData name="Åkerman, Ulla" userId="d0083935-d6d3-4ce6-bb83-b342513b4304" providerId="ADAL" clId="{6BBB4330-A437-4610-8B85-8102175DAE9D}" dt="2020-10-27T16:26:13.816" v="5" actId="14100"/>
        <pc:sldMkLst>
          <pc:docMk/>
          <pc:sldMk cId="3473346265" sldId="324"/>
        </pc:sldMkLst>
        <pc:spChg chg="mod">
          <ac:chgData name="Åkerman, Ulla" userId="d0083935-d6d3-4ce6-bb83-b342513b4304" providerId="ADAL" clId="{6BBB4330-A437-4610-8B85-8102175DAE9D}" dt="2020-10-27T16:25:43.976" v="1" actId="1410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5" creationId="{0B14506A-2825-4BB1-804B-279904657466}"/>
          </ac:spMkLst>
        </pc:spChg>
        <pc:picChg chg="mod">
          <ac:chgData name="Åkerman, Ulla" userId="d0083935-d6d3-4ce6-bb83-b342513b4304" providerId="ADAL" clId="{6BBB4330-A437-4610-8B85-8102175DAE9D}" dt="2020-10-27T16:26:13.816" v="5" actId="14100"/>
          <ac:picMkLst>
            <pc:docMk/>
            <pc:sldMk cId="3473346265" sldId="324"/>
            <ac:picMk id="8" creationId="{FE101584-572C-412C-A463-03B06FD15202}"/>
          </ac:picMkLst>
        </pc:picChg>
      </pc:sldChg>
      <pc:sldChg chg="modSp">
        <pc:chgData name="Åkerman, Ulla" userId="d0083935-d6d3-4ce6-bb83-b342513b4304" providerId="ADAL" clId="{6BBB4330-A437-4610-8B85-8102175DAE9D}" dt="2020-10-27T16:28:17.919" v="74" actId="962"/>
        <pc:sldMkLst>
          <pc:docMk/>
          <pc:sldMk cId="1660831285" sldId="335"/>
        </pc:sldMkLst>
        <pc:spChg chg="mod">
          <ac:chgData name="Åkerman, Ulla" userId="d0083935-d6d3-4ce6-bb83-b342513b4304" providerId="ADAL" clId="{6BBB4330-A437-4610-8B85-8102175DAE9D}" dt="2020-10-27T16:27:06.342" v="8" actId="1076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6BBB4330-A437-4610-8B85-8102175DAE9D}" dt="2020-10-27T16:28:17.919" v="74" actId="962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6BBB4330-A437-4610-8B85-8102175DAE9D}" dt="2020-10-27T16:27:10.350" v="9" actId="107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24" creationId="{BBEF9CE3-88FE-470A-BE37-0FD7879DA3BE}"/>
          </ac:grpSpMkLst>
        </pc:grpChg>
        <pc:picChg chg="mod">
          <ac:chgData name="Åkerman, Ulla" userId="d0083935-d6d3-4ce6-bb83-b342513b4304" providerId="ADAL" clId="{6BBB4330-A437-4610-8B85-8102175DAE9D}" dt="2020-10-27T16:27:12.303" v="10" actId="1076"/>
          <ac:picMkLst>
            <pc:docMk/>
            <pc:sldMk cId="1660831285" sldId="335"/>
            <ac:picMk id="3" creationId="{8AB25414-19BB-4D90-A76B-50616A8115F4}"/>
          </ac:picMkLst>
        </pc:picChg>
      </pc:sldChg>
      <pc:sldChg chg="modSp">
        <pc:chgData name="Åkerman, Ulla" userId="d0083935-d6d3-4ce6-bb83-b342513b4304" providerId="ADAL" clId="{6BBB4330-A437-4610-8B85-8102175DAE9D}" dt="2020-10-27T16:28:35.577" v="128" actId="962"/>
        <pc:sldMkLst>
          <pc:docMk/>
          <pc:sldMk cId="1247457502" sldId="339"/>
        </pc:sldMkLst>
        <pc:spChg chg="mod">
          <ac:chgData name="Åkerman, Ulla" userId="d0083935-d6d3-4ce6-bb83-b342513b4304" providerId="ADAL" clId="{6BBB4330-A437-4610-8B85-8102175DAE9D}" dt="2020-10-27T16:28:35.577" v="128" actId="962"/>
          <ac:spMkLst>
            <pc:docMk/>
            <pc:sldMk cId="1247457502" sldId="339"/>
            <ac:spMk id="20" creationId="{0E389D7A-37C8-4DAB-A868-64DDBF9F6870}"/>
          </ac:spMkLst>
        </pc:spChg>
      </pc:sldChg>
      <pc:sldChg chg="modSp">
        <pc:chgData name="Åkerman, Ulla" userId="d0083935-d6d3-4ce6-bb83-b342513b4304" providerId="ADAL" clId="{6BBB4330-A437-4610-8B85-8102175DAE9D}" dt="2020-10-27T16:27:45.424" v="16" actId="962"/>
        <pc:sldMkLst>
          <pc:docMk/>
          <pc:sldMk cId="1828284210" sldId="345"/>
        </pc:sldMkLst>
        <pc:picChg chg="mod">
          <ac:chgData name="Åkerman, Ulla" userId="d0083935-d6d3-4ce6-bb83-b342513b4304" providerId="ADAL" clId="{6BBB4330-A437-4610-8B85-8102175DAE9D}" dt="2020-10-27T16:27:45.424" v="16" actId="962"/>
          <ac:picMkLst>
            <pc:docMk/>
            <pc:sldMk cId="1828284210" sldId="345"/>
            <ac:picMk id="11" creationId="{09757147-4CBE-400D-8684-CC3B54294586}"/>
          </ac:picMkLst>
        </pc:picChg>
      </pc:sldChg>
      <pc:sldChg chg="add">
        <pc:chgData name="Åkerman, Ulla" userId="d0083935-d6d3-4ce6-bb83-b342513b4304" providerId="ADAL" clId="{6BBB4330-A437-4610-8B85-8102175DAE9D}" dt="2020-11-02T07:30:18.634" v="129"/>
        <pc:sldMkLst>
          <pc:docMk/>
          <pc:sldMk cId="1118752469" sldId="3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Borttransport handlar detta steg om.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9293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4110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Two-lane highway with white truck in the foreground and cars in the background.">
            <a:extLst>
              <a:ext uri="{FF2B5EF4-FFF2-40B4-BE49-F238E27FC236}">
                <a16:creationId xmlns:a16="http://schemas.microsoft.com/office/drawing/2014/main" id="{3C84390E-A470-483F-BFB4-E1DB43F8D75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" r="11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This</a:t>
            </a:r>
            <a:r>
              <a:rPr lang="sv-SE" dirty="0"/>
              <a:t> is a step-by-step </a:t>
            </a:r>
            <a:r>
              <a:rPr lang="sv-SE" dirty="0" err="1"/>
              <a:t>tutorial</a:t>
            </a:r>
            <a:r>
              <a:rPr lang="sv-SE" dirty="0"/>
              <a:t> on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en-US" dirty="0"/>
              <a:t>hazardous waste to the waste register maintained by the Swedish Environmental Protection Agency.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E-services </a:t>
            </a:r>
            <a:r>
              <a:rPr lang="sv-SE" dirty="0" err="1"/>
              <a:t>tutorial</a:t>
            </a:r>
            <a:r>
              <a:rPr lang="sv-SE" dirty="0"/>
              <a:t> </a:t>
            </a:r>
            <a:br>
              <a:rPr lang="sv-SE" dirty="0"/>
            </a:br>
            <a:r>
              <a:rPr lang="sv-SE" sz="1600" dirty="0"/>
              <a:t>- </a:t>
            </a:r>
            <a:r>
              <a:rPr lang="sv-SE" sz="1600" dirty="0" err="1"/>
              <a:t>How</a:t>
            </a:r>
            <a:r>
              <a:rPr lang="sv-SE" sz="1600" dirty="0"/>
              <a:t> to </a:t>
            </a:r>
            <a:r>
              <a:rPr lang="sv-SE" sz="1600" dirty="0" err="1"/>
              <a:t>report</a:t>
            </a:r>
            <a:r>
              <a:rPr lang="sv-SE" sz="1600" dirty="0"/>
              <a:t> </a:t>
            </a:r>
            <a:r>
              <a:rPr lang="sv-SE" sz="1600" dirty="0" err="1"/>
              <a:t>hazardous</a:t>
            </a:r>
            <a:r>
              <a:rPr lang="sv-SE" sz="1600" dirty="0"/>
              <a:t> </a:t>
            </a:r>
            <a:r>
              <a:rPr lang="sv-SE" sz="1600" dirty="0" err="1"/>
              <a:t>waste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301804" y="4649624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072-238 79 092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308558" y="4475479"/>
            <a:ext cx="2719826" cy="169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>
                <a:solidFill>
                  <a:srgbClr val="C00000"/>
                </a:solidFill>
              </a:rPr>
              <a:t>* </a:t>
            </a:r>
            <a:r>
              <a:rPr lang="sv-SE" sz="1000">
                <a:solidFill>
                  <a:schemeClr val="accent2">
                    <a:lumMod val="75000"/>
                  </a:schemeClr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007614" y="4636943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karin.olsson@samlain.se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007614" y="4482662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E-m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308558" y="4249096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 Olsson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280578" y="3999723"/>
            <a:ext cx="2333898" cy="196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Contact person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007613" y="4241247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accent1">
                    <a:lumMod val="75000"/>
                  </a:schemeClr>
                </a:solidFill>
              </a:rPr>
              <a:t>SamlaIn</a:t>
            </a:r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979635" y="4034885"/>
            <a:ext cx="2872285" cy="205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Name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the </a:t>
            </a:r>
            <a:r>
              <a:rPr lang="sv-SE" sz="1000" dirty="0" err="1">
                <a:solidFill>
                  <a:srgbClr val="0070C0"/>
                </a:solidFill>
              </a:rPr>
              <a:t>company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301805" y="3774444"/>
            <a:ext cx="1825284" cy="22044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555678-3578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277320" y="3459013"/>
            <a:ext cx="2697277" cy="2854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  <a:p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/social </a:t>
            </a:r>
            <a:r>
              <a:rPr lang="sv-SE" sz="1000" dirty="0" err="1">
                <a:solidFill>
                  <a:srgbClr val="0070C0"/>
                </a:solidFill>
              </a:rPr>
              <a:t>security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24815F7-0C05-4BF4-B05E-2E49934F0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777" y="3398896"/>
            <a:ext cx="2797223" cy="657311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979013" y="3232995"/>
            <a:ext cx="2371907" cy="2560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 </a:t>
            </a:r>
            <a:r>
              <a:rPr lang="sv-SE" sz="1200" dirty="0">
                <a:solidFill>
                  <a:srgbClr val="0070C0"/>
                </a:solidFill>
              </a:rPr>
              <a:t>(Operator)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334447" y="2913303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070-456 78 94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334446" y="2707727"/>
            <a:ext cx="2333898" cy="2069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033503" y="2974347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gustav.krantz@samlain.se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033503" y="2732921"/>
            <a:ext cx="2219742" cy="1900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E-m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334447" y="2484009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Krantz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334446" y="2224359"/>
            <a:ext cx="1792642" cy="246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Surname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033503" y="2503135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033502" y="2236192"/>
            <a:ext cx="1738297" cy="25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First</a:t>
            </a:r>
            <a:r>
              <a:rPr lang="sv-SE" sz="1000" dirty="0">
                <a:solidFill>
                  <a:srgbClr val="C00000"/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033503" y="2042669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19631221-6861</a:t>
            </a:r>
          </a:p>
        </p:txBody>
      </p:sp>
      <p:sp>
        <p:nvSpPr>
          <p:cNvPr id="55" name="Rektangulär pratbubbla 8" descr="Screenshot of the e-service navigation with the Contact details Step activated. The step before is Start and subsequent steps are: Collection details, Hazardous waste, Summary and Ready.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212382" y="2075358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Operators in this note are collector’s of hazardous waste. In other notes, operators are producers of hazardous waste, performers who professionally ship or treat hazardous waste, or act </a:t>
            </a:r>
            <a:r>
              <a:rPr lang="en-US" sz="800">
                <a:solidFill>
                  <a:schemeClr val="tx1"/>
                </a:solidFill>
              </a:rPr>
              <a:t>as dealers </a:t>
            </a:r>
            <a:r>
              <a:rPr lang="en-US" sz="800" dirty="0">
                <a:solidFill>
                  <a:schemeClr val="tx1"/>
                </a:solidFill>
              </a:rPr>
              <a:t>and brokers of hazardous waste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045553" y="1779169"/>
            <a:ext cx="4390543" cy="2401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Provider’s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social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security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979012" y="1570293"/>
            <a:ext cx="40970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Uppgiftslämnare 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sv-SE" sz="1200" dirty="0" err="1">
                <a:solidFill>
                  <a:schemeClr val="accent2">
                    <a:lumMod val="75000"/>
                  </a:schemeClr>
                </a:solidFill>
              </a:rPr>
              <a:t>Provider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sv-SE" sz="1200" dirty="0"/>
          </a:p>
        </p:txBody>
      </p:sp>
      <p:pic>
        <p:nvPicPr>
          <p:cNvPr id="8" name="Bildobjekt 7" descr="Screenshot of the e-service navigation with the Contact details Step activated. The step before is Start and subsequent steps are: Collection details, Hazardous waste, Summary and Ready.">
            <a:extLst>
              <a:ext uri="{FF2B5EF4-FFF2-40B4-BE49-F238E27FC236}">
                <a16:creationId xmlns:a16="http://schemas.microsoft.com/office/drawing/2014/main" id="{FE101584-572C-412C-A463-03B06FD152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186" y="1037054"/>
            <a:ext cx="4983084" cy="566277"/>
          </a:xfrm>
          <a:prstGeom prst="rect">
            <a:avLst/>
          </a:prstGeom>
        </p:spPr>
      </p:pic>
      <p:sp>
        <p:nvSpPr>
          <p:cNvPr id="2" name="Rubrik 1" descr="Screenshot of the e-service navigation with the Contact details Step activated. The step before is Start and subsequent steps are: Collection details, Hazardous waste, Summary and Ready.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67713"/>
          </a:xfrm>
        </p:spPr>
        <p:txBody>
          <a:bodyPr/>
          <a:lstStyle/>
          <a:p>
            <a:r>
              <a:rPr lang="sv-SE" dirty="0" err="1"/>
              <a:t>Example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4</a:t>
            </a:r>
            <a:br>
              <a:rPr lang="sv-SE" dirty="0"/>
            </a:br>
            <a:r>
              <a:rPr lang="sv-SE" dirty="0" err="1"/>
              <a:t>transportation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9" name="Platshållare för bild 8" descr="Screenshot of the steps of the e-service: Collection details with several input areas.">
            <a:extLst>
              <a:ext uri="{FF2B5EF4-FFF2-40B4-BE49-F238E27FC236}">
                <a16:creationId xmlns:a16="http://schemas.microsoft.com/office/drawing/2014/main" id="{7BBE9DA1-F1B3-4018-8190-A7932EE2DC2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7" r="301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3280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Here, details must be provided in three areas: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/>
              <a:t>Details</a:t>
            </a:r>
            <a:r>
              <a:rPr lang="sv-SE" dirty="0"/>
              <a:t> </a:t>
            </a:r>
            <a:r>
              <a:rPr lang="sv-SE" dirty="0" err="1"/>
              <a:t>about</a:t>
            </a:r>
            <a:r>
              <a:rPr lang="sv-SE" dirty="0"/>
              <a:t> the </a:t>
            </a:r>
            <a:r>
              <a:rPr lang="sv-SE" dirty="0" err="1"/>
              <a:t>removal</a:t>
            </a:r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Place where the waste was managed last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Place where the waste will be managed next</a:t>
            </a:r>
          </a:p>
          <a:p>
            <a:pPr marL="0" indent="0">
              <a:buNone/>
            </a:pPr>
            <a:br>
              <a:rPr lang="sv-SE" dirty="0"/>
            </a:br>
            <a:r>
              <a:rPr lang="en-US" dirty="0"/>
              <a:t>Examples on following pages</a:t>
            </a:r>
            <a:r>
              <a:rPr lang="sv-SE" dirty="0"/>
              <a:t>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Transportation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6" name="Grupp 15" descr="Inmatat transportsätt är Vägtransport">
            <a:extLst>
              <a:ext uri="{FF2B5EF4-FFF2-40B4-BE49-F238E27FC236}">
                <a16:creationId xmlns:a16="http://schemas.microsoft.com/office/drawing/2014/main" id="{5991FF92-EB2C-4479-8A78-A93B378B7F00}"/>
              </a:ext>
            </a:extLst>
          </p:cNvPr>
          <p:cNvGrpSpPr/>
          <p:nvPr/>
        </p:nvGrpSpPr>
        <p:grpSpPr>
          <a:xfrm>
            <a:off x="957940" y="4525813"/>
            <a:ext cx="7207351" cy="282978"/>
            <a:chOff x="1605540" y="4062314"/>
            <a:chExt cx="7207351" cy="282978"/>
          </a:xfrm>
        </p:grpSpPr>
        <p:sp>
          <p:nvSpPr>
            <p:cNvPr id="17" name="Rektangel 16" descr="Inmatat fält: Vägtransport">
              <a:extLst>
                <a:ext uri="{FF2B5EF4-FFF2-40B4-BE49-F238E27FC236}">
                  <a16:creationId xmlns:a16="http://schemas.microsoft.com/office/drawing/2014/main" id="{E7BD1B93-24DB-4E2B-B7D2-83E0DAFFC595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4745B378-0571-4AF6-8069-31014521DDF0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5" name="Rektangel 14">
            <a:extLst>
              <a:ext uri="{FF2B5EF4-FFF2-40B4-BE49-F238E27FC236}">
                <a16:creationId xmlns:a16="http://schemas.microsoft.com/office/drawing/2014/main" id="{CE3B8B2C-E689-4580-921F-D4DEFD55DE42}"/>
              </a:ext>
            </a:extLst>
          </p:cNvPr>
          <p:cNvSpPr/>
          <p:nvPr/>
        </p:nvSpPr>
        <p:spPr>
          <a:xfrm>
            <a:off x="918202" y="4249273"/>
            <a:ext cx="2377527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Transportation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1DAA53-AC10-4B7B-A2AE-9DB3F67BE8A2}"/>
              </a:ext>
            </a:extLst>
          </p:cNvPr>
          <p:cNvSpPr/>
          <p:nvPr/>
        </p:nvSpPr>
        <p:spPr>
          <a:xfrm>
            <a:off x="4674177" y="3788552"/>
            <a:ext cx="3467666" cy="226639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5698745899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674177" y="3541035"/>
            <a:ext cx="3467666" cy="2100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Mottagarens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  <a:p>
            <a:r>
              <a:rPr lang="sv-SE" sz="1000" dirty="0">
                <a:solidFill>
                  <a:srgbClr val="C00000"/>
                </a:solidFill>
              </a:rPr>
              <a:t> </a:t>
            </a:r>
            <a:r>
              <a:rPr lang="sv-SE" sz="1000" dirty="0">
                <a:solidFill>
                  <a:srgbClr val="0070C0"/>
                </a:solidFill>
              </a:rPr>
              <a:t>The </a:t>
            </a:r>
            <a:r>
              <a:rPr lang="sv-SE" sz="1000" dirty="0" err="1">
                <a:solidFill>
                  <a:srgbClr val="0070C0"/>
                </a:solidFill>
              </a:rPr>
              <a:t>consignee's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AF19107C-A2CC-4F6D-B9AA-554F548EB304}"/>
              </a:ext>
            </a:extLst>
          </p:cNvPr>
          <p:cNvSpPr/>
          <p:nvPr/>
        </p:nvSpPr>
        <p:spPr>
          <a:xfrm>
            <a:off x="4684564" y="3239746"/>
            <a:ext cx="3457280" cy="1891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5525413695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D9A917FF-A18F-4EDF-B3D0-521B8515BCE4}"/>
              </a:ext>
            </a:extLst>
          </p:cNvPr>
          <p:cNvSpPr/>
          <p:nvPr/>
        </p:nvSpPr>
        <p:spPr>
          <a:xfrm>
            <a:off x="4684562" y="2958925"/>
            <a:ext cx="3457281" cy="1891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Transportörens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  <a:p>
            <a:r>
              <a:rPr lang="en-US" sz="1000" dirty="0">
                <a:solidFill>
                  <a:srgbClr val="0070C0"/>
                </a:solidFill>
              </a:rPr>
              <a:t>The carrier's organization number / social security number</a:t>
            </a:r>
            <a:endParaRPr lang="sv-SE" sz="1000" dirty="0">
              <a:solidFill>
                <a:srgbClr val="C00000"/>
              </a:solidFill>
            </a:endParaRPr>
          </a:p>
        </p:txBody>
      </p:sp>
      <p:pic>
        <p:nvPicPr>
          <p:cNvPr id="23" name="Bildobjekt 22">
            <a:extLst>
              <a:ext uri="{FF2B5EF4-FFF2-40B4-BE49-F238E27FC236}">
                <a16:creationId xmlns:a16="http://schemas.microsoft.com/office/drawing/2014/main" id="{45DC646B-66BC-4A27-B6C7-296E8CBA2D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00" y="3528762"/>
            <a:ext cx="2918713" cy="685859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D9B78C1E-9B9B-4B51-BE35-708E77B53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76" y="2827344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E4D42B9A-A08D-4F72-B2BA-CF5E5F5EE0D7}"/>
              </a:ext>
            </a:extLst>
          </p:cNvPr>
          <p:cNvSpPr/>
          <p:nvPr/>
        </p:nvSpPr>
        <p:spPr>
          <a:xfrm>
            <a:off x="957940" y="2508839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2020-10-09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0AC9D87A-54FD-4128-A5B7-26F76A9E76FF}"/>
              </a:ext>
            </a:extLst>
          </p:cNvPr>
          <p:cNvSpPr/>
          <p:nvPr/>
        </p:nvSpPr>
        <p:spPr>
          <a:xfrm>
            <a:off x="5695529" y="2668059"/>
            <a:ext cx="2340434" cy="620774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legal person who receives the hazardous waste after shipment has been completed.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For example, a waste handler or waste dealer.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00065" y="2196190"/>
            <a:ext cx="2937535" cy="312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borttransport: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Date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removal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966100" y="1929899"/>
            <a:ext cx="2196418" cy="280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Transport </a:t>
            </a:r>
            <a:r>
              <a:rPr lang="sv-SE" sz="1200" dirty="0" err="1">
                <a:solidFill>
                  <a:srgbClr val="0070C0"/>
                </a:solidFill>
              </a:rPr>
              <a:t>Transportation</a:t>
            </a:r>
            <a:endParaRPr lang="sv-SE" sz="1200" dirty="0"/>
          </a:p>
        </p:txBody>
      </p:sp>
      <p:pic>
        <p:nvPicPr>
          <p:cNvPr id="20" name="Bildobjekt 19" descr="Screenshot of e-service navigation with the Collection details Step enabled. The step before is Start and Contact details. The following steps are: Hazardous waste, Summary and Ready.">
            <a:extLst>
              <a:ext uri="{FF2B5EF4-FFF2-40B4-BE49-F238E27FC236}">
                <a16:creationId xmlns:a16="http://schemas.microsoft.com/office/drawing/2014/main" id="{7590399E-370E-4163-9F78-787D4B8175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00" y="1402408"/>
            <a:ext cx="4810796" cy="4667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8319600" cy="825277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information: </a:t>
            </a:r>
            <a:r>
              <a:rPr lang="sv-SE" dirty="0" err="1"/>
              <a:t>transportation</a:t>
            </a:r>
            <a:r>
              <a:rPr lang="sv-SE" dirty="0"/>
              <a:t> </a:t>
            </a:r>
            <a:r>
              <a:rPr lang="sv-SE" dirty="0" err="1"/>
              <a:t>details</a:t>
            </a:r>
            <a:br>
              <a:rPr lang="sv-SE" dirty="0"/>
            </a:br>
            <a:r>
              <a:rPr lang="sv-SE" sz="1600" dirty="0"/>
              <a:t>- </a:t>
            </a:r>
            <a:r>
              <a:rPr lang="sv-SE" sz="1600" dirty="0" err="1"/>
              <a:t>Collector</a:t>
            </a:r>
            <a:r>
              <a:rPr lang="sv-SE" sz="1600" dirty="0"/>
              <a:t> – </a:t>
            </a:r>
            <a:r>
              <a:rPr lang="sv-SE" sz="1600" dirty="0" err="1"/>
              <a:t>reporting</a:t>
            </a:r>
            <a:r>
              <a:rPr lang="sv-SE" sz="1600" dirty="0"/>
              <a:t> at </a:t>
            </a:r>
            <a:r>
              <a:rPr lang="sv-SE" sz="1600" dirty="0" err="1"/>
              <a:t>removal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275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pic>
        <p:nvPicPr>
          <p:cNvPr id="16" name="Platshållare för bild 15" descr="Screenshot of the e-service input field for the Place where the waste is to be handled. &quot;Address&quot; is activated.">
            <a:extLst>
              <a:ext uri="{FF2B5EF4-FFF2-40B4-BE49-F238E27FC236}">
                <a16:creationId xmlns:a16="http://schemas.microsoft.com/office/drawing/2014/main" id="{3FC4EC42-DD1E-4EDA-B41E-8AA50FD3C4D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0" b="4710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place where the waste will be managed is where a new holder, for example a waste broker or waste treatment facility, takes over responsibility for the hazardous waste</a:t>
            </a:r>
          </a:p>
          <a:p>
            <a:r>
              <a:rPr lang="en-US" dirty="0"/>
              <a:t>If address is missing, state coordinates or municipality code.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information: </a:t>
            </a:r>
            <a:r>
              <a:rPr lang="sv-SE" dirty="0" err="1"/>
              <a:t>transportation</a:t>
            </a:r>
            <a:r>
              <a:rPr lang="sv-SE" dirty="0"/>
              <a:t> </a:t>
            </a:r>
            <a:r>
              <a:rPr lang="sv-SE" dirty="0" err="1"/>
              <a:t>details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Place where the waste will be managed. Option 1 if address exists</a:t>
            </a:r>
            <a:r>
              <a:rPr lang="sv-SE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62986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5</a:t>
            </a:r>
            <a:br>
              <a:rPr lang="sv-SE" dirty="0"/>
            </a:br>
            <a:r>
              <a:rPr lang="sv-SE" dirty="0" err="1"/>
              <a:t>waste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10" name="Platshållare för bild 9" descr="Screenshot with the steps of the e-service: Hazardous waste with input field about the waste itself. Among other things, input fields are displayed for: Waste type with main group and subgroup and the waste type itself. Input fields for waste quantity and reference are also displayed.">
            <a:extLst>
              <a:ext uri="{FF2B5EF4-FFF2-40B4-BE49-F238E27FC236}">
                <a16:creationId xmlns:a16="http://schemas.microsoft.com/office/drawing/2014/main" id="{BB5F2A51-4CF1-485C-975A-D3A75CAFFCA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6" r="1025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details about the waste must be provided, such as the waste classification code and the amount of waste.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0" name="Rektangel 19" descr="Inmatningsfält för referens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6598" y="4082695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6598" y="3923545"/>
            <a:ext cx="1639178" cy="119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6598" y="3608971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1456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064" y="3451842"/>
            <a:ext cx="5279901" cy="1152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6598" y="3155321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170605 Byggmaterial som innehåller asbest (4)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555777" y="3204060"/>
            <a:ext cx="1876162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waste collector can e.g. enter his/her own code for the waste. Free comment.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6598" y="2935245"/>
            <a:ext cx="3655402" cy="1884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6598" y="2672857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 Isolermaterial och byggmaterial som innehåller asbest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16598" y="2488486"/>
            <a:ext cx="4231466" cy="143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6598" y="2204803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 Bygg- och rivningsavfall (även uppgrävda massor från förorenade områden)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185965" y="1501462"/>
            <a:ext cx="1853683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40844" y="1973445"/>
            <a:ext cx="3775172" cy="168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064" y="1672631"/>
            <a:ext cx="3665936" cy="224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3" name="Bildobjekt 2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8AB25414-19BB-4D90-A76B-50616A81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598" y="1037993"/>
            <a:ext cx="4943475" cy="4857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en-US" dirty="0"/>
              <a:t>Example of hazardous waste 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 dirty="0"/>
          </a:p>
        </p:txBody>
      </p:sp>
      <p:pic>
        <p:nvPicPr>
          <p:cNvPr id="13" name="Platshållare för bild 12" descr="Screenshot of the e-service form where waste collector can add more hazardous waste. Button to clear data is visible as well as a button &quot;Add after&quot; to add more waste, 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88024" y="1620000"/>
            <a:ext cx="3218376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 “</a:t>
            </a:r>
            <a:r>
              <a:rPr lang="en-US" dirty="0" err="1"/>
              <a:t>Lägg</a:t>
            </a:r>
            <a:r>
              <a:rPr lang="en-US" dirty="0"/>
              <a:t> till </a:t>
            </a:r>
            <a:r>
              <a:rPr lang="en-US" dirty="0" err="1"/>
              <a:t>efter</a:t>
            </a:r>
            <a:r>
              <a:rPr lang="en-US" dirty="0"/>
              <a:t>“ to add information about other hazardous waste that will be transported by the same transport.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6</a:t>
            </a:r>
            <a:br>
              <a:rPr lang="sv-SE" dirty="0"/>
            </a:br>
            <a:r>
              <a:rPr lang="sv-SE" dirty="0" err="1"/>
              <a:t>summary</a:t>
            </a:r>
            <a:r>
              <a:rPr lang="sv-SE" dirty="0"/>
              <a:t> &amp; </a:t>
            </a:r>
            <a:r>
              <a:rPr lang="sv-SE" dirty="0" err="1"/>
              <a:t>review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66" y="468000"/>
            <a:ext cx="7344000" cy="1080000"/>
          </a:xfrm>
        </p:spPr>
        <p:txBody>
          <a:bodyPr/>
          <a:lstStyle/>
          <a:p>
            <a:r>
              <a:rPr lang="sv-SE" dirty="0"/>
              <a:t>Copyright </a:t>
            </a:r>
            <a:r>
              <a:rPr lang="sv-SE" dirty="0" err="1"/>
              <a:t>notice</a:t>
            </a:r>
            <a:r>
              <a:rPr lang="sv-SE" dirty="0"/>
              <a:t> to </a:t>
            </a:r>
            <a:r>
              <a:rPr lang="sv-SE" dirty="0" err="1"/>
              <a:t>imagery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sv-SE" dirty="0" err="1"/>
              <a:t>Photographic</a:t>
            </a:r>
            <a:r>
              <a:rPr lang="sv-SE" dirty="0"/>
              <a:t> </a:t>
            </a:r>
            <a:r>
              <a:rPr lang="sv-SE" dirty="0" err="1"/>
              <a:t>imagery</a:t>
            </a:r>
            <a:r>
              <a:rPr lang="sv-SE" dirty="0"/>
              <a:t> in </a:t>
            </a:r>
            <a:r>
              <a:rPr lang="sv-SE" dirty="0" err="1"/>
              <a:t>this</a:t>
            </a:r>
            <a:r>
              <a:rPr lang="sv-SE" dirty="0"/>
              <a:t> presentation </a:t>
            </a:r>
            <a:r>
              <a:rPr lang="sv-SE" dirty="0" err="1"/>
              <a:t>cannot</a:t>
            </a:r>
            <a:r>
              <a:rPr lang="sv-SE" dirty="0"/>
              <a:t> be </a:t>
            </a:r>
            <a:r>
              <a:rPr lang="sv-SE" dirty="0" err="1"/>
              <a:t>copied</a:t>
            </a:r>
            <a:r>
              <a:rPr lang="sv-SE" dirty="0"/>
              <a:t> to or </a:t>
            </a:r>
            <a:r>
              <a:rPr lang="sv-SE" dirty="0" err="1"/>
              <a:t>used</a:t>
            </a:r>
            <a:r>
              <a:rPr lang="sv-SE" dirty="0"/>
              <a:t> in </a:t>
            </a:r>
            <a:r>
              <a:rPr lang="sv-SE" dirty="0" err="1"/>
              <a:t>other</a:t>
            </a:r>
            <a:r>
              <a:rPr lang="sv-SE" dirty="0"/>
              <a:t> presentations.</a:t>
            </a:r>
          </a:p>
          <a:p>
            <a:r>
              <a:rPr lang="en-US" dirty="0"/>
              <a:t>The copyright only applies to this presentation.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pic>
        <p:nvPicPr>
          <p:cNvPr id="11" name="Platshållare för bild 10" descr="Screenshot of the steps of the e-service: Summary with all entered information and visible button to &quot;Change details on the page&quot;En bild som visar text&#10;&#10;Automatiskt genererad beskrivning">
            <a:extLst>
              <a:ext uri="{FF2B5EF4-FFF2-40B4-BE49-F238E27FC236}">
                <a16:creationId xmlns:a16="http://schemas.microsoft.com/office/drawing/2014/main" id="{CE7B795E-A994-4349-AE6E-D87C8D8FB9D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9" r="766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Review the information.</a:t>
            </a:r>
          </a:p>
          <a:p>
            <a:r>
              <a:rPr lang="en-US" dirty="0"/>
              <a:t>You can reach different sections to change details by selecting “</a:t>
            </a:r>
            <a:r>
              <a:rPr lang="en-US" dirty="0" err="1"/>
              <a:t>Ändra</a:t>
            </a:r>
            <a:r>
              <a:rPr lang="en-US" dirty="0"/>
              <a:t> </a:t>
            </a:r>
            <a:r>
              <a:rPr lang="en-US" dirty="0" err="1"/>
              <a:t>sidans</a:t>
            </a:r>
            <a:r>
              <a:rPr lang="en-US" dirty="0"/>
              <a:t> </a:t>
            </a:r>
            <a:r>
              <a:rPr lang="en-US" dirty="0" err="1"/>
              <a:t>uppgifter</a:t>
            </a:r>
            <a:r>
              <a:rPr lang="en-US" dirty="0"/>
              <a:t>”.</a:t>
            </a:r>
          </a:p>
          <a:p>
            <a:r>
              <a:rPr lang="en-US" dirty="0"/>
              <a:t>After changing details in a previous section, you can go directly to this summary.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Summary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7</a:t>
            </a:r>
            <a:br>
              <a:rPr lang="sv-SE" dirty="0"/>
            </a:br>
            <a:r>
              <a:rPr lang="sv-SE" dirty="0" err="1"/>
              <a:t>almost</a:t>
            </a:r>
            <a:r>
              <a:rPr lang="sv-SE" dirty="0"/>
              <a:t> </a:t>
            </a:r>
            <a:r>
              <a:rPr lang="sv-SE" dirty="0" err="1"/>
              <a:t>done</a:t>
            </a:r>
            <a:r>
              <a:rPr lang="sv-S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13" name="Platshållare för bild 12" descr="Screenshot of the e-service's confirmation that the registration has been submitted. Ready is enabled in a visual navigation.">
            <a:extLst>
              <a:ext uri="{FF2B5EF4-FFF2-40B4-BE49-F238E27FC236}">
                <a16:creationId xmlns:a16="http://schemas.microsoft.com/office/drawing/2014/main" id="{0255993B-6594-440E-B740-A79D979280C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" r="719"/>
          <a:stretch>
            <a:fillRect/>
          </a:stretch>
        </p:blipFill>
        <p:spPr/>
      </p:pic>
      <p:sp>
        <p:nvSpPr>
          <p:cNvPr id="7" name="Platshållare för text 6" descr="Screenshot of the e-service's confirmation that the registration has been submitted. Ready is enabled in a visual navigation.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dirty="0"/>
              <a:t>Thank you for your registration</a:t>
            </a:r>
          </a:p>
          <a:p>
            <a:r>
              <a:rPr lang="en-US" sz="1800" dirty="0"/>
              <a:t>Keep the registration ID, </a:t>
            </a:r>
            <a:r>
              <a:rPr lang="en-US" sz="1800" dirty="0" err="1"/>
              <a:t>AvfallsID</a:t>
            </a:r>
            <a:r>
              <a:rPr lang="en-US" sz="1800" dirty="0"/>
              <a:t> (found in the pdf file), to be able to revise the registration later.</a:t>
            </a:r>
          </a:p>
          <a:p>
            <a:r>
              <a:rPr lang="en-US" sz="1800" dirty="0"/>
              <a:t>Log out of the e-service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note is submitted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How do I change an earlier registration</a:t>
            </a:r>
            <a:r>
              <a:rPr lang="sv-SE" sz="8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10" name="Platshållare för bild 9" descr="Screenshot of the first step of the e-service: Start, where two questions are asked with yes-no answers. The Yes option is enabled for the question &quot;Should you change / replace a previously submitted document?">
            <a:extLst>
              <a:ext uri="{FF2B5EF4-FFF2-40B4-BE49-F238E27FC236}">
                <a16:creationId xmlns:a16="http://schemas.microsoft.com/office/drawing/2014/main" id="{EB272C05-C06D-4F03-A650-EB2C4BADA6B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80" r="18980"/>
          <a:stretch>
            <a:fillRect/>
          </a:stretch>
        </p:blipFill>
        <p:spPr>
          <a:xfrm>
            <a:off x="415760" y="0"/>
            <a:ext cx="3060000" cy="4590000"/>
          </a:xfrm>
        </p:spPr>
      </p:pic>
      <p:sp>
        <p:nvSpPr>
          <p:cNvPr id="7" name="Platshållare för text 6" descr="Screenshot of the first step of the e-service: Start, where three questions are asked with yes-no answers. The Yes option is enabled for the question &quot;Should you change / replace a previously submitted document?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9992" y="1275606"/>
            <a:ext cx="3866408" cy="357089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You can edit a submitted note by replacing it. To succeed you need to know the note’s registration ID (</a:t>
            </a:r>
            <a:r>
              <a:rPr lang="en-US" sz="1800" dirty="0" err="1"/>
              <a:t>avfallsID</a:t>
            </a:r>
            <a:r>
              <a:rPr lang="en-US" sz="1800" dirty="0"/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“ja“ (yes) at the Start question “Ska du </a:t>
            </a:r>
            <a:r>
              <a:rPr lang="en-US" sz="1600" dirty="0" err="1"/>
              <a:t>ändra</a:t>
            </a:r>
            <a:r>
              <a:rPr lang="en-US" sz="1600" dirty="0"/>
              <a:t>/</a:t>
            </a:r>
            <a:r>
              <a:rPr lang="en-US" sz="1600" dirty="0" err="1"/>
              <a:t>ersätta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tidigare</a:t>
            </a:r>
            <a:r>
              <a:rPr lang="en-US" sz="1600" dirty="0"/>
              <a:t> </a:t>
            </a:r>
            <a:r>
              <a:rPr lang="en-US" sz="1600" dirty="0" err="1"/>
              <a:t>inskickad</a:t>
            </a:r>
            <a:r>
              <a:rPr lang="en-US" sz="1600" dirty="0"/>
              <a:t> handling?”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Enter the former “</a:t>
            </a:r>
            <a:r>
              <a:rPr lang="en-US" sz="1600" dirty="0" err="1"/>
              <a:t>avfallsID</a:t>
            </a:r>
            <a:r>
              <a:rPr lang="en-US" sz="1600" dirty="0"/>
              <a:t>” and enter all correct details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new note replaces the previous one and gets a new registration ID (</a:t>
            </a:r>
            <a:r>
              <a:rPr lang="en-US" sz="1600" dirty="0" err="1"/>
              <a:t>avfallsID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See example on next page.</a:t>
            </a:r>
          </a:p>
          <a:p>
            <a:pPr marL="457200" indent="-457200">
              <a:buFont typeface="+mj-lt"/>
              <a:buAutoNum type="arabicPeriod"/>
            </a:pPr>
            <a:endParaRPr lang="sv-SE" sz="14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96" y="627534"/>
            <a:ext cx="3600000" cy="1080000"/>
          </a:xfrm>
        </p:spPr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sp>
        <p:nvSpPr>
          <p:cNvPr id="20" name="Rektangel 19" descr="Inmatningsfält för referens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0317"/>
            <a:ext cx="1581567" cy="1415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1456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8" y="3902278"/>
            <a:ext cx="3223391" cy="1617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 ):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170605 Byggmaterial som innehåller asbest (4)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399856"/>
            <a:ext cx="3669799" cy="226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606187" y="3699471"/>
            <a:ext cx="1893805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waste collector can e.g. enter his/her own code for the waste. Free comment.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 Isolermaterial och byggmaterial som innehåller asbest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8" y="2928550"/>
            <a:ext cx="3885824" cy="1828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 Bygg- och rivningsavfall (även uppgrävda massor från förorenade områden)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19630" y="2441546"/>
            <a:ext cx="4228434" cy="176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 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053489d1-89c8-4227-9567-aea0bgg5f1f7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096590" y="1652381"/>
            <a:ext cx="1852170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  <a:p>
            <a:pPr algn="ctr"/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2001458"/>
            <a:ext cx="3724378" cy="161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en-US" sz="1000" dirty="0">
                <a:solidFill>
                  <a:srgbClr val="0070C0"/>
                </a:solidFill>
              </a:rPr>
              <a:t>Registration ID to be replaced</a:t>
            </a:r>
            <a:r>
              <a:rPr lang="sv-SE" sz="1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86157"/>
            <a:ext cx="3148313" cy="1565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33" name="Bildobjekt 32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18EAB739-1041-40CA-A3D3-5D8ED386D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0" y="1056100"/>
            <a:ext cx="4972744" cy="47631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en-US" dirty="0"/>
              <a:t>Example of replacing a previous note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1</a:t>
            </a:r>
            <a:br>
              <a:rPr lang="sv-SE" dirty="0"/>
            </a:br>
            <a:r>
              <a:rPr lang="sv-SE" dirty="0"/>
              <a:t>log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creenshot at www.naturvardsverket.se/avfallsregister with eight different inputs to the e-services.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easiest way to access the waste register is via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r>
              <a:rPr lang="en-US" dirty="0"/>
              <a:t>Select the entry:</a:t>
            </a:r>
            <a:br>
              <a:rPr lang="sv-SE" dirty="0"/>
            </a:br>
            <a:r>
              <a:rPr lang="sv-SE" dirty="0"/>
              <a:t>”Insamlare - borttransport”</a:t>
            </a:r>
          </a:p>
          <a:p>
            <a:pPr marL="0" indent="0">
              <a:buNone/>
            </a:pPr>
            <a:r>
              <a:rPr lang="sv-SE" sz="1600" dirty="0"/>
              <a:t>”</a:t>
            </a:r>
            <a:r>
              <a:rPr lang="sv-SE" sz="1600" dirty="0" err="1"/>
              <a:t>Collector</a:t>
            </a:r>
            <a:r>
              <a:rPr lang="sv-SE" sz="1600" dirty="0"/>
              <a:t> – </a:t>
            </a:r>
            <a:r>
              <a:rPr lang="sv-SE" sz="1600" dirty="0" err="1"/>
              <a:t>reporting</a:t>
            </a:r>
            <a:r>
              <a:rPr lang="sv-SE" sz="1600" dirty="0"/>
              <a:t> at </a:t>
            </a:r>
            <a:r>
              <a:rPr lang="sv-SE" sz="1600" dirty="0" err="1"/>
              <a:t>removal</a:t>
            </a:r>
            <a:r>
              <a:rPr lang="sv-SE" sz="1600" dirty="0"/>
              <a:t>”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hlinkClick r:id="rId3"/>
              </a:rPr>
              <a:t>www.naturvardsverket.se/avfallsregister</a:t>
            </a:r>
            <a:br>
              <a:rPr lang="sv-SE" dirty="0"/>
            </a:br>
            <a:r>
              <a:rPr lang="en-US" sz="1800" dirty="0"/>
              <a:t>(e-services for the waste register)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A man in an apron uses his laptop on a work table with carpentry tools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To </a:t>
            </a:r>
            <a:r>
              <a:rPr lang="sv-SE" dirty="0" err="1"/>
              <a:t>complete</a:t>
            </a:r>
            <a:r>
              <a:rPr lang="sv-SE" dirty="0"/>
              <a:t> the login and access </a:t>
            </a:r>
            <a:r>
              <a:rPr lang="en-US" dirty="0"/>
              <a:t>the e-service, you need to identify yourself with an e-identification.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To access the e-service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2</a:t>
            </a:r>
            <a:br>
              <a:rPr lang="sv-SE" dirty="0"/>
            </a:b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questions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1" name="Platshållare för bild 10" descr="Screenshot of the first step of the e-service: Start, where two questions are asked with yes-no answers.">
            <a:extLst>
              <a:ext uri="{FF2B5EF4-FFF2-40B4-BE49-F238E27FC236}">
                <a16:creationId xmlns:a16="http://schemas.microsoft.com/office/drawing/2014/main" id="{3A065EC7-A713-41B1-9E17-483045A5ED1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2" r="821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first </a:t>
            </a:r>
            <a:r>
              <a:rPr lang="sv-SE" dirty="0"/>
              <a:t>step is to </a:t>
            </a:r>
            <a:r>
              <a:rPr lang="sv-SE" dirty="0" err="1"/>
              <a:t>submit</a:t>
            </a:r>
            <a:r>
              <a:rPr lang="sv-SE" dirty="0"/>
              <a:t> </a:t>
            </a:r>
            <a:r>
              <a:rPr lang="sv-SE" dirty="0" err="1"/>
              <a:t>answers</a:t>
            </a:r>
            <a:r>
              <a:rPr lang="sv-SE" dirty="0"/>
              <a:t> to </a:t>
            </a:r>
            <a:r>
              <a:rPr lang="sv-SE" dirty="0" err="1"/>
              <a:t>identify</a:t>
            </a:r>
            <a:r>
              <a:rPr lang="sv-SE" dirty="0"/>
              <a:t> </a:t>
            </a:r>
            <a:r>
              <a:rPr lang="en-US" dirty="0"/>
              <a:t>if you are reporting as an agent, for a municipality or want to change a previously submitted document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en-US" sz="1400" dirty="0"/>
              <a:t>An agent is authorized to bring an action for another person.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 descr="Screenshot of the first step of the e-service: Start, where three questions are asked with yes-no answers.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Start=</a:t>
            </a:r>
            <a:r>
              <a:rPr lang="sv-SE" dirty="0" err="1"/>
              <a:t>First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942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3</a:t>
            </a:r>
            <a:br>
              <a:rPr lang="sv-SE" dirty="0"/>
            </a:b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0" name="Platshållare för bild 9" descr="Screenshot of the first step of the e-service: Start, where two questions are asked with yes-no answers.">
            <a:extLst>
              <a:ext uri="{FF2B5EF4-FFF2-40B4-BE49-F238E27FC236}">
                <a16:creationId xmlns:a16="http://schemas.microsoft.com/office/drawing/2014/main" id="{2C23AAD8-72DA-4639-8C17-A9911D8B43C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" b="26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226500"/>
          </a:xfrm>
        </p:spPr>
        <p:txBody>
          <a:bodyPr/>
          <a:lstStyle/>
          <a:p>
            <a:r>
              <a:rPr lang="en-US" dirty="0"/>
              <a:t>Some details about you is filled in automatically and can’t be changed.</a:t>
            </a:r>
          </a:p>
          <a:p>
            <a:r>
              <a:rPr lang="en-US" dirty="0"/>
              <a:t>Submit details about the company/business you represent.</a:t>
            </a:r>
          </a:p>
          <a:p>
            <a:r>
              <a:rPr lang="en-US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Contact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0.16</DLCPolicyLabelValue>
    <DLCPolicyLabelClientValue xmlns="7996adfb-96da-4ad1-ae3a-7c6b46cd9d70" xsi:nil="true"/>
    <DLCPolicyLabelLock xmlns="7996adfb-96da-4ad1-ae3a-7c6b46cd9d7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Props1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8F4E4-2881-43EA-A478-5B9DD9BD10D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7996adfb-96da-4ad1-ae3a-7c6b46cd9d70"/>
    <ds:schemaRef ds:uri="http://schemas.microsoft.com/sharepoint/v3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ea7ce805-1af7-4231-833e-976235cb0fe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NV-presentation-bred-16-9</Template>
  <TotalTime>2478</TotalTime>
  <Words>1151</Words>
  <Application>Microsoft Office PowerPoint</Application>
  <PresentationFormat>Bildspel på skärmen (16:9)</PresentationFormat>
  <Paragraphs>205</Paragraphs>
  <Slides>25</Slides>
  <Notes>5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NV-9-16-pptmall</vt:lpstr>
      <vt:lpstr>E-services tutorial  - How to report hazardous waste</vt:lpstr>
      <vt:lpstr>Copyright notice to imagery</vt:lpstr>
      <vt:lpstr>Step 1 log in</vt:lpstr>
      <vt:lpstr>www.naturvardsverket.se/avfallsregister (e-services for the waste register)</vt:lpstr>
      <vt:lpstr>To access the e-service</vt:lpstr>
      <vt:lpstr>Step 2 first questions</vt:lpstr>
      <vt:lpstr>Start=First</vt:lpstr>
      <vt:lpstr>Step 3 contact details</vt:lpstr>
      <vt:lpstr>Contact details</vt:lpstr>
      <vt:lpstr>Example with contact details</vt:lpstr>
      <vt:lpstr>Step 4 transportation details</vt:lpstr>
      <vt:lpstr>Transportation details</vt:lpstr>
      <vt:lpstr>Provide information: transportation details - Collector – reporting at removal</vt:lpstr>
      <vt:lpstr>Provide information: transportation details - Place where the waste will be managed. Option 1 if address exists. </vt:lpstr>
      <vt:lpstr>Step 5 waste details</vt:lpstr>
      <vt:lpstr>Hazardous waste</vt:lpstr>
      <vt:lpstr>Example of hazardous waste details</vt:lpstr>
      <vt:lpstr>Add more hazardous waste</vt:lpstr>
      <vt:lpstr>Step 6 summary &amp; review</vt:lpstr>
      <vt:lpstr>Summary</vt:lpstr>
      <vt:lpstr>Step 7 almost done!</vt:lpstr>
      <vt:lpstr>The note is submitted</vt:lpstr>
      <vt:lpstr>How do I change an earlier registration?</vt:lpstr>
      <vt:lpstr>Start</vt:lpstr>
      <vt:lpstr>Example of replacing a previous note</vt:lpstr>
    </vt:vector>
  </TitlesOfParts>
  <Company>Naturvårdsverket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Miljöekonomi- dagarna 2050</dc:title>
  <dc:subject>Naturvårdsverket PowerPointmall</dc:subject>
  <dc:creator>Åkerman, Ulla</dc:creator>
  <dc:description>Maj 2012, MS Office 2010_x000d_
LexiConsult 08-566 107 00, MC</dc:description>
  <cp:lastModifiedBy>Åkerman, Ulla</cp:lastModifiedBy>
  <cp:revision>50</cp:revision>
  <dcterms:created xsi:type="dcterms:W3CDTF">2020-10-01T08:14:16Z</dcterms:created>
  <dcterms:modified xsi:type="dcterms:W3CDTF">2020-12-21T08:53:39Z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