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3"/>
  </p:notesMasterIdLst>
  <p:sldIdLst>
    <p:sldId id="314" r:id="rId6"/>
    <p:sldId id="347" r:id="rId7"/>
    <p:sldId id="315"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30" r:id="rId21"/>
    <p:sldId id="331" r:id="rId22"/>
    <p:sldId id="332" r:id="rId23"/>
    <p:sldId id="333" r:id="rId24"/>
    <p:sldId id="339" r:id="rId25"/>
    <p:sldId id="335" r:id="rId26"/>
    <p:sldId id="336" r:id="rId27"/>
    <p:sldId id="337" r:id="rId28"/>
    <p:sldId id="338" r:id="rId29"/>
    <p:sldId id="344" r:id="rId30"/>
    <p:sldId id="345" r:id="rId31"/>
    <p:sldId id="346" r:id="rId32"/>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6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99AA"/>
    <a:srgbClr val="717F81"/>
    <a:srgbClr val="A3A86B"/>
    <a:srgbClr val="717F6B"/>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3155A0-6E35-40CA-B957-4E7029DAA284}" v="19" dt="2020-12-21T08:39:53.713"/>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65" autoAdjust="0"/>
    <p:restoredTop sz="90980" autoAdjust="0"/>
  </p:normalViewPr>
  <p:slideViewPr>
    <p:cSldViewPr snapToGrid="0">
      <p:cViewPr varScale="1">
        <p:scale>
          <a:sx n="41" d="100"/>
          <a:sy n="41" d="100"/>
        </p:scale>
        <p:origin x="24" y="588"/>
      </p:cViewPr>
      <p:guideLst>
        <p:guide orient="horz" pos="1620"/>
        <p:guide pos="2880"/>
        <p:guide pos="56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Åkerman, Ulla" userId="d0083935-d6d3-4ce6-bb83-b342513b4304" providerId="ADAL" clId="{BBCCE1C5-018A-483B-AC31-452EF61368E3}"/>
    <pc:docChg chg="undo custSel addSld delSld modSld">
      <pc:chgData name="Åkerman, Ulla" userId="d0083935-d6d3-4ce6-bb83-b342513b4304" providerId="ADAL" clId="{BBCCE1C5-018A-483B-AC31-452EF61368E3}" dt="2020-11-09T11:02:12.763" v="1893" actId="20577"/>
      <pc:docMkLst>
        <pc:docMk/>
      </pc:docMkLst>
      <pc:sldChg chg="modSp">
        <pc:chgData name="Åkerman, Ulla" userId="d0083935-d6d3-4ce6-bb83-b342513b4304" providerId="ADAL" clId="{BBCCE1C5-018A-483B-AC31-452EF61368E3}" dt="2020-11-03T14:27:49.963" v="900"/>
        <pc:sldMkLst>
          <pc:docMk/>
          <pc:sldMk cId="3315617300" sldId="314"/>
        </pc:sldMkLst>
        <pc:spChg chg="mod">
          <ac:chgData name="Åkerman, Ulla" userId="d0083935-d6d3-4ce6-bb83-b342513b4304" providerId="ADAL" clId="{BBCCE1C5-018A-483B-AC31-452EF61368E3}" dt="2020-11-03T14:27:34.086" v="899" actId="14100"/>
          <ac:spMkLst>
            <pc:docMk/>
            <pc:sldMk cId="3315617300" sldId="314"/>
            <ac:spMk id="2" creationId="{B3D9FD98-6431-4481-AFA7-5B222F4ACDDE}"/>
          </ac:spMkLst>
        </pc:spChg>
        <pc:spChg chg="mod">
          <ac:chgData name="Åkerman, Ulla" userId="d0083935-d6d3-4ce6-bb83-b342513b4304" providerId="ADAL" clId="{BBCCE1C5-018A-483B-AC31-452EF61368E3}" dt="2020-11-03T14:27:49.963" v="900"/>
          <ac:spMkLst>
            <pc:docMk/>
            <pc:sldMk cId="3315617300" sldId="314"/>
            <ac:spMk id="7" creationId="{8786C1A2-0088-4716-8523-4DF8799E79DD}"/>
          </ac:spMkLst>
        </pc:spChg>
        <pc:picChg chg="mod">
          <ac:chgData name="Åkerman, Ulla" userId="d0083935-d6d3-4ce6-bb83-b342513b4304" providerId="ADAL" clId="{BBCCE1C5-018A-483B-AC31-452EF61368E3}" dt="2020-11-03T09:42:15.351" v="5" actId="962"/>
          <ac:picMkLst>
            <pc:docMk/>
            <pc:sldMk cId="3315617300" sldId="314"/>
            <ac:picMk id="15" creationId="{6DBC984F-E932-4870-A739-369CB26C0500}"/>
          </ac:picMkLst>
        </pc:picChg>
      </pc:sldChg>
      <pc:sldChg chg="modSp">
        <pc:chgData name="Åkerman, Ulla" userId="d0083935-d6d3-4ce6-bb83-b342513b4304" providerId="ADAL" clId="{BBCCE1C5-018A-483B-AC31-452EF61368E3}" dt="2020-11-03T09:42:54.434" v="11" actId="6549"/>
        <pc:sldMkLst>
          <pc:docMk/>
          <pc:sldMk cId="2332786813" sldId="315"/>
        </pc:sldMkLst>
        <pc:spChg chg="mod">
          <ac:chgData name="Åkerman, Ulla" userId="d0083935-d6d3-4ce6-bb83-b342513b4304" providerId="ADAL" clId="{BBCCE1C5-018A-483B-AC31-452EF61368E3}" dt="2020-11-03T09:42:54.434" v="11" actId="6549"/>
          <ac:spMkLst>
            <pc:docMk/>
            <pc:sldMk cId="2332786813" sldId="315"/>
            <ac:spMk id="2" creationId="{245700E6-206E-4C4C-BD26-A1C9E4C7640A}"/>
          </ac:spMkLst>
        </pc:spChg>
      </pc:sldChg>
      <pc:sldChg chg="modSp">
        <pc:chgData name="Åkerman, Ulla" userId="d0083935-d6d3-4ce6-bb83-b342513b4304" providerId="ADAL" clId="{BBCCE1C5-018A-483B-AC31-452EF61368E3}" dt="2020-11-03T14:32:11.622" v="926" actId="6549"/>
        <pc:sldMkLst>
          <pc:docMk/>
          <pc:sldMk cId="141904808" sldId="317"/>
        </pc:sldMkLst>
        <pc:spChg chg="mod">
          <ac:chgData name="Åkerman, Ulla" userId="d0083935-d6d3-4ce6-bb83-b342513b4304" providerId="ADAL" clId="{BBCCE1C5-018A-483B-AC31-452EF61368E3}" dt="2020-11-03T09:43:32.678" v="14" actId="255"/>
          <ac:spMkLst>
            <pc:docMk/>
            <pc:sldMk cId="141904808" sldId="317"/>
            <ac:spMk id="2" creationId="{8D2B00BA-A544-41B3-936D-480DA53D8A18}"/>
          </ac:spMkLst>
        </pc:spChg>
        <pc:spChg chg="mod">
          <ac:chgData name="Åkerman, Ulla" userId="d0083935-d6d3-4ce6-bb83-b342513b4304" providerId="ADAL" clId="{BBCCE1C5-018A-483B-AC31-452EF61368E3}" dt="2020-11-03T14:32:11.622" v="926" actId="6549"/>
          <ac:spMkLst>
            <pc:docMk/>
            <pc:sldMk cId="141904808" sldId="317"/>
            <ac:spMk id="7" creationId="{D4422397-E787-42A5-9BAA-88253D23C9A4}"/>
          </ac:spMkLst>
        </pc:spChg>
        <pc:picChg chg="mod">
          <ac:chgData name="Åkerman, Ulla" userId="d0083935-d6d3-4ce6-bb83-b342513b4304" providerId="ADAL" clId="{BBCCE1C5-018A-483B-AC31-452EF61368E3}" dt="2020-11-03T09:44:10.480" v="18" actId="962"/>
          <ac:picMkLst>
            <pc:docMk/>
            <pc:sldMk cId="141904808" sldId="317"/>
            <ac:picMk id="11" creationId="{879FCB8E-3968-4559-9F59-AF271B0E4C54}"/>
          </ac:picMkLst>
        </pc:picChg>
      </pc:sldChg>
      <pc:sldChg chg="modSp">
        <pc:chgData name="Åkerman, Ulla" userId="d0083935-d6d3-4ce6-bb83-b342513b4304" providerId="ADAL" clId="{BBCCE1C5-018A-483B-AC31-452EF61368E3}" dt="2020-11-03T14:32:37.477" v="928"/>
        <pc:sldMkLst>
          <pc:docMk/>
          <pc:sldMk cId="2693255530" sldId="318"/>
        </pc:sldMkLst>
        <pc:spChg chg="mod">
          <ac:chgData name="Åkerman, Ulla" userId="d0083935-d6d3-4ce6-bb83-b342513b4304" providerId="ADAL" clId="{BBCCE1C5-018A-483B-AC31-452EF61368E3}" dt="2020-11-03T14:32:30.127" v="927"/>
          <ac:spMkLst>
            <pc:docMk/>
            <pc:sldMk cId="2693255530" sldId="318"/>
            <ac:spMk id="2" creationId="{CB20D011-AFBF-4AD3-B4D1-1615B5E3811A}"/>
          </ac:spMkLst>
        </pc:spChg>
        <pc:spChg chg="mod">
          <ac:chgData name="Åkerman, Ulla" userId="d0083935-d6d3-4ce6-bb83-b342513b4304" providerId="ADAL" clId="{BBCCE1C5-018A-483B-AC31-452EF61368E3}" dt="2020-11-03T14:32:37.477" v="928"/>
          <ac:spMkLst>
            <pc:docMk/>
            <pc:sldMk cId="2693255530" sldId="318"/>
            <ac:spMk id="7" creationId="{36F6BDEC-0039-481F-A6CF-97F613C71E08}"/>
          </ac:spMkLst>
        </pc:spChg>
        <pc:picChg chg="mod">
          <ac:chgData name="Åkerman, Ulla" userId="d0083935-d6d3-4ce6-bb83-b342513b4304" providerId="ADAL" clId="{BBCCE1C5-018A-483B-AC31-452EF61368E3}" dt="2020-11-03T09:45:00.104" v="22" actId="962"/>
          <ac:picMkLst>
            <pc:docMk/>
            <pc:sldMk cId="2693255530" sldId="318"/>
            <ac:picMk id="11" creationId="{5079D606-6997-4824-9A99-17611DACFA91}"/>
          </ac:picMkLst>
        </pc:picChg>
      </pc:sldChg>
      <pc:sldChg chg="modSp">
        <pc:chgData name="Åkerman, Ulla" userId="d0083935-d6d3-4ce6-bb83-b342513b4304" providerId="ADAL" clId="{BBCCE1C5-018A-483B-AC31-452EF61368E3}" dt="2020-11-03T14:32:56.099" v="941" actId="20577"/>
        <pc:sldMkLst>
          <pc:docMk/>
          <pc:sldMk cId="3034249621" sldId="319"/>
        </pc:sldMkLst>
        <pc:spChg chg="mod">
          <ac:chgData name="Åkerman, Ulla" userId="d0083935-d6d3-4ce6-bb83-b342513b4304" providerId="ADAL" clId="{BBCCE1C5-018A-483B-AC31-452EF61368E3}" dt="2020-11-03T14:32:56.099" v="941" actId="20577"/>
          <ac:spMkLst>
            <pc:docMk/>
            <pc:sldMk cId="3034249621" sldId="319"/>
            <ac:spMk id="2" creationId="{ACD27516-431F-4010-9782-95E548CB8B5E}"/>
          </ac:spMkLst>
        </pc:spChg>
      </pc:sldChg>
      <pc:sldChg chg="modSp">
        <pc:chgData name="Åkerman, Ulla" userId="d0083935-d6d3-4ce6-bb83-b342513b4304" providerId="ADAL" clId="{BBCCE1C5-018A-483B-AC31-452EF61368E3}" dt="2020-11-03T14:33:30.744" v="948"/>
        <pc:sldMkLst>
          <pc:docMk/>
          <pc:sldMk cId="2779427517" sldId="320"/>
        </pc:sldMkLst>
        <pc:spChg chg="mod">
          <ac:chgData name="Åkerman, Ulla" userId="d0083935-d6d3-4ce6-bb83-b342513b4304" providerId="ADAL" clId="{BBCCE1C5-018A-483B-AC31-452EF61368E3}" dt="2020-11-03T14:33:06.038" v="947" actId="20577"/>
          <ac:spMkLst>
            <pc:docMk/>
            <pc:sldMk cId="2779427517" sldId="320"/>
            <ac:spMk id="2" creationId="{8EFED33B-4A2D-4797-9C4E-22F3DAEC0ECF}"/>
          </ac:spMkLst>
        </pc:spChg>
        <pc:spChg chg="mod">
          <ac:chgData name="Åkerman, Ulla" userId="d0083935-d6d3-4ce6-bb83-b342513b4304" providerId="ADAL" clId="{BBCCE1C5-018A-483B-AC31-452EF61368E3}" dt="2020-11-03T14:33:30.744" v="948"/>
          <ac:spMkLst>
            <pc:docMk/>
            <pc:sldMk cId="2779427517" sldId="320"/>
            <ac:spMk id="7" creationId="{793213FD-CD3D-4EC6-B0E8-92240D72F06D}"/>
          </ac:spMkLst>
        </pc:spChg>
        <pc:picChg chg="mod">
          <ac:chgData name="Åkerman, Ulla" userId="d0083935-d6d3-4ce6-bb83-b342513b4304" providerId="ADAL" clId="{BBCCE1C5-018A-483B-AC31-452EF61368E3}" dt="2020-11-03T09:47:20.545" v="38" actId="962"/>
          <ac:picMkLst>
            <pc:docMk/>
            <pc:sldMk cId="2779427517" sldId="320"/>
            <ac:picMk id="10" creationId="{0E391025-7143-4CB8-A48A-807CD3102422}"/>
          </ac:picMkLst>
        </pc:picChg>
      </pc:sldChg>
      <pc:sldChg chg="modSp">
        <pc:chgData name="Åkerman, Ulla" userId="d0083935-d6d3-4ce6-bb83-b342513b4304" providerId="ADAL" clId="{BBCCE1C5-018A-483B-AC31-452EF61368E3}" dt="2020-11-03T09:58:15.389" v="39"/>
        <pc:sldMkLst>
          <pc:docMk/>
          <pc:sldMk cId="2207101687" sldId="321"/>
        </pc:sldMkLst>
        <pc:spChg chg="mod">
          <ac:chgData name="Åkerman, Ulla" userId="d0083935-d6d3-4ce6-bb83-b342513b4304" providerId="ADAL" clId="{BBCCE1C5-018A-483B-AC31-452EF61368E3}" dt="2020-11-03T09:58:15.389" v="39"/>
          <ac:spMkLst>
            <pc:docMk/>
            <pc:sldMk cId="2207101687" sldId="321"/>
            <ac:spMk id="2" creationId="{7B3CFDD9-D770-4E53-86E3-9425BA99DEAF}"/>
          </ac:spMkLst>
        </pc:spChg>
      </pc:sldChg>
      <pc:sldChg chg="modSp">
        <pc:chgData name="Åkerman, Ulla" userId="d0083935-d6d3-4ce6-bb83-b342513b4304" providerId="ADAL" clId="{BBCCE1C5-018A-483B-AC31-452EF61368E3}" dt="2020-11-09T08:42:38.841" v="1875" actId="962"/>
        <pc:sldMkLst>
          <pc:docMk/>
          <pc:sldMk cId="1141246981" sldId="322"/>
        </pc:sldMkLst>
        <pc:spChg chg="mod">
          <ac:chgData name="Åkerman, Ulla" userId="d0083935-d6d3-4ce6-bb83-b342513b4304" providerId="ADAL" clId="{BBCCE1C5-018A-483B-AC31-452EF61368E3}" dt="2020-11-03T14:08:31.638" v="885" actId="20577"/>
          <ac:spMkLst>
            <pc:docMk/>
            <pc:sldMk cId="1141246981" sldId="322"/>
            <ac:spMk id="2" creationId="{45B75A53-8462-4C21-99A2-67E5C3D7AF5D}"/>
          </ac:spMkLst>
        </pc:spChg>
        <pc:spChg chg="mod">
          <ac:chgData name="Åkerman, Ulla" userId="d0083935-d6d3-4ce6-bb83-b342513b4304" providerId="ADAL" clId="{BBCCE1C5-018A-483B-AC31-452EF61368E3}" dt="2020-11-04T09:20:50.338" v="1788" actId="20577"/>
          <ac:spMkLst>
            <pc:docMk/>
            <pc:sldMk cId="1141246981" sldId="322"/>
            <ac:spMk id="7" creationId="{289BF15A-6100-470A-862E-4C2C3B61E477}"/>
          </ac:spMkLst>
        </pc:spChg>
        <pc:picChg chg="mod">
          <ac:chgData name="Åkerman, Ulla" userId="d0083935-d6d3-4ce6-bb83-b342513b4304" providerId="ADAL" clId="{BBCCE1C5-018A-483B-AC31-452EF61368E3}" dt="2020-11-09T08:42:38.841" v="1875" actId="962"/>
          <ac:picMkLst>
            <pc:docMk/>
            <pc:sldMk cId="1141246981" sldId="322"/>
            <ac:picMk id="15" creationId="{96BB4561-0A6C-42C9-91B4-D27810A2E1AE}"/>
          </ac:picMkLst>
        </pc:picChg>
      </pc:sldChg>
      <pc:sldChg chg="addSp modSp modAnim">
        <pc:chgData name="Åkerman, Ulla" userId="d0083935-d6d3-4ce6-bb83-b342513b4304" providerId="ADAL" clId="{BBCCE1C5-018A-483B-AC31-452EF61368E3}" dt="2020-11-04T09:29:52.078" v="1801" actId="20577"/>
        <pc:sldMkLst>
          <pc:docMk/>
          <pc:sldMk cId="3205578028" sldId="323"/>
        </pc:sldMkLst>
        <pc:spChg chg="mod">
          <ac:chgData name="Åkerman, Ulla" userId="d0083935-d6d3-4ce6-bb83-b342513b4304" providerId="ADAL" clId="{BBCCE1C5-018A-483B-AC31-452EF61368E3}" dt="2020-11-03T14:10:02.340" v="892" actId="20577"/>
          <ac:spMkLst>
            <pc:docMk/>
            <pc:sldMk cId="3205578028" sldId="323"/>
            <ac:spMk id="2" creationId="{3F8CA8B0-BB76-4914-9F5D-8437A53F883C}"/>
          </ac:spMkLst>
        </pc:spChg>
        <pc:spChg chg="mod">
          <ac:chgData name="Åkerman, Ulla" userId="d0083935-d6d3-4ce6-bb83-b342513b4304" providerId="ADAL" clId="{BBCCE1C5-018A-483B-AC31-452EF61368E3}" dt="2020-11-03T10:09:22.809" v="104" actId="1035"/>
          <ac:spMkLst>
            <pc:docMk/>
            <pc:sldMk cId="3205578028" sldId="323"/>
            <ac:spMk id="8" creationId="{E00AF06C-E594-4E48-A44F-C43FA0E33C6E}"/>
          </ac:spMkLst>
        </pc:spChg>
        <pc:spChg chg="mod">
          <ac:chgData name="Åkerman, Ulla" userId="d0083935-d6d3-4ce6-bb83-b342513b4304" providerId="ADAL" clId="{BBCCE1C5-018A-483B-AC31-452EF61368E3}" dt="2020-11-03T10:09:22.809" v="104" actId="1035"/>
          <ac:spMkLst>
            <pc:docMk/>
            <pc:sldMk cId="3205578028" sldId="323"/>
            <ac:spMk id="9" creationId="{852F80BD-C868-449D-A50A-0604467D1F0C}"/>
          </ac:spMkLst>
        </pc:spChg>
        <pc:spChg chg="mod">
          <ac:chgData name="Åkerman, Ulla" userId="d0083935-d6d3-4ce6-bb83-b342513b4304" providerId="ADAL" clId="{BBCCE1C5-018A-483B-AC31-452EF61368E3}" dt="2020-11-03T10:09:22.809" v="104" actId="1035"/>
          <ac:spMkLst>
            <pc:docMk/>
            <pc:sldMk cId="3205578028" sldId="323"/>
            <ac:spMk id="10" creationId="{29C2AF3B-80D4-493E-BD24-73A3CEE1446C}"/>
          </ac:spMkLst>
        </pc:spChg>
        <pc:spChg chg="mod">
          <ac:chgData name="Åkerman, Ulla" userId="d0083935-d6d3-4ce6-bb83-b342513b4304" providerId="ADAL" clId="{BBCCE1C5-018A-483B-AC31-452EF61368E3}" dt="2020-11-03T10:11:07.403" v="123"/>
          <ac:spMkLst>
            <pc:docMk/>
            <pc:sldMk cId="3205578028" sldId="323"/>
            <ac:spMk id="11" creationId="{30CA0FBD-D844-4627-8742-14C219DD203E}"/>
          </ac:spMkLst>
        </pc:spChg>
        <pc:spChg chg="mod">
          <ac:chgData name="Åkerman, Ulla" userId="d0083935-d6d3-4ce6-bb83-b342513b4304" providerId="ADAL" clId="{BBCCE1C5-018A-483B-AC31-452EF61368E3}" dt="2020-11-03T10:09:22.809" v="104" actId="1035"/>
          <ac:spMkLst>
            <pc:docMk/>
            <pc:sldMk cId="3205578028" sldId="323"/>
            <ac:spMk id="12" creationId="{1771297B-0918-4D02-9004-E3ADBD22BA8A}"/>
          </ac:spMkLst>
        </pc:spChg>
        <pc:spChg chg="mod">
          <ac:chgData name="Åkerman, Ulla" userId="d0083935-d6d3-4ce6-bb83-b342513b4304" providerId="ADAL" clId="{BBCCE1C5-018A-483B-AC31-452EF61368E3}" dt="2020-11-03T10:09:22.809" v="104" actId="1035"/>
          <ac:spMkLst>
            <pc:docMk/>
            <pc:sldMk cId="3205578028" sldId="323"/>
            <ac:spMk id="13" creationId="{25C4804D-C877-4AF4-ACEA-5B501C84FFF9}"/>
          </ac:spMkLst>
        </pc:spChg>
        <pc:spChg chg="mod">
          <ac:chgData name="Åkerman, Ulla" userId="d0083935-d6d3-4ce6-bb83-b342513b4304" providerId="ADAL" clId="{BBCCE1C5-018A-483B-AC31-452EF61368E3}" dt="2020-11-03T10:09:22.809" v="104" actId="1035"/>
          <ac:spMkLst>
            <pc:docMk/>
            <pc:sldMk cId="3205578028" sldId="323"/>
            <ac:spMk id="14" creationId="{1AAD142A-0748-443E-8444-DAEB3D19199A}"/>
          </ac:spMkLst>
        </pc:spChg>
        <pc:spChg chg="mod">
          <ac:chgData name="Åkerman, Ulla" userId="d0083935-d6d3-4ce6-bb83-b342513b4304" providerId="ADAL" clId="{BBCCE1C5-018A-483B-AC31-452EF61368E3}" dt="2020-11-03T10:09:22.809" v="104" actId="1035"/>
          <ac:spMkLst>
            <pc:docMk/>
            <pc:sldMk cId="3205578028" sldId="323"/>
            <ac:spMk id="15" creationId="{2EA107BC-57F6-485B-A4AD-7FC135608574}"/>
          </ac:spMkLst>
        </pc:spChg>
        <pc:spChg chg="mod">
          <ac:chgData name="Åkerman, Ulla" userId="d0083935-d6d3-4ce6-bb83-b342513b4304" providerId="ADAL" clId="{BBCCE1C5-018A-483B-AC31-452EF61368E3}" dt="2020-11-03T10:09:22.809" v="104" actId="1035"/>
          <ac:spMkLst>
            <pc:docMk/>
            <pc:sldMk cId="3205578028" sldId="323"/>
            <ac:spMk id="16" creationId="{2290EAE1-8D50-4AD1-98DF-B5460B988F98}"/>
          </ac:spMkLst>
        </pc:spChg>
        <pc:spChg chg="mod">
          <ac:chgData name="Åkerman, Ulla" userId="d0083935-d6d3-4ce6-bb83-b342513b4304" providerId="ADAL" clId="{BBCCE1C5-018A-483B-AC31-452EF61368E3}" dt="2020-11-03T10:09:22.809" v="104" actId="1035"/>
          <ac:spMkLst>
            <pc:docMk/>
            <pc:sldMk cId="3205578028" sldId="323"/>
            <ac:spMk id="17" creationId="{0A5B1979-2485-45C4-BFB3-FC8DC360FCE0}"/>
          </ac:spMkLst>
        </pc:spChg>
        <pc:spChg chg="mod">
          <ac:chgData name="Åkerman, Ulla" userId="d0083935-d6d3-4ce6-bb83-b342513b4304" providerId="ADAL" clId="{BBCCE1C5-018A-483B-AC31-452EF61368E3}" dt="2020-11-03T14:58:34.600" v="1059" actId="14100"/>
          <ac:spMkLst>
            <pc:docMk/>
            <pc:sldMk cId="3205578028" sldId="323"/>
            <ac:spMk id="18" creationId="{26521310-5EFA-4033-8584-350B4A2EF6E9}"/>
          </ac:spMkLst>
        </pc:spChg>
        <pc:spChg chg="mod">
          <ac:chgData name="Åkerman, Ulla" userId="d0083935-d6d3-4ce6-bb83-b342513b4304" providerId="ADAL" clId="{BBCCE1C5-018A-483B-AC31-452EF61368E3}" dt="2020-11-04T09:29:52.078" v="1801" actId="20577"/>
          <ac:spMkLst>
            <pc:docMk/>
            <pc:sldMk cId="3205578028" sldId="323"/>
            <ac:spMk id="19" creationId="{C33EFFA7-6753-40BB-8B43-DBC70063B032}"/>
          </ac:spMkLst>
        </pc:spChg>
        <pc:spChg chg="mod">
          <ac:chgData name="Åkerman, Ulla" userId="d0083935-d6d3-4ce6-bb83-b342513b4304" providerId="ADAL" clId="{BBCCE1C5-018A-483B-AC31-452EF61368E3}" dt="2020-11-03T14:58:28.230" v="1058" actId="1035"/>
          <ac:spMkLst>
            <pc:docMk/>
            <pc:sldMk cId="3205578028" sldId="323"/>
            <ac:spMk id="20" creationId="{40665F67-D63F-499A-A4A3-9990C1F40D5F}"/>
          </ac:spMkLst>
        </pc:spChg>
        <pc:spChg chg="mod">
          <ac:chgData name="Åkerman, Ulla" userId="d0083935-d6d3-4ce6-bb83-b342513b4304" providerId="ADAL" clId="{BBCCE1C5-018A-483B-AC31-452EF61368E3}" dt="2020-11-03T14:58:28.230" v="1058" actId="1035"/>
          <ac:spMkLst>
            <pc:docMk/>
            <pc:sldMk cId="3205578028" sldId="323"/>
            <ac:spMk id="21" creationId="{D36BD5BB-06D6-4C8B-B96B-CA969D9B36EB}"/>
          </ac:spMkLst>
        </pc:spChg>
        <pc:spChg chg="mod">
          <ac:chgData name="Åkerman, Ulla" userId="d0083935-d6d3-4ce6-bb83-b342513b4304" providerId="ADAL" clId="{BBCCE1C5-018A-483B-AC31-452EF61368E3}" dt="2020-11-03T14:58:28.230" v="1058" actId="1035"/>
          <ac:spMkLst>
            <pc:docMk/>
            <pc:sldMk cId="3205578028" sldId="323"/>
            <ac:spMk id="22" creationId="{F0032A39-43B2-44D1-B79B-C57A0260CD30}"/>
          </ac:spMkLst>
        </pc:spChg>
        <pc:spChg chg="mod">
          <ac:chgData name="Åkerman, Ulla" userId="d0083935-d6d3-4ce6-bb83-b342513b4304" providerId="ADAL" clId="{BBCCE1C5-018A-483B-AC31-452EF61368E3}" dt="2020-11-03T14:58:28.230" v="1058" actId="1035"/>
          <ac:spMkLst>
            <pc:docMk/>
            <pc:sldMk cId="3205578028" sldId="323"/>
            <ac:spMk id="23" creationId="{30F7E64F-1684-4629-9A5C-61D4EFCFCB46}"/>
          </ac:spMkLst>
        </pc:spChg>
        <pc:spChg chg="mod">
          <ac:chgData name="Åkerman, Ulla" userId="d0083935-d6d3-4ce6-bb83-b342513b4304" providerId="ADAL" clId="{BBCCE1C5-018A-483B-AC31-452EF61368E3}" dt="2020-11-03T14:58:28.230" v="1058" actId="1035"/>
          <ac:spMkLst>
            <pc:docMk/>
            <pc:sldMk cId="3205578028" sldId="323"/>
            <ac:spMk id="24" creationId="{5B8BFB4E-7136-4249-9803-714331D77B13}"/>
          </ac:spMkLst>
        </pc:spChg>
        <pc:spChg chg="mod">
          <ac:chgData name="Åkerman, Ulla" userId="d0083935-d6d3-4ce6-bb83-b342513b4304" providerId="ADAL" clId="{BBCCE1C5-018A-483B-AC31-452EF61368E3}" dt="2020-11-03T14:58:28.230" v="1058" actId="1035"/>
          <ac:spMkLst>
            <pc:docMk/>
            <pc:sldMk cId="3205578028" sldId="323"/>
            <ac:spMk id="25" creationId="{4E0D36B3-56E3-48E7-A71C-C6F2E0A4ABCA}"/>
          </ac:spMkLst>
        </pc:spChg>
        <pc:spChg chg="mod">
          <ac:chgData name="Åkerman, Ulla" userId="d0083935-d6d3-4ce6-bb83-b342513b4304" providerId="ADAL" clId="{BBCCE1C5-018A-483B-AC31-452EF61368E3}" dt="2020-11-03T14:58:28.230" v="1058" actId="1035"/>
          <ac:spMkLst>
            <pc:docMk/>
            <pc:sldMk cId="3205578028" sldId="323"/>
            <ac:spMk id="26" creationId="{658A1B30-B9DD-4776-AB4F-999C193E4348}"/>
          </ac:spMkLst>
        </pc:spChg>
        <pc:spChg chg="mod">
          <ac:chgData name="Åkerman, Ulla" userId="d0083935-d6d3-4ce6-bb83-b342513b4304" providerId="ADAL" clId="{BBCCE1C5-018A-483B-AC31-452EF61368E3}" dt="2020-11-03T14:58:28.230" v="1058" actId="1035"/>
          <ac:spMkLst>
            <pc:docMk/>
            <pc:sldMk cId="3205578028" sldId="323"/>
            <ac:spMk id="27" creationId="{03141FB9-F8D2-4067-886D-14F173DE3307}"/>
          </ac:spMkLst>
        </pc:spChg>
        <pc:spChg chg="mod">
          <ac:chgData name="Åkerman, Ulla" userId="d0083935-d6d3-4ce6-bb83-b342513b4304" providerId="ADAL" clId="{BBCCE1C5-018A-483B-AC31-452EF61368E3}" dt="2020-11-03T14:57:52.797" v="1047" actId="1076"/>
          <ac:spMkLst>
            <pc:docMk/>
            <pc:sldMk cId="3205578028" sldId="323"/>
            <ac:spMk id="29" creationId="{8E34CC53-2C02-4E6F-BC96-E16CC5CE21F0}"/>
          </ac:spMkLst>
        </pc:spChg>
        <pc:spChg chg="mod">
          <ac:chgData name="Åkerman, Ulla" userId="d0083935-d6d3-4ce6-bb83-b342513b4304" providerId="ADAL" clId="{BBCCE1C5-018A-483B-AC31-452EF61368E3}" dt="2020-11-03T14:58:12.502" v="1056" actId="1037"/>
          <ac:spMkLst>
            <pc:docMk/>
            <pc:sldMk cId="3205578028" sldId="323"/>
            <ac:spMk id="30" creationId="{C2C560FE-83DF-4141-8EFF-13C3BD7D645B}"/>
          </ac:spMkLst>
        </pc:spChg>
        <pc:spChg chg="add mod">
          <ac:chgData name="Åkerman, Ulla" userId="d0083935-d6d3-4ce6-bb83-b342513b4304" providerId="ADAL" clId="{BBCCE1C5-018A-483B-AC31-452EF61368E3}" dt="2020-11-03T10:14:37.208" v="198" actId="20577"/>
          <ac:spMkLst>
            <pc:docMk/>
            <pc:sldMk cId="3205578028" sldId="323"/>
            <ac:spMk id="31" creationId="{A160C65A-7A56-4D37-AA93-269C4F321A86}"/>
          </ac:spMkLst>
        </pc:spChg>
        <pc:picChg chg="mod">
          <ac:chgData name="Åkerman, Ulla" userId="d0083935-d6d3-4ce6-bb83-b342513b4304" providerId="ADAL" clId="{BBCCE1C5-018A-483B-AC31-452EF61368E3}" dt="2020-11-03T15:04:45.866" v="1113" actId="962"/>
          <ac:picMkLst>
            <pc:docMk/>
            <pc:sldMk cId="3205578028" sldId="323"/>
            <ac:picMk id="7" creationId="{CCCAA352-869C-4780-A05A-9CA50368C6D1}"/>
          </ac:picMkLst>
        </pc:picChg>
      </pc:sldChg>
      <pc:sldChg chg="modSp">
        <pc:chgData name="Åkerman, Ulla" userId="d0083935-d6d3-4ce6-bb83-b342513b4304" providerId="ADAL" clId="{BBCCE1C5-018A-483B-AC31-452EF61368E3}" dt="2020-11-03T14:36:30.345" v="968"/>
        <pc:sldMkLst>
          <pc:docMk/>
          <pc:sldMk cId="2368783740" sldId="324"/>
        </pc:sldMkLst>
        <pc:spChg chg="mod">
          <ac:chgData name="Åkerman, Ulla" userId="d0083935-d6d3-4ce6-bb83-b342513b4304" providerId="ADAL" clId="{BBCCE1C5-018A-483B-AC31-452EF61368E3}" dt="2020-11-03T14:36:30.345" v="968"/>
          <ac:spMkLst>
            <pc:docMk/>
            <pc:sldMk cId="2368783740" sldId="324"/>
            <ac:spMk id="2" creationId="{67BE9C06-4D52-488E-A105-D3E45CCEA20C}"/>
          </ac:spMkLst>
        </pc:spChg>
      </pc:sldChg>
      <pc:sldChg chg="modSp">
        <pc:chgData name="Åkerman, Ulla" userId="d0083935-d6d3-4ce6-bb83-b342513b4304" providerId="ADAL" clId="{BBCCE1C5-018A-483B-AC31-452EF61368E3}" dt="2020-11-04T09:21:02.326" v="1795" actId="20577"/>
        <pc:sldMkLst>
          <pc:docMk/>
          <pc:sldMk cId="2615051094" sldId="325"/>
        </pc:sldMkLst>
        <pc:spChg chg="mod">
          <ac:chgData name="Åkerman, Ulla" userId="d0083935-d6d3-4ce6-bb83-b342513b4304" providerId="ADAL" clId="{BBCCE1C5-018A-483B-AC31-452EF61368E3}" dt="2020-11-03T14:36:47.457" v="971" actId="20577"/>
          <ac:spMkLst>
            <pc:docMk/>
            <pc:sldMk cId="2615051094" sldId="325"/>
            <ac:spMk id="2" creationId="{C0A017F0-017B-473D-AF93-2AAEFE9258BE}"/>
          </ac:spMkLst>
        </pc:spChg>
        <pc:spChg chg="mod">
          <ac:chgData name="Åkerman, Ulla" userId="d0083935-d6d3-4ce6-bb83-b342513b4304" providerId="ADAL" clId="{BBCCE1C5-018A-483B-AC31-452EF61368E3}" dt="2020-11-04T09:21:02.326" v="1795" actId="20577"/>
          <ac:spMkLst>
            <pc:docMk/>
            <pc:sldMk cId="2615051094" sldId="325"/>
            <ac:spMk id="7" creationId="{4736D399-2CFA-43B4-B9B8-CF59B9956A13}"/>
          </ac:spMkLst>
        </pc:spChg>
        <pc:picChg chg="mod">
          <ac:chgData name="Åkerman, Ulla" userId="d0083935-d6d3-4ce6-bb83-b342513b4304" providerId="ADAL" clId="{BBCCE1C5-018A-483B-AC31-452EF61368E3}" dt="2020-11-03T15:11:07.151" v="1333" actId="962"/>
          <ac:picMkLst>
            <pc:docMk/>
            <pc:sldMk cId="2615051094" sldId="325"/>
            <ac:picMk id="11" creationId="{69CD1E18-B5F5-4B2B-B117-968FAA4B9447}"/>
          </ac:picMkLst>
        </pc:picChg>
      </pc:sldChg>
      <pc:sldChg chg="modSp">
        <pc:chgData name="Åkerman, Ulla" userId="d0083935-d6d3-4ce6-bb83-b342513b4304" providerId="ADAL" clId="{BBCCE1C5-018A-483B-AC31-452EF61368E3}" dt="2020-11-09T11:02:12.763" v="1893" actId="20577"/>
        <pc:sldMkLst>
          <pc:docMk/>
          <pc:sldMk cId="3648223407" sldId="326"/>
        </pc:sldMkLst>
        <pc:spChg chg="mod">
          <ac:chgData name="Åkerman, Ulla" userId="d0083935-d6d3-4ce6-bb83-b342513b4304" providerId="ADAL" clId="{BBCCE1C5-018A-483B-AC31-452EF61368E3}" dt="2020-11-03T14:44:46.213" v="1001" actId="14100"/>
          <ac:spMkLst>
            <pc:docMk/>
            <pc:sldMk cId="3648223407" sldId="326"/>
            <ac:spMk id="2" creationId="{2D108905-36E2-45FA-B75E-2CB03B5B5B68}"/>
          </ac:spMkLst>
        </pc:spChg>
        <pc:spChg chg="mod">
          <ac:chgData name="Åkerman, Ulla" userId="d0083935-d6d3-4ce6-bb83-b342513b4304" providerId="ADAL" clId="{BBCCE1C5-018A-483B-AC31-452EF61368E3}" dt="2020-11-03T14:39:00.945" v="991" actId="20577"/>
          <ac:spMkLst>
            <pc:docMk/>
            <pc:sldMk cId="3648223407" sldId="326"/>
            <ac:spMk id="8" creationId="{1D6E6848-39C1-49BE-B6D1-66F853A3DC10}"/>
          </ac:spMkLst>
        </pc:spChg>
        <pc:spChg chg="mod">
          <ac:chgData name="Åkerman, Ulla" userId="d0083935-d6d3-4ce6-bb83-b342513b4304" providerId="ADAL" clId="{BBCCE1C5-018A-483B-AC31-452EF61368E3}" dt="2020-11-04T09:38:40.286" v="1820" actId="20577"/>
          <ac:spMkLst>
            <pc:docMk/>
            <pc:sldMk cId="3648223407" sldId="326"/>
            <ac:spMk id="9" creationId="{F1571EDC-E2EE-4EAD-AD30-4EB83F963D50}"/>
          </ac:spMkLst>
        </pc:spChg>
        <pc:spChg chg="mod">
          <ac:chgData name="Åkerman, Ulla" userId="d0083935-d6d3-4ce6-bb83-b342513b4304" providerId="ADAL" clId="{BBCCE1C5-018A-483B-AC31-452EF61368E3}" dt="2020-11-03T15:14:45.523" v="1342" actId="14100"/>
          <ac:spMkLst>
            <pc:docMk/>
            <pc:sldMk cId="3648223407" sldId="326"/>
            <ac:spMk id="10" creationId="{865CD1B1-A393-4601-A041-E2E39082A601}"/>
          </ac:spMkLst>
        </pc:spChg>
        <pc:spChg chg="mod">
          <ac:chgData name="Åkerman, Ulla" userId="d0083935-d6d3-4ce6-bb83-b342513b4304" providerId="ADAL" clId="{BBCCE1C5-018A-483B-AC31-452EF61368E3}" dt="2020-11-03T13:14:12.639" v="853" actId="552"/>
          <ac:spMkLst>
            <pc:docMk/>
            <pc:sldMk cId="3648223407" sldId="326"/>
            <ac:spMk id="11" creationId="{518F729E-15BE-4EF5-A841-ED63D7C502C5}"/>
          </ac:spMkLst>
        </pc:spChg>
        <pc:spChg chg="mod">
          <ac:chgData name="Åkerman, Ulla" userId="d0083935-d6d3-4ce6-bb83-b342513b4304" providerId="ADAL" clId="{BBCCE1C5-018A-483B-AC31-452EF61368E3}" dt="2020-11-03T13:14:12.639" v="853" actId="552"/>
          <ac:spMkLst>
            <pc:docMk/>
            <pc:sldMk cId="3648223407" sldId="326"/>
            <ac:spMk id="12" creationId="{0D3E4781-6BD0-43CC-9A3B-D9F0E054F184}"/>
          </ac:spMkLst>
        </pc:spChg>
        <pc:spChg chg="mod">
          <ac:chgData name="Åkerman, Ulla" userId="d0083935-d6d3-4ce6-bb83-b342513b4304" providerId="ADAL" clId="{BBCCE1C5-018A-483B-AC31-452EF61368E3}" dt="2020-11-03T10:46:35.484" v="298" actId="20577"/>
          <ac:spMkLst>
            <pc:docMk/>
            <pc:sldMk cId="3648223407" sldId="326"/>
            <ac:spMk id="13" creationId="{CDCF666D-DDBD-496C-A23C-08DA46CAEAE1}"/>
          </ac:spMkLst>
        </pc:spChg>
        <pc:spChg chg="mod">
          <ac:chgData name="Åkerman, Ulla" userId="d0083935-d6d3-4ce6-bb83-b342513b4304" providerId="ADAL" clId="{BBCCE1C5-018A-483B-AC31-452EF61368E3}" dt="2020-11-03T13:14:12.639" v="853" actId="552"/>
          <ac:spMkLst>
            <pc:docMk/>
            <pc:sldMk cId="3648223407" sldId="326"/>
            <ac:spMk id="14" creationId="{5829784D-6ABB-40FD-A866-2763A9948334}"/>
          </ac:spMkLst>
        </pc:spChg>
        <pc:spChg chg="mod">
          <ac:chgData name="Åkerman, Ulla" userId="d0083935-d6d3-4ce6-bb83-b342513b4304" providerId="ADAL" clId="{BBCCE1C5-018A-483B-AC31-452EF61368E3}" dt="2020-11-09T11:02:12.763" v="1893" actId="20577"/>
          <ac:spMkLst>
            <pc:docMk/>
            <pc:sldMk cId="3648223407" sldId="326"/>
            <ac:spMk id="15" creationId="{87657F66-59AF-45C9-8270-C8441E1AB690}"/>
          </ac:spMkLst>
        </pc:spChg>
        <pc:spChg chg="mod">
          <ac:chgData name="Åkerman, Ulla" userId="d0083935-d6d3-4ce6-bb83-b342513b4304" providerId="ADAL" clId="{BBCCE1C5-018A-483B-AC31-452EF61368E3}" dt="2020-11-04T09:42:26.668" v="1821" actId="1076"/>
          <ac:spMkLst>
            <pc:docMk/>
            <pc:sldMk cId="3648223407" sldId="326"/>
            <ac:spMk id="19" creationId="{7634F95C-86AE-44FF-A330-B01C42E39BA6}"/>
          </ac:spMkLst>
        </pc:spChg>
        <pc:grpChg chg="mod">
          <ac:chgData name="Åkerman, Ulla" userId="d0083935-d6d3-4ce6-bb83-b342513b4304" providerId="ADAL" clId="{BBCCE1C5-018A-483B-AC31-452EF61368E3}" dt="2020-11-03T13:14:12.639" v="853" actId="552"/>
          <ac:grpSpMkLst>
            <pc:docMk/>
            <pc:sldMk cId="3648223407" sldId="326"/>
            <ac:grpSpMk id="16" creationId="{4A5C241E-5375-47CF-A24E-E552D3D881D6}"/>
          </ac:grpSpMkLst>
        </pc:grpChg>
        <pc:picChg chg="mod">
          <ac:chgData name="Åkerman, Ulla" userId="d0083935-d6d3-4ce6-bb83-b342513b4304" providerId="ADAL" clId="{BBCCE1C5-018A-483B-AC31-452EF61368E3}" dt="2020-11-03T15:05:31.723" v="1159" actId="962"/>
          <ac:picMkLst>
            <pc:docMk/>
            <pc:sldMk cId="3648223407" sldId="326"/>
            <ac:picMk id="7" creationId="{B90C1EA6-3CD0-423A-9C67-25AD329FE0C6}"/>
          </ac:picMkLst>
        </pc:picChg>
      </pc:sldChg>
      <pc:sldChg chg="modSp">
        <pc:chgData name="Åkerman, Ulla" userId="d0083935-d6d3-4ce6-bb83-b342513b4304" providerId="ADAL" clId="{BBCCE1C5-018A-483B-AC31-452EF61368E3}" dt="2020-11-03T15:05:48.399" v="1161" actId="962"/>
        <pc:sldMkLst>
          <pc:docMk/>
          <pc:sldMk cId="540800029" sldId="327"/>
        </pc:sldMkLst>
        <pc:spChg chg="mod">
          <ac:chgData name="Åkerman, Ulla" userId="d0083935-d6d3-4ce6-bb83-b342513b4304" providerId="ADAL" clId="{BBCCE1C5-018A-483B-AC31-452EF61368E3}" dt="2020-11-03T14:44:38.598" v="1000" actId="14100"/>
          <ac:spMkLst>
            <pc:docMk/>
            <pc:sldMk cId="540800029" sldId="327"/>
            <ac:spMk id="2" creationId="{5246D6B8-7C9C-4655-9D83-41BC4E51250D}"/>
          </ac:spMkLst>
        </pc:spChg>
        <pc:spChg chg="mod">
          <ac:chgData name="Åkerman, Ulla" userId="d0083935-d6d3-4ce6-bb83-b342513b4304" providerId="ADAL" clId="{BBCCE1C5-018A-483B-AC31-452EF61368E3}" dt="2020-11-03T10:56:38.359" v="411"/>
          <ac:spMkLst>
            <pc:docMk/>
            <pc:sldMk cId="540800029" sldId="327"/>
            <ac:spMk id="9" creationId="{C1BB9C3A-474D-4A21-8B0E-5020FEB7EF83}"/>
          </ac:spMkLst>
        </pc:spChg>
        <pc:spChg chg="mod">
          <ac:chgData name="Åkerman, Ulla" userId="d0083935-d6d3-4ce6-bb83-b342513b4304" providerId="ADAL" clId="{BBCCE1C5-018A-483B-AC31-452EF61368E3}" dt="2020-11-03T10:56:48.256" v="413"/>
          <ac:spMkLst>
            <pc:docMk/>
            <pc:sldMk cId="540800029" sldId="327"/>
            <ac:spMk id="10" creationId="{7248EF68-B3A0-46A7-B021-674964465C48}"/>
          </ac:spMkLst>
        </pc:spChg>
        <pc:spChg chg="mod">
          <ac:chgData name="Åkerman, Ulla" userId="d0083935-d6d3-4ce6-bb83-b342513b4304" providerId="ADAL" clId="{BBCCE1C5-018A-483B-AC31-452EF61368E3}" dt="2020-11-03T10:57:00.571" v="415"/>
          <ac:spMkLst>
            <pc:docMk/>
            <pc:sldMk cId="540800029" sldId="327"/>
            <ac:spMk id="13" creationId="{2B05EDDA-74BA-45DA-B648-2B841A66A0CC}"/>
          </ac:spMkLst>
        </pc:spChg>
        <pc:spChg chg="mod">
          <ac:chgData name="Åkerman, Ulla" userId="d0083935-d6d3-4ce6-bb83-b342513b4304" providerId="ADAL" clId="{BBCCE1C5-018A-483B-AC31-452EF61368E3}" dt="2020-11-03T10:57:41.227" v="419" actId="1036"/>
          <ac:spMkLst>
            <pc:docMk/>
            <pc:sldMk cId="540800029" sldId="327"/>
            <ac:spMk id="15" creationId="{7D7ABFD5-0CB0-4951-A47D-B72F806EF9F7}"/>
          </ac:spMkLst>
        </pc:spChg>
        <pc:picChg chg="mod">
          <ac:chgData name="Åkerman, Ulla" userId="d0083935-d6d3-4ce6-bb83-b342513b4304" providerId="ADAL" clId="{BBCCE1C5-018A-483B-AC31-452EF61368E3}" dt="2020-11-03T15:05:48.399" v="1161" actId="962"/>
          <ac:picMkLst>
            <pc:docMk/>
            <pc:sldMk cId="540800029" sldId="327"/>
            <ac:picMk id="8" creationId="{61A8E5D3-B2D9-491C-80FD-4EDEAD2A6E58}"/>
          </ac:picMkLst>
        </pc:picChg>
        <pc:picChg chg="mod">
          <ac:chgData name="Åkerman, Ulla" userId="d0083935-d6d3-4ce6-bb83-b342513b4304" providerId="ADAL" clId="{BBCCE1C5-018A-483B-AC31-452EF61368E3}" dt="2020-11-03T11:03:00.518" v="467" actId="962"/>
          <ac:picMkLst>
            <pc:docMk/>
            <pc:sldMk cId="540800029" sldId="327"/>
            <ac:picMk id="21" creationId="{1829FFD1-6C63-4BA2-B8B7-85DA0BE6F07F}"/>
          </ac:picMkLst>
        </pc:picChg>
      </pc:sldChg>
      <pc:sldChg chg="modSp">
        <pc:chgData name="Åkerman, Ulla" userId="d0083935-d6d3-4ce6-bb83-b342513b4304" providerId="ADAL" clId="{BBCCE1C5-018A-483B-AC31-452EF61368E3}" dt="2020-11-03T15:22:49.577" v="1345" actId="20577"/>
        <pc:sldMkLst>
          <pc:docMk/>
          <pc:sldMk cId="553897549" sldId="328"/>
        </pc:sldMkLst>
        <pc:spChg chg="mod">
          <ac:chgData name="Åkerman, Ulla" userId="d0083935-d6d3-4ce6-bb83-b342513b4304" providerId="ADAL" clId="{BBCCE1C5-018A-483B-AC31-452EF61368E3}" dt="2020-11-03T14:44:32.796" v="999" actId="14100"/>
          <ac:spMkLst>
            <pc:docMk/>
            <pc:sldMk cId="553897549" sldId="328"/>
            <ac:spMk id="2" creationId="{59A50772-573F-48E1-AC89-D28AA437D72F}"/>
          </ac:spMkLst>
        </pc:spChg>
        <pc:spChg chg="mod">
          <ac:chgData name="Åkerman, Ulla" userId="d0083935-d6d3-4ce6-bb83-b342513b4304" providerId="ADAL" clId="{BBCCE1C5-018A-483B-AC31-452EF61368E3}" dt="2020-11-03T11:07:12.398" v="515" actId="554"/>
          <ac:spMkLst>
            <pc:docMk/>
            <pc:sldMk cId="553897549" sldId="328"/>
            <ac:spMk id="21" creationId="{C5B707B8-4CD1-46F4-B671-536472AFCCA5}"/>
          </ac:spMkLst>
        </pc:spChg>
        <pc:spChg chg="mod">
          <ac:chgData name="Åkerman, Ulla" userId="d0083935-d6d3-4ce6-bb83-b342513b4304" providerId="ADAL" clId="{BBCCE1C5-018A-483B-AC31-452EF61368E3}" dt="2020-11-03T11:07:41.051" v="533" actId="555"/>
          <ac:spMkLst>
            <pc:docMk/>
            <pc:sldMk cId="553897549" sldId="328"/>
            <ac:spMk id="22" creationId="{554D2AE3-3086-4A15-92D1-0C154E848123}"/>
          </ac:spMkLst>
        </pc:spChg>
        <pc:spChg chg="mod">
          <ac:chgData name="Åkerman, Ulla" userId="d0083935-d6d3-4ce6-bb83-b342513b4304" providerId="ADAL" clId="{BBCCE1C5-018A-483B-AC31-452EF61368E3}" dt="2020-11-03T11:07:55.113" v="534" actId="14100"/>
          <ac:spMkLst>
            <pc:docMk/>
            <pc:sldMk cId="553897549" sldId="328"/>
            <ac:spMk id="23" creationId="{6A874C3F-541F-48EC-87F5-582BC6C9A5FC}"/>
          </ac:spMkLst>
        </pc:spChg>
        <pc:spChg chg="mod">
          <ac:chgData name="Åkerman, Ulla" userId="d0083935-d6d3-4ce6-bb83-b342513b4304" providerId="ADAL" clId="{BBCCE1C5-018A-483B-AC31-452EF61368E3}" dt="2020-11-03T11:08:34.086" v="556" actId="20577"/>
          <ac:spMkLst>
            <pc:docMk/>
            <pc:sldMk cId="553897549" sldId="328"/>
            <ac:spMk id="24" creationId="{94ED3760-A8CC-48DD-B32C-5E3890E80ABB}"/>
          </ac:spMkLst>
        </pc:spChg>
        <pc:spChg chg="mod">
          <ac:chgData name="Åkerman, Ulla" userId="d0083935-d6d3-4ce6-bb83-b342513b4304" providerId="ADAL" clId="{BBCCE1C5-018A-483B-AC31-452EF61368E3}" dt="2020-11-03T11:07:27.109" v="532" actId="207"/>
          <ac:spMkLst>
            <pc:docMk/>
            <pc:sldMk cId="553897549" sldId="328"/>
            <ac:spMk id="25" creationId="{9AC13E00-1066-4048-9169-5EA30638BB26}"/>
          </ac:spMkLst>
        </pc:spChg>
        <pc:spChg chg="mod">
          <ac:chgData name="Åkerman, Ulla" userId="d0083935-d6d3-4ce6-bb83-b342513b4304" providerId="ADAL" clId="{BBCCE1C5-018A-483B-AC31-452EF61368E3}" dt="2020-11-03T15:22:49.577" v="1345" actId="20577"/>
          <ac:spMkLst>
            <pc:docMk/>
            <pc:sldMk cId="553897549" sldId="328"/>
            <ac:spMk id="26" creationId="{38D1C3E4-B09F-46BF-81B1-56A49EFF5B3E}"/>
          </ac:spMkLst>
        </pc:spChg>
        <pc:picChg chg="mod">
          <ac:chgData name="Åkerman, Ulla" userId="d0083935-d6d3-4ce6-bb83-b342513b4304" providerId="ADAL" clId="{BBCCE1C5-018A-483B-AC31-452EF61368E3}" dt="2020-11-03T11:03:22.162" v="469" actId="962"/>
          <ac:picMkLst>
            <pc:docMk/>
            <pc:sldMk cId="553897549" sldId="328"/>
            <ac:picMk id="13" creationId="{AE08A6BB-D20E-42C2-8327-43615CCEA14F}"/>
          </ac:picMkLst>
        </pc:picChg>
        <pc:picChg chg="mod">
          <ac:chgData name="Åkerman, Ulla" userId="d0083935-d6d3-4ce6-bb83-b342513b4304" providerId="ADAL" clId="{BBCCE1C5-018A-483B-AC31-452EF61368E3}" dt="2020-11-03T15:05:57.800" v="1163" actId="962"/>
          <ac:picMkLst>
            <pc:docMk/>
            <pc:sldMk cId="553897549" sldId="328"/>
            <ac:picMk id="19" creationId="{F1B3C6DC-CF3D-4C9B-BF6B-86A3D7DE0AA4}"/>
          </ac:picMkLst>
        </pc:picChg>
      </pc:sldChg>
      <pc:sldChg chg="modSp">
        <pc:chgData name="Åkerman, Ulla" userId="d0083935-d6d3-4ce6-bb83-b342513b4304" providerId="ADAL" clId="{BBCCE1C5-018A-483B-AC31-452EF61368E3}" dt="2020-11-03T15:30:17.748" v="1486" actId="962"/>
        <pc:sldMkLst>
          <pc:docMk/>
          <pc:sldMk cId="1490061187" sldId="330"/>
        </pc:sldMkLst>
        <pc:spChg chg="mod">
          <ac:chgData name="Åkerman, Ulla" userId="d0083935-d6d3-4ce6-bb83-b342513b4304" providerId="ADAL" clId="{BBCCE1C5-018A-483B-AC31-452EF61368E3}" dt="2020-11-03T15:28:59.534" v="1370" actId="20577"/>
          <ac:spMkLst>
            <pc:docMk/>
            <pc:sldMk cId="1490061187" sldId="330"/>
            <ac:spMk id="2" creationId="{69E9DE79-EB00-4923-A172-AA3F72325F79}"/>
          </ac:spMkLst>
        </pc:spChg>
        <pc:spChg chg="mod">
          <ac:chgData name="Åkerman, Ulla" userId="d0083935-d6d3-4ce6-bb83-b342513b4304" providerId="ADAL" clId="{BBCCE1C5-018A-483B-AC31-452EF61368E3}" dt="2020-11-03T11:12:14.966" v="568" actId="20577"/>
          <ac:spMkLst>
            <pc:docMk/>
            <pc:sldMk cId="1490061187" sldId="330"/>
            <ac:spMk id="7" creationId="{E661F19C-12D2-4423-B2FC-907D1AED8BE4}"/>
          </ac:spMkLst>
        </pc:spChg>
        <pc:picChg chg="mod">
          <ac:chgData name="Åkerman, Ulla" userId="d0083935-d6d3-4ce6-bb83-b342513b4304" providerId="ADAL" clId="{BBCCE1C5-018A-483B-AC31-452EF61368E3}" dt="2020-11-03T15:30:17.748" v="1486" actId="962"/>
          <ac:picMkLst>
            <pc:docMk/>
            <pc:sldMk cId="1490061187" sldId="330"/>
            <ac:picMk id="10" creationId="{90542250-0290-400A-B776-9D20A70D6B5D}"/>
          </ac:picMkLst>
        </pc:picChg>
      </pc:sldChg>
      <pc:sldChg chg="modSp">
        <pc:chgData name="Åkerman, Ulla" userId="d0083935-d6d3-4ce6-bb83-b342513b4304" providerId="ADAL" clId="{BBCCE1C5-018A-483B-AC31-452EF61368E3}" dt="2020-11-03T14:45:32.045" v="1015" actId="20577"/>
        <pc:sldMkLst>
          <pc:docMk/>
          <pc:sldMk cId="2310317643" sldId="331"/>
        </pc:sldMkLst>
        <pc:spChg chg="mod">
          <ac:chgData name="Åkerman, Ulla" userId="d0083935-d6d3-4ce6-bb83-b342513b4304" providerId="ADAL" clId="{BBCCE1C5-018A-483B-AC31-452EF61368E3}" dt="2020-11-03T14:45:32.045" v="1015" actId="20577"/>
          <ac:spMkLst>
            <pc:docMk/>
            <pc:sldMk cId="2310317643" sldId="331"/>
            <ac:spMk id="2" creationId="{A9BF528C-4107-435F-935B-86CCE7062420}"/>
          </ac:spMkLst>
        </pc:spChg>
      </pc:sldChg>
      <pc:sldChg chg="addSp delSp modSp">
        <pc:chgData name="Åkerman, Ulla" userId="d0083935-d6d3-4ce6-bb83-b342513b4304" providerId="ADAL" clId="{BBCCE1C5-018A-483B-AC31-452EF61368E3}" dt="2020-11-03T15:31:46.569" v="1495" actId="962"/>
        <pc:sldMkLst>
          <pc:docMk/>
          <pc:sldMk cId="3769486148" sldId="332"/>
        </pc:sldMkLst>
        <pc:spChg chg="mod">
          <ac:chgData name="Åkerman, Ulla" userId="d0083935-d6d3-4ce6-bb83-b342513b4304" providerId="ADAL" clId="{BBCCE1C5-018A-483B-AC31-452EF61368E3}" dt="2020-11-03T11:14:21.572" v="635"/>
          <ac:spMkLst>
            <pc:docMk/>
            <pc:sldMk cId="3769486148" sldId="332"/>
            <ac:spMk id="2" creationId="{B38669A0-0EA8-4BE2-9A30-D4DE43DCD0C6}"/>
          </ac:spMkLst>
        </pc:spChg>
        <pc:spChg chg="add del">
          <ac:chgData name="Åkerman, Ulla" userId="d0083935-d6d3-4ce6-bb83-b342513b4304" providerId="ADAL" clId="{BBCCE1C5-018A-483B-AC31-452EF61368E3}" dt="2020-11-03T11:14:56.981" v="638"/>
          <ac:spMkLst>
            <pc:docMk/>
            <pc:sldMk cId="3769486148" sldId="332"/>
            <ac:spMk id="6" creationId="{A6511032-1CFA-4FA0-9BD4-3A3E53389208}"/>
          </ac:spMkLst>
        </pc:spChg>
        <pc:spChg chg="mod">
          <ac:chgData name="Åkerman, Ulla" userId="d0083935-d6d3-4ce6-bb83-b342513b4304" providerId="ADAL" clId="{BBCCE1C5-018A-483B-AC31-452EF61368E3}" dt="2020-11-03T15:31:24.187" v="1493" actId="20577"/>
          <ac:spMkLst>
            <pc:docMk/>
            <pc:sldMk cId="3769486148" sldId="332"/>
            <ac:spMk id="7" creationId="{DA7DE232-EA80-43E6-9FF1-80EFB33B81A5}"/>
          </ac:spMkLst>
        </pc:spChg>
        <pc:spChg chg="add del">
          <ac:chgData name="Åkerman, Ulla" userId="d0083935-d6d3-4ce6-bb83-b342513b4304" providerId="ADAL" clId="{BBCCE1C5-018A-483B-AC31-452EF61368E3}" dt="2020-11-03T11:15:07.741" v="640"/>
          <ac:spMkLst>
            <pc:docMk/>
            <pc:sldMk cId="3769486148" sldId="332"/>
            <ac:spMk id="8" creationId="{8A097258-4008-430E-8BA1-9A656CCA1410}"/>
          </ac:spMkLst>
        </pc:spChg>
        <pc:spChg chg="add del">
          <ac:chgData name="Åkerman, Ulla" userId="d0083935-d6d3-4ce6-bb83-b342513b4304" providerId="ADAL" clId="{BBCCE1C5-018A-483B-AC31-452EF61368E3}" dt="2020-11-03T11:15:17.617" v="642"/>
          <ac:spMkLst>
            <pc:docMk/>
            <pc:sldMk cId="3769486148" sldId="332"/>
            <ac:spMk id="9" creationId="{73C0107E-3C6C-408D-A400-16E2AB4A50AE}"/>
          </ac:spMkLst>
        </pc:spChg>
        <pc:picChg chg="mod">
          <ac:chgData name="Åkerman, Ulla" userId="d0083935-d6d3-4ce6-bb83-b342513b4304" providerId="ADAL" clId="{BBCCE1C5-018A-483B-AC31-452EF61368E3}" dt="2020-11-03T15:31:46.569" v="1495" actId="962"/>
          <ac:picMkLst>
            <pc:docMk/>
            <pc:sldMk cId="3769486148" sldId="332"/>
            <ac:picMk id="13" creationId="{4E2F1E7B-2EE3-44EC-9AD8-EBEB16E168DF}"/>
          </ac:picMkLst>
        </pc:picChg>
      </pc:sldChg>
      <pc:sldChg chg="modSp">
        <pc:chgData name="Åkerman, Ulla" userId="d0083935-d6d3-4ce6-bb83-b342513b4304" providerId="ADAL" clId="{BBCCE1C5-018A-483B-AC31-452EF61368E3}" dt="2020-11-09T10:36:17.283" v="1890" actId="14100"/>
        <pc:sldMkLst>
          <pc:docMk/>
          <pc:sldMk cId="1660831285" sldId="333"/>
        </pc:sldMkLst>
        <pc:spChg chg="mod">
          <ac:chgData name="Åkerman, Ulla" userId="d0083935-d6d3-4ce6-bb83-b342513b4304" providerId="ADAL" clId="{BBCCE1C5-018A-483B-AC31-452EF61368E3}" dt="2020-11-04T09:53:28.551" v="1822" actId="20577"/>
          <ac:spMkLst>
            <pc:docMk/>
            <pc:sldMk cId="1660831285" sldId="333"/>
            <ac:spMk id="2" creationId="{6D9C6293-DDDE-4A1E-B92D-1EC283F382BD}"/>
          </ac:spMkLst>
        </pc:spChg>
        <pc:spChg chg="mod">
          <ac:chgData name="Åkerman, Ulla" userId="d0083935-d6d3-4ce6-bb83-b342513b4304" providerId="ADAL" clId="{BBCCE1C5-018A-483B-AC31-452EF61368E3}" dt="2020-11-04T09:06:15.687" v="1774" actId="1036"/>
          <ac:spMkLst>
            <pc:docMk/>
            <pc:sldMk cId="1660831285" sldId="333"/>
            <ac:spMk id="4" creationId="{8418D821-FF91-401E-AC91-97470418286A}"/>
          </ac:spMkLst>
        </pc:spChg>
        <pc:spChg chg="mod">
          <ac:chgData name="Åkerman, Ulla" userId="d0083935-d6d3-4ce6-bb83-b342513b4304" providerId="ADAL" clId="{BBCCE1C5-018A-483B-AC31-452EF61368E3}" dt="2020-11-04T09:06:15.687" v="1774" actId="1036"/>
          <ac:spMkLst>
            <pc:docMk/>
            <pc:sldMk cId="1660831285" sldId="333"/>
            <ac:spMk id="6" creationId="{3EC2BEDC-7090-41D3-AADC-1629D90F677F}"/>
          </ac:spMkLst>
        </pc:spChg>
        <pc:spChg chg="mod">
          <ac:chgData name="Åkerman, Ulla" userId="d0083935-d6d3-4ce6-bb83-b342513b4304" providerId="ADAL" clId="{BBCCE1C5-018A-483B-AC31-452EF61368E3}" dt="2020-11-03T11:17:31.108" v="672" actId="14100"/>
          <ac:spMkLst>
            <pc:docMk/>
            <pc:sldMk cId="1660831285" sldId="333"/>
            <ac:spMk id="8" creationId="{DF7ECD00-107E-4514-B1E9-BA1DF01889D7}"/>
          </ac:spMkLst>
        </pc:spChg>
        <pc:spChg chg="mod">
          <ac:chgData name="Åkerman, Ulla" userId="d0083935-d6d3-4ce6-bb83-b342513b4304" providerId="ADAL" clId="{BBCCE1C5-018A-483B-AC31-452EF61368E3}" dt="2020-11-03T11:17:43.110" v="674"/>
          <ac:spMkLst>
            <pc:docMk/>
            <pc:sldMk cId="1660831285" sldId="333"/>
            <ac:spMk id="9" creationId="{5E7BE952-0148-414E-97DB-F31514030E22}"/>
          </ac:spMkLst>
        </pc:spChg>
        <pc:spChg chg="mod">
          <ac:chgData name="Åkerman, Ulla" userId="d0083935-d6d3-4ce6-bb83-b342513b4304" providerId="ADAL" clId="{BBCCE1C5-018A-483B-AC31-452EF61368E3}" dt="2020-11-03T11:17:57.068" v="677" actId="14100"/>
          <ac:spMkLst>
            <pc:docMk/>
            <pc:sldMk cId="1660831285" sldId="333"/>
            <ac:spMk id="10" creationId="{B559AFF3-FEB2-4DE0-8A27-E597DBE2363C}"/>
          </ac:spMkLst>
        </pc:spChg>
        <pc:spChg chg="mod">
          <ac:chgData name="Åkerman, Ulla" userId="d0083935-d6d3-4ce6-bb83-b342513b4304" providerId="ADAL" clId="{BBCCE1C5-018A-483B-AC31-452EF61368E3}" dt="2020-11-03T11:18:09.959" v="680" actId="14100"/>
          <ac:spMkLst>
            <pc:docMk/>
            <pc:sldMk cId="1660831285" sldId="333"/>
            <ac:spMk id="11" creationId="{11C75B56-E3CF-417C-A5FA-B229F0ACA184}"/>
          </ac:spMkLst>
        </pc:spChg>
        <pc:spChg chg="mod">
          <ac:chgData name="Åkerman, Ulla" userId="d0083935-d6d3-4ce6-bb83-b342513b4304" providerId="ADAL" clId="{BBCCE1C5-018A-483B-AC31-452EF61368E3}" dt="2020-11-09T09:58:06.609" v="1876"/>
          <ac:spMkLst>
            <pc:docMk/>
            <pc:sldMk cId="1660831285" sldId="333"/>
            <ac:spMk id="12" creationId="{BB1FFB9A-26D7-4AF8-9131-D2AE1978691E}"/>
          </ac:spMkLst>
        </pc:spChg>
        <pc:spChg chg="mod">
          <ac:chgData name="Åkerman, Ulla" userId="d0083935-d6d3-4ce6-bb83-b342513b4304" providerId="ADAL" clId="{BBCCE1C5-018A-483B-AC31-452EF61368E3}" dt="2020-11-04T09:06:15.687" v="1774" actId="1036"/>
          <ac:spMkLst>
            <pc:docMk/>
            <pc:sldMk cId="1660831285" sldId="333"/>
            <ac:spMk id="19" creationId="{AD297443-2C18-4F28-96DF-3EB6755B1A8B}"/>
          </ac:spMkLst>
        </pc:spChg>
        <pc:spChg chg="mod">
          <ac:chgData name="Åkerman, Ulla" userId="d0083935-d6d3-4ce6-bb83-b342513b4304" providerId="ADAL" clId="{BBCCE1C5-018A-483B-AC31-452EF61368E3}" dt="2020-11-04T09:06:15.687" v="1774" actId="1036"/>
          <ac:spMkLst>
            <pc:docMk/>
            <pc:sldMk cId="1660831285" sldId="333"/>
            <ac:spMk id="20" creationId="{CE23FED9-2E8F-44C2-8D55-D02508731421}"/>
          </ac:spMkLst>
        </pc:spChg>
        <pc:spChg chg="mod">
          <ac:chgData name="Åkerman, Ulla" userId="d0083935-d6d3-4ce6-bb83-b342513b4304" providerId="ADAL" clId="{BBCCE1C5-018A-483B-AC31-452EF61368E3}" dt="2020-11-09T10:36:17.283" v="1890" actId="14100"/>
          <ac:spMkLst>
            <pc:docMk/>
            <pc:sldMk cId="1660831285" sldId="333"/>
            <ac:spMk id="31" creationId="{FDD7DC87-C266-4DD1-8ED9-BD79109812B4}"/>
          </ac:spMkLst>
        </pc:spChg>
        <pc:spChg chg="mod">
          <ac:chgData name="Åkerman, Ulla" userId="d0083935-d6d3-4ce6-bb83-b342513b4304" providerId="ADAL" clId="{BBCCE1C5-018A-483B-AC31-452EF61368E3}" dt="2020-11-04T10:31:44.295" v="1843" actId="6549"/>
          <ac:spMkLst>
            <pc:docMk/>
            <pc:sldMk cId="1660831285" sldId="333"/>
            <ac:spMk id="32" creationId="{AF9D6DF9-D2EF-4756-BF66-43B102B6B071}"/>
          </ac:spMkLst>
        </pc:spChg>
        <pc:grpChg chg="mod">
          <ac:chgData name="Åkerman, Ulla" userId="d0083935-d6d3-4ce6-bb83-b342513b4304" providerId="ADAL" clId="{BBCCE1C5-018A-483B-AC31-452EF61368E3}" dt="2020-11-03T11:16:34.193" v="663" actId="1036"/>
          <ac:grpSpMkLst>
            <pc:docMk/>
            <pc:sldMk cId="1660831285" sldId="333"/>
            <ac:grpSpMk id="13" creationId="{79C54EE0-CF7E-4CD6-A183-2888872BB055}"/>
          </ac:grpSpMkLst>
        </pc:grpChg>
        <pc:grpChg chg="mod">
          <ac:chgData name="Åkerman, Ulla" userId="d0083935-d6d3-4ce6-bb83-b342513b4304" providerId="ADAL" clId="{BBCCE1C5-018A-483B-AC31-452EF61368E3}" dt="2020-11-03T11:16:34.193" v="663" actId="1036"/>
          <ac:grpSpMkLst>
            <pc:docMk/>
            <pc:sldMk cId="1660831285" sldId="333"/>
            <ac:grpSpMk id="16" creationId="{94B1CAE7-9B85-481C-9DD6-61FB1B87E28C}"/>
          </ac:grpSpMkLst>
        </pc:grpChg>
        <pc:grpChg chg="mod">
          <ac:chgData name="Åkerman, Ulla" userId="d0083935-d6d3-4ce6-bb83-b342513b4304" providerId="ADAL" clId="{BBCCE1C5-018A-483B-AC31-452EF61368E3}" dt="2020-11-03T11:16:34.193" v="663" actId="1036"/>
          <ac:grpSpMkLst>
            <pc:docMk/>
            <pc:sldMk cId="1660831285" sldId="333"/>
            <ac:grpSpMk id="21" creationId="{41160F09-EC80-4E9E-A6DA-63E96ABC9D94}"/>
          </ac:grpSpMkLst>
        </pc:grpChg>
        <pc:grpChg chg="mod">
          <ac:chgData name="Åkerman, Ulla" userId="d0083935-d6d3-4ce6-bb83-b342513b4304" providerId="ADAL" clId="{BBCCE1C5-018A-483B-AC31-452EF61368E3}" dt="2020-11-04T09:06:15.687" v="1774" actId="1036"/>
          <ac:grpSpMkLst>
            <pc:docMk/>
            <pc:sldMk cId="1660831285" sldId="333"/>
            <ac:grpSpMk id="24" creationId="{BBEF9CE3-88FE-470A-BE37-0FD7879DA3BE}"/>
          </ac:grpSpMkLst>
        </pc:grpChg>
        <pc:picChg chg="mod">
          <ac:chgData name="Åkerman, Ulla" userId="d0083935-d6d3-4ce6-bb83-b342513b4304" providerId="ADAL" clId="{BBCCE1C5-018A-483B-AC31-452EF61368E3}" dt="2020-11-04T09:53:53.010" v="1824" actId="14100"/>
          <ac:picMkLst>
            <pc:docMk/>
            <pc:sldMk cId="1660831285" sldId="333"/>
            <ac:picMk id="7" creationId="{B6599C6B-DEA8-42D0-BA9B-C1540F9B2AF8}"/>
          </ac:picMkLst>
        </pc:picChg>
      </pc:sldChg>
      <pc:sldChg chg="modSp">
        <pc:chgData name="Åkerman, Ulla" userId="d0083935-d6d3-4ce6-bb83-b342513b4304" providerId="ADAL" clId="{BBCCE1C5-018A-483B-AC31-452EF61368E3}" dt="2020-11-03T12:29:59.198" v="754"/>
        <pc:sldMkLst>
          <pc:docMk/>
          <pc:sldMk cId="867636931" sldId="335"/>
        </pc:sldMkLst>
        <pc:spChg chg="mod">
          <ac:chgData name="Åkerman, Ulla" userId="d0083935-d6d3-4ce6-bb83-b342513b4304" providerId="ADAL" clId="{BBCCE1C5-018A-483B-AC31-452EF61368E3}" dt="2020-11-03T12:29:59.198" v="754"/>
          <ac:spMkLst>
            <pc:docMk/>
            <pc:sldMk cId="867636931" sldId="335"/>
            <ac:spMk id="2" creationId="{B05CEB8F-E62C-45DB-A0CA-3CB9826653A1}"/>
          </ac:spMkLst>
        </pc:spChg>
      </pc:sldChg>
      <pc:sldChg chg="modSp">
        <pc:chgData name="Åkerman, Ulla" userId="d0083935-d6d3-4ce6-bb83-b342513b4304" providerId="ADAL" clId="{BBCCE1C5-018A-483B-AC31-452EF61368E3}" dt="2020-11-04T10:08:56.323" v="1834" actId="962"/>
        <pc:sldMkLst>
          <pc:docMk/>
          <pc:sldMk cId="1158175688" sldId="336"/>
        </pc:sldMkLst>
        <pc:spChg chg="mod">
          <ac:chgData name="Åkerman, Ulla" userId="d0083935-d6d3-4ce6-bb83-b342513b4304" providerId="ADAL" clId="{BBCCE1C5-018A-483B-AC31-452EF61368E3}" dt="2020-11-03T12:32:34.111" v="762" actId="20577"/>
          <ac:spMkLst>
            <pc:docMk/>
            <pc:sldMk cId="1158175688" sldId="336"/>
            <ac:spMk id="2" creationId="{32FBF524-336F-43CD-80E6-6382140E4C93}"/>
          </ac:spMkLst>
        </pc:spChg>
        <pc:spChg chg="mod">
          <ac:chgData name="Åkerman, Ulla" userId="d0083935-d6d3-4ce6-bb83-b342513b4304" providerId="ADAL" clId="{BBCCE1C5-018A-483B-AC31-452EF61368E3}" dt="2020-11-04T08:28:03.628" v="1686" actId="20577"/>
          <ac:spMkLst>
            <pc:docMk/>
            <pc:sldMk cId="1158175688" sldId="336"/>
            <ac:spMk id="7" creationId="{004A39AC-7E45-4C2E-BBE6-70F51A8FB928}"/>
          </ac:spMkLst>
        </pc:spChg>
        <pc:picChg chg="mod">
          <ac:chgData name="Åkerman, Ulla" userId="d0083935-d6d3-4ce6-bb83-b342513b4304" providerId="ADAL" clId="{BBCCE1C5-018A-483B-AC31-452EF61368E3}" dt="2020-11-04T10:08:56.323" v="1834" actId="962"/>
          <ac:picMkLst>
            <pc:docMk/>
            <pc:sldMk cId="1158175688" sldId="336"/>
            <ac:picMk id="10" creationId="{5C4CD0C8-8C6A-4F50-885B-0ECBA4C4C703}"/>
          </ac:picMkLst>
        </pc:picChg>
      </pc:sldChg>
      <pc:sldChg chg="modSp">
        <pc:chgData name="Åkerman, Ulla" userId="d0083935-d6d3-4ce6-bb83-b342513b4304" providerId="ADAL" clId="{BBCCE1C5-018A-483B-AC31-452EF61368E3}" dt="2020-11-04T08:29:35.576" v="1692" actId="20577"/>
        <pc:sldMkLst>
          <pc:docMk/>
          <pc:sldMk cId="1744381406" sldId="337"/>
        </pc:sldMkLst>
        <pc:spChg chg="mod">
          <ac:chgData name="Åkerman, Ulla" userId="d0083935-d6d3-4ce6-bb83-b342513b4304" providerId="ADAL" clId="{BBCCE1C5-018A-483B-AC31-452EF61368E3}" dt="2020-11-04T08:29:35.576" v="1692" actId="20577"/>
          <ac:spMkLst>
            <pc:docMk/>
            <pc:sldMk cId="1744381406" sldId="337"/>
            <ac:spMk id="2" creationId="{D51CE25A-F2B6-4EDB-A3B1-602C1D795F0D}"/>
          </ac:spMkLst>
        </pc:spChg>
      </pc:sldChg>
      <pc:sldChg chg="modSp">
        <pc:chgData name="Åkerman, Ulla" userId="d0083935-d6d3-4ce6-bb83-b342513b4304" providerId="ADAL" clId="{BBCCE1C5-018A-483B-AC31-452EF61368E3}" dt="2020-11-04T10:12:52.285" v="1835"/>
        <pc:sldMkLst>
          <pc:docMk/>
          <pc:sldMk cId="1340289225" sldId="338"/>
        </pc:sldMkLst>
        <pc:spChg chg="mod">
          <ac:chgData name="Åkerman, Ulla" userId="d0083935-d6d3-4ce6-bb83-b342513b4304" providerId="ADAL" clId="{BBCCE1C5-018A-483B-AC31-452EF61368E3}" dt="2020-11-04T10:12:52.285" v="1835"/>
          <ac:spMkLst>
            <pc:docMk/>
            <pc:sldMk cId="1340289225" sldId="338"/>
            <ac:spMk id="2" creationId="{F4AF77A1-435B-4BF4-845F-BCBAC93FD6A2}"/>
          </ac:spMkLst>
        </pc:spChg>
        <pc:spChg chg="mod">
          <ac:chgData name="Åkerman, Ulla" userId="d0083935-d6d3-4ce6-bb83-b342513b4304" providerId="ADAL" clId="{BBCCE1C5-018A-483B-AC31-452EF61368E3}" dt="2020-11-04T08:43:47.905" v="1738" actId="20577"/>
          <ac:spMkLst>
            <pc:docMk/>
            <pc:sldMk cId="1340289225" sldId="338"/>
            <ac:spMk id="7" creationId="{629B9EFA-C842-4BA8-B60C-91ECEBABA025}"/>
          </ac:spMkLst>
        </pc:spChg>
        <pc:picChg chg="mod">
          <ac:chgData name="Åkerman, Ulla" userId="d0083935-d6d3-4ce6-bb83-b342513b4304" providerId="ADAL" clId="{BBCCE1C5-018A-483B-AC31-452EF61368E3}" dt="2020-11-03T13:00:43.706" v="771" actId="962"/>
          <ac:picMkLst>
            <pc:docMk/>
            <pc:sldMk cId="1340289225" sldId="338"/>
            <ac:picMk id="11" creationId="{70A57BF2-93D2-49C5-B24E-F40F84A3B582}"/>
          </ac:picMkLst>
        </pc:picChg>
      </pc:sldChg>
      <pc:sldChg chg="modSp">
        <pc:chgData name="Åkerman, Ulla" userId="d0083935-d6d3-4ce6-bb83-b342513b4304" providerId="ADAL" clId="{BBCCE1C5-018A-483B-AC31-452EF61368E3}" dt="2020-11-04T10:03:39.246" v="1832" actId="962"/>
        <pc:sldMkLst>
          <pc:docMk/>
          <pc:sldMk cId="3110583444" sldId="339"/>
        </pc:sldMkLst>
        <pc:spChg chg="mod">
          <ac:chgData name="Åkerman, Ulla" userId="d0083935-d6d3-4ce6-bb83-b342513b4304" providerId="ADAL" clId="{BBCCE1C5-018A-483B-AC31-452EF61368E3}" dt="2020-11-04T10:01:04.632" v="1825"/>
          <ac:spMkLst>
            <pc:docMk/>
            <pc:sldMk cId="3110583444" sldId="339"/>
            <ac:spMk id="2" creationId="{40E6F01B-EEE1-4EA1-9D74-23B85D1B6F25}"/>
          </ac:spMkLst>
        </pc:spChg>
        <pc:spChg chg="mod">
          <ac:chgData name="Åkerman, Ulla" userId="d0083935-d6d3-4ce6-bb83-b342513b4304" providerId="ADAL" clId="{BBCCE1C5-018A-483B-AC31-452EF61368E3}" dt="2020-11-04T10:02:17.981" v="1830" actId="14100"/>
          <ac:spMkLst>
            <pc:docMk/>
            <pc:sldMk cId="3110583444" sldId="339"/>
            <ac:spMk id="7" creationId="{44A708AF-15D1-4FCF-904D-BE9B29A1079F}"/>
          </ac:spMkLst>
        </pc:spChg>
        <pc:picChg chg="mod">
          <ac:chgData name="Åkerman, Ulla" userId="d0083935-d6d3-4ce6-bb83-b342513b4304" providerId="ADAL" clId="{BBCCE1C5-018A-483B-AC31-452EF61368E3}" dt="2020-11-04T10:03:39.246" v="1832" actId="962"/>
          <ac:picMkLst>
            <pc:docMk/>
            <pc:sldMk cId="3110583444" sldId="339"/>
            <ac:picMk id="23" creationId="{A9E09F36-45EA-4C8C-8409-40FD1CC3FC63}"/>
          </ac:picMkLst>
        </pc:picChg>
      </pc:sldChg>
      <pc:sldChg chg="add del">
        <pc:chgData name="Åkerman, Ulla" userId="d0083935-d6d3-4ce6-bb83-b342513b4304" providerId="ADAL" clId="{BBCCE1C5-018A-483B-AC31-452EF61368E3}" dt="2020-11-03T13:00:29.202" v="769" actId="2696"/>
        <pc:sldMkLst>
          <pc:docMk/>
          <pc:sldMk cId="2145578485" sldId="341"/>
        </pc:sldMkLst>
      </pc:sldChg>
      <pc:sldChg chg="modSp">
        <pc:chgData name="Åkerman, Ulla" userId="d0083935-d6d3-4ce6-bb83-b342513b4304" providerId="ADAL" clId="{BBCCE1C5-018A-483B-AC31-452EF61368E3}" dt="2020-11-03T13:02:14.599" v="782" actId="255"/>
        <pc:sldMkLst>
          <pc:docMk/>
          <pc:sldMk cId="496375512" sldId="344"/>
        </pc:sldMkLst>
        <pc:spChg chg="mod">
          <ac:chgData name="Åkerman, Ulla" userId="d0083935-d6d3-4ce6-bb83-b342513b4304" providerId="ADAL" clId="{BBCCE1C5-018A-483B-AC31-452EF61368E3}" dt="2020-11-03T13:02:14.599" v="782" actId="255"/>
          <ac:spMkLst>
            <pc:docMk/>
            <pc:sldMk cId="496375512" sldId="344"/>
            <ac:spMk id="2" creationId="{13BAC78C-1A05-4C00-B6F2-6EB56D49B805}"/>
          </ac:spMkLst>
        </pc:spChg>
      </pc:sldChg>
      <pc:sldChg chg="modSp">
        <pc:chgData name="Åkerman, Ulla" userId="d0083935-d6d3-4ce6-bb83-b342513b4304" providerId="ADAL" clId="{BBCCE1C5-018A-483B-AC31-452EF61368E3}" dt="2020-11-04T10:19:44.316" v="1841" actId="14100"/>
        <pc:sldMkLst>
          <pc:docMk/>
          <pc:sldMk cId="1828284210" sldId="345"/>
        </pc:sldMkLst>
        <pc:spChg chg="mod">
          <ac:chgData name="Åkerman, Ulla" userId="d0083935-d6d3-4ce6-bb83-b342513b4304" providerId="ADAL" clId="{BBCCE1C5-018A-483B-AC31-452EF61368E3}" dt="2020-11-04T10:19:44.316" v="1841" actId="14100"/>
          <ac:spMkLst>
            <pc:docMk/>
            <pc:sldMk cId="1828284210" sldId="345"/>
            <ac:spMk id="7" creationId="{793213FD-CD3D-4EC6-B0E8-92240D72F06D}"/>
          </ac:spMkLst>
        </pc:spChg>
        <pc:picChg chg="mod">
          <ac:chgData name="Åkerman, Ulla" userId="d0083935-d6d3-4ce6-bb83-b342513b4304" providerId="ADAL" clId="{BBCCE1C5-018A-483B-AC31-452EF61368E3}" dt="2020-11-03T13:03:57.695" v="798" actId="962"/>
          <ac:picMkLst>
            <pc:docMk/>
            <pc:sldMk cId="1828284210" sldId="345"/>
            <ac:picMk id="15" creationId="{AFEA2016-D5F3-4C99-9E1C-97371705D6AA}"/>
          </ac:picMkLst>
        </pc:picChg>
      </pc:sldChg>
      <pc:sldChg chg="addSp delSp modSp delAnim modAnim">
        <pc:chgData name="Åkerman, Ulla" userId="d0083935-d6d3-4ce6-bb83-b342513b4304" providerId="ADAL" clId="{BBCCE1C5-018A-483B-AC31-452EF61368E3}" dt="2020-11-09T09:58:22.796" v="1878"/>
        <pc:sldMkLst>
          <pc:docMk/>
          <pc:sldMk cId="2748276041" sldId="346"/>
        </pc:sldMkLst>
        <pc:spChg chg="mod">
          <ac:chgData name="Åkerman, Ulla" userId="d0083935-d6d3-4ce6-bb83-b342513b4304" providerId="ADAL" clId="{BBCCE1C5-018A-483B-AC31-452EF61368E3}" dt="2020-11-04T08:54:26.641" v="1760" actId="20577"/>
          <ac:spMkLst>
            <pc:docMk/>
            <pc:sldMk cId="2748276041" sldId="346"/>
            <ac:spMk id="2" creationId="{E0265B38-711E-4D8A-A6A0-098C08F78DAF}"/>
          </ac:spMkLst>
        </pc:spChg>
        <pc:spChg chg="mod">
          <ac:chgData name="Åkerman, Ulla" userId="d0083935-d6d3-4ce6-bb83-b342513b4304" providerId="ADAL" clId="{BBCCE1C5-018A-483B-AC31-452EF61368E3}" dt="2020-11-03T13:04:58.913" v="805"/>
          <ac:spMkLst>
            <pc:docMk/>
            <pc:sldMk cId="2748276041" sldId="346"/>
            <ac:spMk id="7" creationId="{BE189A35-8550-4A99-9E55-147E75E2A577}"/>
          </ac:spMkLst>
        </pc:spChg>
        <pc:spChg chg="mod">
          <ac:chgData name="Åkerman, Ulla" userId="d0083935-d6d3-4ce6-bb83-b342513b4304" providerId="ADAL" clId="{BBCCE1C5-018A-483B-AC31-452EF61368E3}" dt="2020-11-03T13:04:43.686" v="802" actId="14100"/>
          <ac:spMkLst>
            <pc:docMk/>
            <pc:sldMk cId="2748276041" sldId="346"/>
            <ac:spMk id="9" creationId="{0E4815E8-5C15-425A-87FF-825FB7FDA363}"/>
          </ac:spMkLst>
        </pc:spChg>
        <pc:spChg chg="mod">
          <ac:chgData name="Åkerman, Ulla" userId="d0083935-d6d3-4ce6-bb83-b342513b4304" providerId="ADAL" clId="{BBCCE1C5-018A-483B-AC31-452EF61368E3}" dt="2020-11-03T13:05:28.905" v="812"/>
          <ac:spMkLst>
            <pc:docMk/>
            <pc:sldMk cId="2748276041" sldId="346"/>
            <ac:spMk id="10" creationId="{883FCFD6-2CB2-4BF0-AE97-5757B6A24217}"/>
          </ac:spMkLst>
        </pc:spChg>
        <pc:spChg chg="mod">
          <ac:chgData name="Åkerman, Ulla" userId="d0083935-d6d3-4ce6-bb83-b342513b4304" providerId="ADAL" clId="{BBCCE1C5-018A-483B-AC31-452EF61368E3}" dt="2020-11-03T13:05:44.819" v="815"/>
          <ac:spMkLst>
            <pc:docMk/>
            <pc:sldMk cId="2748276041" sldId="346"/>
            <ac:spMk id="11" creationId="{95349CA9-E8DB-4DAA-A2ED-62065D4EBC65}"/>
          </ac:spMkLst>
        </pc:spChg>
        <pc:spChg chg="mod">
          <ac:chgData name="Åkerman, Ulla" userId="d0083935-d6d3-4ce6-bb83-b342513b4304" providerId="ADAL" clId="{BBCCE1C5-018A-483B-AC31-452EF61368E3}" dt="2020-11-09T09:58:22.796" v="1878"/>
          <ac:spMkLst>
            <pc:docMk/>
            <pc:sldMk cId="2748276041" sldId="346"/>
            <ac:spMk id="12" creationId="{1342AAB2-F086-4EB5-9C1B-A18E560C99DA}"/>
          </ac:spMkLst>
        </pc:spChg>
        <pc:spChg chg="mod">
          <ac:chgData name="Åkerman, Ulla" userId="d0083935-d6d3-4ce6-bb83-b342513b4304" providerId="ADAL" clId="{BBCCE1C5-018A-483B-AC31-452EF61368E3}" dt="2020-11-03T13:06:40.815" v="830"/>
          <ac:spMkLst>
            <pc:docMk/>
            <pc:sldMk cId="2748276041" sldId="346"/>
            <ac:spMk id="19" creationId="{0C8C0A60-3048-4BE3-86AC-D28A2E48F089}"/>
          </ac:spMkLst>
        </pc:spChg>
        <pc:spChg chg="mod">
          <ac:chgData name="Åkerman, Ulla" userId="d0083935-d6d3-4ce6-bb83-b342513b4304" providerId="ADAL" clId="{BBCCE1C5-018A-483B-AC31-452EF61368E3}" dt="2020-11-03T13:05:15.074" v="809" actId="14100"/>
          <ac:spMkLst>
            <pc:docMk/>
            <pc:sldMk cId="2748276041" sldId="346"/>
            <ac:spMk id="28" creationId="{757793D8-18BC-4537-9373-ABE5810612AA}"/>
          </ac:spMkLst>
        </pc:spChg>
        <pc:spChg chg="mod">
          <ac:chgData name="Åkerman, Ulla" userId="d0083935-d6d3-4ce6-bb83-b342513b4304" providerId="ADAL" clId="{BBCCE1C5-018A-483B-AC31-452EF61368E3}" dt="2020-11-04T08:53:53.246" v="1756" actId="13244"/>
          <ac:spMkLst>
            <pc:docMk/>
            <pc:sldMk cId="2748276041" sldId="346"/>
            <ac:spMk id="29" creationId="{05A23B71-6EC0-4749-AB21-B6EF7EB3FA2D}"/>
          </ac:spMkLst>
        </pc:spChg>
        <pc:spChg chg="add del">
          <ac:chgData name="Åkerman, Ulla" userId="d0083935-d6d3-4ce6-bb83-b342513b4304" providerId="ADAL" clId="{BBCCE1C5-018A-483B-AC31-452EF61368E3}" dt="2020-11-03T13:07:52.714" v="834" actId="478"/>
          <ac:spMkLst>
            <pc:docMk/>
            <pc:sldMk cId="2748276041" sldId="346"/>
            <ac:spMk id="30" creationId="{239B6988-FB05-4C51-B99F-9C751F3EB450}"/>
          </ac:spMkLst>
        </pc:spChg>
        <pc:spChg chg="mod">
          <ac:chgData name="Åkerman, Ulla" userId="d0083935-d6d3-4ce6-bb83-b342513b4304" providerId="ADAL" clId="{BBCCE1C5-018A-483B-AC31-452EF61368E3}" dt="2020-11-04T10:30:47.362" v="1842" actId="6549"/>
          <ac:spMkLst>
            <pc:docMk/>
            <pc:sldMk cId="2748276041" sldId="346"/>
            <ac:spMk id="31" creationId="{36A46812-7912-42B7-B2BD-9DF340D4B3D5}"/>
          </ac:spMkLst>
        </pc:spChg>
        <pc:picChg chg="mod">
          <ac:chgData name="Åkerman, Ulla" userId="d0083935-d6d3-4ce6-bb83-b342513b4304" providerId="ADAL" clId="{BBCCE1C5-018A-483B-AC31-452EF61368E3}" dt="2020-11-03T15:07:03.712" v="1299" actId="962"/>
          <ac:picMkLst>
            <pc:docMk/>
            <pc:sldMk cId="2748276041" sldId="346"/>
            <ac:picMk id="8" creationId="{C679674D-B0AD-40DE-A647-AE72B6DBA9E0}"/>
          </ac:picMkLst>
        </pc:picChg>
      </pc:sldChg>
      <pc:sldChg chg="modSp">
        <pc:chgData name="Åkerman, Ulla" userId="d0083935-d6d3-4ce6-bb83-b342513b4304" providerId="ADAL" clId="{BBCCE1C5-018A-483B-AC31-452EF61368E3}" dt="2020-11-03T14:28:18.877" v="903"/>
        <pc:sldMkLst>
          <pc:docMk/>
          <pc:sldMk cId="1118752469" sldId="347"/>
        </pc:sldMkLst>
        <pc:spChg chg="mod">
          <ac:chgData name="Åkerman, Ulla" userId="d0083935-d6d3-4ce6-bb83-b342513b4304" providerId="ADAL" clId="{BBCCE1C5-018A-483B-AC31-452EF61368E3}" dt="2020-11-03T14:28:09.614" v="902" actId="14100"/>
          <ac:spMkLst>
            <pc:docMk/>
            <pc:sldMk cId="1118752469" sldId="347"/>
            <ac:spMk id="2" creationId="{CF3D9259-DD12-4E40-B308-D4E3FE88E692}"/>
          </ac:spMkLst>
        </pc:spChg>
        <pc:spChg chg="mod">
          <ac:chgData name="Åkerman, Ulla" userId="d0083935-d6d3-4ce6-bb83-b342513b4304" providerId="ADAL" clId="{BBCCE1C5-018A-483B-AC31-452EF61368E3}" dt="2020-11-03T14:28:18.877" v="903"/>
          <ac:spMkLst>
            <pc:docMk/>
            <pc:sldMk cId="1118752469" sldId="347"/>
            <ac:spMk id="3" creationId="{F2C6632B-D3EB-4E56-A0BE-0A9E9D80DFE5}"/>
          </ac:spMkLst>
        </pc:spChg>
      </pc:sldChg>
    </pc:docChg>
  </pc:docChgLst>
  <pc:docChgLst>
    <pc:chgData name="Grundelius, Anki" userId="b72613fe-490e-4435-b2c8-0ced5966a88c" providerId="ADAL" clId="{D40746BD-DEFD-4470-AECB-13362405555A}"/>
    <pc:docChg chg="undo redo custSel modSld">
      <pc:chgData name="Grundelius, Anki" userId="b72613fe-490e-4435-b2c8-0ced5966a88c" providerId="ADAL" clId="{D40746BD-DEFD-4470-AECB-13362405555A}" dt="2020-11-13T13:55:51.750" v="1014" actId="20577"/>
      <pc:docMkLst>
        <pc:docMk/>
      </pc:docMkLst>
      <pc:sldChg chg="modSp">
        <pc:chgData name="Grundelius, Anki" userId="b72613fe-490e-4435-b2c8-0ced5966a88c" providerId="ADAL" clId="{D40746BD-DEFD-4470-AECB-13362405555A}" dt="2020-11-11T09:42:03.464" v="8" actId="20577"/>
        <pc:sldMkLst>
          <pc:docMk/>
          <pc:sldMk cId="141904808" sldId="317"/>
        </pc:sldMkLst>
        <pc:spChg chg="mod">
          <ac:chgData name="Grundelius, Anki" userId="b72613fe-490e-4435-b2c8-0ced5966a88c" providerId="ADAL" clId="{D40746BD-DEFD-4470-AECB-13362405555A}" dt="2020-11-11T09:42:03.464" v="8" actId="20577"/>
          <ac:spMkLst>
            <pc:docMk/>
            <pc:sldMk cId="141904808" sldId="317"/>
            <ac:spMk id="7" creationId="{D4422397-E787-42A5-9BAA-88253D23C9A4}"/>
          </ac:spMkLst>
        </pc:spChg>
      </pc:sldChg>
      <pc:sldChg chg="modSp">
        <pc:chgData name="Grundelius, Anki" userId="b72613fe-490e-4435-b2c8-0ced5966a88c" providerId="ADAL" clId="{D40746BD-DEFD-4470-AECB-13362405555A}" dt="2020-11-11T10:29:39.764" v="30" actId="20577"/>
        <pc:sldMkLst>
          <pc:docMk/>
          <pc:sldMk cId="1141246981" sldId="322"/>
        </pc:sldMkLst>
        <pc:spChg chg="mod">
          <ac:chgData name="Grundelius, Anki" userId="b72613fe-490e-4435-b2c8-0ced5966a88c" providerId="ADAL" clId="{D40746BD-DEFD-4470-AECB-13362405555A}" dt="2020-11-11T10:29:39.764" v="30" actId="20577"/>
          <ac:spMkLst>
            <pc:docMk/>
            <pc:sldMk cId="1141246981" sldId="322"/>
            <ac:spMk id="7" creationId="{289BF15A-6100-470A-862E-4C2C3B61E477}"/>
          </ac:spMkLst>
        </pc:spChg>
      </pc:sldChg>
      <pc:sldChg chg="modSp">
        <pc:chgData name="Grundelius, Anki" userId="b72613fe-490e-4435-b2c8-0ced5966a88c" providerId="ADAL" clId="{D40746BD-DEFD-4470-AECB-13362405555A}" dt="2020-11-11T10:36:42.787" v="34" actId="20577"/>
        <pc:sldMkLst>
          <pc:docMk/>
          <pc:sldMk cId="3205578028" sldId="323"/>
        </pc:sldMkLst>
        <pc:spChg chg="mod">
          <ac:chgData name="Grundelius, Anki" userId="b72613fe-490e-4435-b2c8-0ced5966a88c" providerId="ADAL" clId="{D40746BD-DEFD-4470-AECB-13362405555A}" dt="2020-11-11T10:36:29.236" v="31" actId="20577"/>
          <ac:spMkLst>
            <pc:docMk/>
            <pc:sldMk cId="3205578028" sldId="323"/>
            <ac:spMk id="11" creationId="{30CA0FBD-D844-4627-8742-14C219DD203E}"/>
          </ac:spMkLst>
        </pc:spChg>
        <pc:spChg chg="mod">
          <ac:chgData name="Grundelius, Anki" userId="b72613fe-490e-4435-b2c8-0ced5966a88c" providerId="ADAL" clId="{D40746BD-DEFD-4470-AECB-13362405555A}" dt="2020-11-11T10:36:34.192" v="32" actId="20577"/>
          <ac:spMkLst>
            <pc:docMk/>
            <pc:sldMk cId="3205578028" sldId="323"/>
            <ac:spMk id="12" creationId="{1771297B-0918-4D02-9004-E3ADBD22BA8A}"/>
          </ac:spMkLst>
        </pc:spChg>
        <pc:spChg chg="mod">
          <ac:chgData name="Grundelius, Anki" userId="b72613fe-490e-4435-b2c8-0ced5966a88c" providerId="ADAL" clId="{D40746BD-DEFD-4470-AECB-13362405555A}" dt="2020-11-11T10:36:37.882" v="33" actId="20577"/>
          <ac:spMkLst>
            <pc:docMk/>
            <pc:sldMk cId="3205578028" sldId="323"/>
            <ac:spMk id="21" creationId="{D36BD5BB-06D6-4C8B-B96B-CA969D9B36EB}"/>
          </ac:spMkLst>
        </pc:spChg>
        <pc:spChg chg="mod">
          <ac:chgData name="Grundelius, Anki" userId="b72613fe-490e-4435-b2c8-0ced5966a88c" providerId="ADAL" clId="{D40746BD-DEFD-4470-AECB-13362405555A}" dt="2020-11-11T10:36:42.787" v="34" actId="20577"/>
          <ac:spMkLst>
            <pc:docMk/>
            <pc:sldMk cId="3205578028" sldId="323"/>
            <ac:spMk id="22" creationId="{F0032A39-43B2-44D1-B79B-C57A0260CD30}"/>
          </ac:spMkLst>
        </pc:spChg>
      </pc:sldChg>
      <pc:sldChg chg="modSp">
        <pc:chgData name="Grundelius, Anki" userId="b72613fe-490e-4435-b2c8-0ced5966a88c" providerId="ADAL" clId="{D40746BD-DEFD-4470-AECB-13362405555A}" dt="2020-11-11T10:41:12.297" v="49" actId="20577"/>
        <pc:sldMkLst>
          <pc:docMk/>
          <pc:sldMk cId="2368783740" sldId="324"/>
        </pc:sldMkLst>
        <pc:spChg chg="mod">
          <ac:chgData name="Grundelius, Anki" userId="b72613fe-490e-4435-b2c8-0ced5966a88c" providerId="ADAL" clId="{D40746BD-DEFD-4470-AECB-13362405555A}" dt="2020-11-11T10:41:12.297" v="49" actId="20577"/>
          <ac:spMkLst>
            <pc:docMk/>
            <pc:sldMk cId="2368783740" sldId="324"/>
            <ac:spMk id="2" creationId="{67BE9C06-4D52-488E-A105-D3E45CCEA20C}"/>
          </ac:spMkLst>
        </pc:spChg>
      </pc:sldChg>
      <pc:sldChg chg="modSp">
        <pc:chgData name="Grundelius, Anki" userId="b72613fe-490e-4435-b2c8-0ced5966a88c" providerId="ADAL" clId="{D40746BD-DEFD-4470-AECB-13362405555A}" dt="2020-11-11T15:44:38.534" v="115" actId="20577"/>
        <pc:sldMkLst>
          <pc:docMk/>
          <pc:sldMk cId="2615051094" sldId="325"/>
        </pc:sldMkLst>
        <pc:spChg chg="mod">
          <ac:chgData name="Grundelius, Anki" userId="b72613fe-490e-4435-b2c8-0ced5966a88c" providerId="ADAL" clId="{D40746BD-DEFD-4470-AECB-13362405555A}" dt="2020-11-11T10:41:27.014" v="64" actId="20577"/>
          <ac:spMkLst>
            <pc:docMk/>
            <pc:sldMk cId="2615051094" sldId="325"/>
            <ac:spMk id="2" creationId="{C0A017F0-017B-473D-AF93-2AAEFE9258BE}"/>
          </ac:spMkLst>
        </pc:spChg>
        <pc:spChg chg="mod">
          <ac:chgData name="Grundelius, Anki" userId="b72613fe-490e-4435-b2c8-0ced5966a88c" providerId="ADAL" clId="{D40746BD-DEFD-4470-AECB-13362405555A}" dt="2020-11-11T15:44:38.534" v="115" actId="20577"/>
          <ac:spMkLst>
            <pc:docMk/>
            <pc:sldMk cId="2615051094" sldId="325"/>
            <ac:spMk id="7" creationId="{4736D399-2CFA-43B4-B9B8-CF59B9956A13}"/>
          </ac:spMkLst>
        </pc:spChg>
      </pc:sldChg>
      <pc:sldChg chg="modSp">
        <pc:chgData name="Grundelius, Anki" userId="b72613fe-490e-4435-b2c8-0ced5966a88c" providerId="ADAL" clId="{D40746BD-DEFD-4470-AECB-13362405555A}" dt="2020-11-11T15:51:39.862" v="178" actId="20577"/>
        <pc:sldMkLst>
          <pc:docMk/>
          <pc:sldMk cId="3648223407" sldId="326"/>
        </pc:sldMkLst>
        <pc:spChg chg="mod">
          <ac:chgData name="Grundelius, Anki" userId="b72613fe-490e-4435-b2c8-0ced5966a88c" providerId="ADAL" clId="{D40746BD-DEFD-4470-AECB-13362405555A}" dt="2020-11-11T15:50:57.381" v="164" actId="20577"/>
          <ac:spMkLst>
            <pc:docMk/>
            <pc:sldMk cId="3648223407" sldId="326"/>
            <ac:spMk id="2" creationId="{2D108905-36E2-45FA-B75E-2CB03B5B5B68}"/>
          </ac:spMkLst>
        </pc:spChg>
        <pc:spChg chg="mod">
          <ac:chgData name="Grundelius, Anki" userId="b72613fe-490e-4435-b2c8-0ced5966a88c" providerId="ADAL" clId="{D40746BD-DEFD-4470-AECB-13362405555A}" dt="2020-11-11T15:50:41.406" v="137" actId="20577"/>
          <ac:spMkLst>
            <pc:docMk/>
            <pc:sldMk cId="3648223407" sldId="326"/>
            <ac:spMk id="8" creationId="{1D6E6848-39C1-49BE-B6D1-66F853A3DC10}"/>
          </ac:spMkLst>
        </pc:spChg>
        <pc:spChg chg="mod">
          <ac:chgData name="Grundelius, Anki" userId="b72613fe-490e-4435-b2c8-0ced5966a88c" providerId="ADAL" clId="{D40746BD-DEFD-4470-AECB-13362405555A}" dt="2020-11-11T15:51:39.862" v="178" actId="20577"/>
          <ac:spMkLst>
            <pc:docMk/>
            <pc:sldMk cId="3648223407" sldId="326"/>
            <ac:spMk id="15" creationId="{87657F66-59AF-45C9-8270-C8441E1AB690}"/>
          </ac:spMkLst>
        </pc:spChg>
      </pc:sldChg>
      <pc:sldChg chg="modSp">
        <pc:chgData name="Grundelius, Anki" userId="b72613fe-490e-4435-b2c8-0ced5966a88c" providerId="ADAL" clId="{D40746BD-DEFD-4470-AECB-13362405555A}" dt="2020-11-11T15:51:58.376" v="193" actId="20577"/>
        <pc:sldMkLst>
          <pc:docMk/>
          <pc:sldMk cId="540800029" sldId="327"/>
        </pc:sldMkLst>
        <pc:spChg chg="mod">
          <ac:chgData name="Grundelius, Anki" userId="b72613fe-490e-4435-b2c8-0ced5966a88c" providerId="ADAL" clId="{D40746BD-DEFD-4470-AECB-13362405555A}" dt="2020-11-11T15:51:58.376" v="193" actId="20577"/>
          <ac:spMkLst>
            <pc:docMk/>
            <pc:sldMk cId="540800029" sldId="327"/>
            <ac:spMk id="2" creationId="{5246D6B8-7C9C-4655-9D83-41BC4E51250D}"/>
          </ac:spMkLst>
        </pc:spChg>
      </pc:sldChg>
      <pc:sldChg chg="modSp">
        <pc:chgData name="Grundelius, Anki" userId="b72613fe-490e-4435-b2c8-0ced5966a88c" providerId="ADAL" clId="{D40746BD-DEFD-4470-AECB-13362405555A}" dt="2020-11-11T15:52:36.080" v="208" actId="20577"/>
        <pc:sldMkLst>
          <pc:docMk/>
          <pc:sldMk cId="553897549" sldId="328"/>
        </pc:sldMkLst>
        <pc:spChg chg="mod">
          <ac:chgData name="Grundelius, Anki" userId="b72613fe-490e-4435-b2c8-0ced5966a88c" providerId="ADAL" clId="{D40746BD-DEFD-4470-AECB-13362405555A}" dt="2020-11-11T15:52:36.080" v="208" actId="20577"/>
          <ac:spMkLst>
            <pc:docMk/>
            <pc:sldMk cId="553897549" sldId="328"/>
            <ac:spMk id="2" creationId="{59A50772-573F-48E1-AC89-D28AA437D72F}"/>
          </ac:spMkLst>
        </pc:spChg>
      </pc:sldChg>
      <pc:sldChg chg="modSp">
        <pc:chgData name="Grundelius, Anki" userId="b72613fe-490e-4435-b2c8-0ced5966a88c" providerId="ADAL" clId="{D40746BD-DEFD-4470-AECB-13362405555A}" dt="2020-11-11T16:00:12.859" v="247" actId="20577"/>
        <pc:sldMkLst>
          <pc:docMk/>
          <pc:sldMk cId="1490061187" sldId="330"/>
        </pc:sldMkLst>
        <pc:spChg chg="mod">
          <ac:chgData name="Grundelius, Anki" userId="b72613fe-490e-4435-b2c8-0ced5966a88c" providerId="ADAL" clId="{D40746BD-DEFD-4470-AECB-13362405555A}" dt="2020-11-11T15:53:42.422" v="237" actId="20577"/>
          <ac:spMkLst>
            <pc:docMk/>
            <pc:sldMk cId="1490061187" sldId="330"/>
            <ac:spMk id="2" creationId="{69E9DE79-EB00-4923-A172-AA3F72325F79}"/>
          </ac:spMkLst>
        </pc:spChg>
        <pc:spChg chg="mod">
          <ac:chgData name="Grundelius, Anki" userId="b72613fe-490e-4435-b2c8-0ced5966a88c" providerId="ADAL" clId="{D40746BD-DEFD-4470-AECB-13362405555A}" dt="2020-11-11T16:00:12.859" v="247" actId="20577"/>
          <ac:spMkLst>
            <pc:docMk/>
            <pc:sldMk cId="1490061187" sldId="330"/>
            <ac:spMk id="7" creationId="{E661F19C-12D2-4423-B2FC-907D1AED8BE4}"/>
          </ac:spMkLst>
        </pc:spChg>
      </pc:sldChg>
      <pc:sldChg chg="modSp">
        <pc:chgData name="Grundelius, Anki" userId="b72613fe-490e-4435-b2c8-0ced5966a88c" providerId="ADAL" clId="{D40746BD-DEFD-4470-AECB-13362405555A}" dt="2020-11-13T12:27:24.785" v="249" actId="20577"/>
        <pc:sldMkLst>
          <pc:docMk/>
          <pc:sldMk cId="3769486148" sldId="332"/>
        </pc:sldMkLst>
        <pc:spChg chg="mod">
          <ac:chgData name="Grundelius, Anki" userId="b72613fe-490e-4435-b2c8-0ced5966a88c" providerId="ADAL" clId="{D40746BD-DEFD-4470-AECB-13362405555A}" dt="2020-11-13T12:27:24.785" v="249" actId="20577"/>
          <ac:spMkLst>
            <pc:docMk/>
            <pc:sldMk cId="3769486148" sldId="332"/>
            <ac:spMk id="7" creationId="{DA7DE232-EA80-43E6-9FF1-80EFB33B81A5}"/>
          </ac:spMkLst>
        </pc:spChg>
      </pc:sldChg>
      <pc:sldChg chg="modSp">
        <pc:chgData name="Grundelius, Anki" userId="b72613fe-490e-4435-b2c8-0ced5966a88c" providerId="ADAL" clId="{D40746BD-DEFD-4470-AECB-13362405555A}" dt="2020-11-13T12:33:44.794" v="338" actId="20577"/>
        <pc:sldMkLst>
          <pc:docMk/>
          <pc:sldMk cId="1660831285" sldId="333"/>
        </pc:sldMkLst>
        <pc:spChg chg="mod">
          <ac:chgData name="Grundelius, Anki" userId="b72613fe-490e-4435-b2c8-0ced5966a88c" providerId="ADAL" clId="{D40746BD-DEFD-4470-AECB-13362405555A}" dt="2020-11-13T12:32:24.095" v="255" actId="14100"/>
          <ac:spMkLst>
            <pc:docMk/>
            <pc:sldMk cId="1660831285" sldId="333"/>
            <ac:spMk id="9" creationId="{5E7BE952-0148-414E-97DB-F31514030E22}"/>
          </ac:spMkLst>
        </pc:spChg>
        <pc:spChg chg="mod">
          <ac:chgData name="Grundelius, Anki" userId="b72613fe-490e-4435-b2c8-0ced5966a88c" providerId="ADAL" clId="{D40746BD-DEFD-4470-AECB-13362405555A}" dt="2020-11-13T12:32:32.751" v="261" actId="14100"/>
          <ac:spMkLst>
            <pc:docMk/>
            <pc:sldMk cId="1660831285" sldId="333"/>
            <ac:spMk id="10" creationId="{B559AFF3-FEB2-4DE0-8A27-E597DBE2363C}"/>
          </ac:spMkLst>
        </pc:spChg>
        <pc:spChg chg="mod">
          <ac:chgData name="Grundelius, Anki" userId="b72613fe-490e-4435-b2c8-0ced5966a88c" providerId="ADAL" clId="{D40746BD-DEFD-4470-AECB-13362405555A}" dt="2020-11-13T12:32:41.063" v="267" actId="14100"/>
          <ac:spMkLst>
            <pc:docMk/>
            <pc:sldMk cId="1660831285" sldId="333"/>
            <ac:spMk id="11" creationId="{11C75B56-E3CF-417C-A5FA-B229F0ACA184}"/>
          </ac:spMkLst>
        </pc:spChg>
        <pc:spChg chg="mod">
          <ac:chgData name="Grundelius, Anki" userId="b72613fe-490e-4435-b2c8-0ced5966a88c" providerId="ADAL" clId="{D40746BD-DEFD-4470-AECB-13362405555A}" dt="2020-11-13T12:33:44.794" v="338" actId="20577"/>
          <ac:spMkLst>
            <pc:docMk/>
            <pc:sldMk cId="1660831285" sldId="333"/>
            <ac:spMk id="32" creationId="{AF9D6DF9-D2EF-4756-BF66-43B102B6B071}"/>
          </ac:spMkLst>
        </pc:spChg>
      </pc:sldChg>
      <pc:sldChg chg="modSp">
        <pc:chgData name="Grundelius, Anki" userId="b72613fe-490e-4435-b2c8-0ced5966a88c" providerId="ADAL" clId="{D40746BD-DEFD-4470-AECB-13362405555A}" dt="2020-11-13T12:44:41.639" v="444"/>
        <pc:sldMkLst>
          <pc:docMk/>
          <pc:sldMk cId="1158175688" sldId="336"/>
        </pc:sldMkLst>
        <pc:spChg chg="mod">
          <ac:chgData name="Grundelius, Anki" userId="b72613fe-490e-4435-b2c8-0ced5966a88c" providerId="ADAL" clId="{D40746BD-DEFD-4470-AECB-13362405555A}" dt="2020-11-13T12:44:41.639" v="444"/>
          <ac:spMkLst>
            <pc:docMk/>
            <pc:sldMk cId="1158175688" sldId="336"/>
            <ac:spMk id="7" creationId="{004A39AC-7E45-4C2E-BBE6-70F51A8FB928}"/>
          </ac:spMkLst>
        </pc:spChg>
      </pc:sldChg>
      <pc:sldChg chg="modSp">
        <pc:chgData name="Grundelius, Anki" userId="b72613fe-490e-4435-b2c8-0ced5966a88c" providerId="ADAL" clId="{D40746BD-DEFD-4470-AECB-13362405555A}" dt="2020-11-13T13:53:24.380" v="1002" actId="20577"/>
        <pc:sldMkLst>
          <pc:docMk/>
          <pc:sldMk cId="1340289225" sldId="338"/>
        </pc:sldMkLst>
        <pc:spChg chg="mod">
          <ac:chgData name="Grundelius, Anki" userId="b72613fe-490e-4435-b2c8-0ced5966a88c" providerId="ADAL" clId="{D40746BD-DEFD-4470-AECB-13362405555A}" dt="2020-11-13T13:45:18.726" v="1000" actId="20577"/>
          <ac:spMkLst>
            <pc:docMk/>
            <pc:sldMk cId="1340289225" sldId="338"/>
            <ac:spMk id="2" creationId="{F4AF77A1-435B-4BF4-845F-BCBAC93FD6A2}"/>
          </ac:spMkLst>
        </pc:spChg>
        <pc:spChg chg="mod">
          <ac:chgData name="Grundelius, Anki" userId="b72613fe-490e-4435-b2c8-0ced5966a88c" providerId="ADAL" clId="{D40746BD-DEFD-4470-AECB-13362405555A}" dt="2020-11-13T13:53:24.380" v="1002" actId="20577"/>
          <ac:spMkLst>
            <pc:docMk/>
            <pc:sldMk cId="1340289225" sldId="338"/>
            <ac:spMk id="7" creationId="{629B9EFA-C842-4BA8-B60C-91ECEBABA025}"/>
          </ac:spMkLst>
        </pc:spChg>
      </pc:sldChg>
      <pc:sldChg chg="modSp">
        <pc:chgData name="Grundelius, Anki" userId="b72613fe-490e-4435-b2c8-0ced5966a88c" providerId="ADAL" clId="{D40746BD-DEFD-4470-AECB-13362405555A}" dt="2020-11-13T12:40:26.001" v="443" actId="20577"/>
        <pc:sldMkLst>
          <pc:docMk/>
          <pc:sldMk cId="3110583444" sldId="339"/>
        </pc:sldMkLst>
        <pc:spChg chg="mod">
          <ac:chgData name="Grundelius, Anki" userId="b72613fe-490e-4435-b2c8-0ced5966a88c" providerId="ADAL" clId="{D40746BD-DEFD-4470-AECB-13362405555A}" dt="2020-11-13T12:40:26.001" v="443" actId="20577"/>
          <ac:spMkLst>
            <pc:docMk/>
            <pc:sldMk cId="3110583444" sldId="339"/>
            <ac:spMk id="7" creationId="{44A708AF-15D1-4FCF-904D-BE9B29A1079F}"/>
          </ac:spMkLst>
        </pc:spChg>
      </pc:sldChg>
      <pc:sldChg chg="modSp">
        <pc:chgData name="Grundelius, Anki" userId="b72613fe-490e-4435-b2c8-0ced5966a88c" providerId="ADAL" clId="{D40746BD-DEFD-4470-AECB-13362405555A}" dt="2020-11-13T13:02:23.363" v="637"/>
        <pc:sldMkLst>
          <pc:docMk/>
          <pc:sldMk cId="496375512" sldId="344"/>
        </pc:sldMkLst>
        <pc:spChg chg="mod">
          <ac:chgData name="Grundelius, Anki" userId="b72613fe-490e-4435-b2c8-0ced5966a88c" providerId="ADAL" clId="{D40746BD-DEFD-4470-AECB-13362405555A}" dt="2020-11-13T13:02:23.363" v="637"/>
          <ac:spMkLst>
            <pc:docMk/>
            <pc:sldMk cId="496375512" sldId="344"/>
            <ac:spMk id="2" creationId="{13BAC78C-1A05-4C00-B6F2-6EB56D49B805}"/>
          </ac:spMkLst>
        </pc:spChg>
      </pc:sldChg>
      <pc:sldChg chg="modSp">
        <pc:chgData name="Grundelius, Anki" userId="b72613fe-490e-4435-b2c8-0ced5966a88c" providerId="ADAL" clId="{D40746BD-DEFD-4470-AECB-13362405555A}" dt="2020-11-13T13:55:51.750" v="1014" actId="20577"/>
        <pc:sldMkLst>
          <pc:docMk/>
          <pc:sldMk cId="1828284210" sldId="345"/>
        </pc:sldMkLst>
        <pc:spChg chg="mod">
          <ac:chgData name="Grundelius, Anki" userId="b72613fe-490e-4435-b2c8-0ced5966a88c" providerId="ADAL" clId="{D40746BD-DEFD-4470-AECB-13362405555A}" dt="2020-11-13T13:55:51.750" v="1014" actId="20577"/>
          <ac:spMkLst>
            <pc:docMk/>
            <pc:sldMk cId="1828284210" sldId="345"/>
            <ac:spMk id="7" creationId="{793213FD-CD3D-4EC6-B0E8-92240D72F06D}"/>
          </ac:spMkLst>
        </pc:spChg>
      </pc:sldChg>
      <pc:sldChg chg="modSp">
        <pc:chgData name="Grundelius, Anki" userId="b72613fe-490e-4435-b2c8-0ced5966a88c" providerId="ADAL" clId="{D40746BD-DEFD-4470-AECB-13362405555A}" dt="2020-11-13T13:14:37.740" v="996" actId="20577"/>
        <pc:sldMkLst>
          <pc:docMk/>
          <pc:sldMk cId="2748276041" sldId="346"/>
        </pc:sldMkLst>
        <pc:spChg chg="mod">
          <ac:chgData name="Grundelius, Anki" userId="b72613fe-490e-4435-b2c8-0ced5966a88c" providerId="ADAL" clId="{D40746BD-DEFD-4470-AECB-13362405555A}" dt="2020-11-13T13:11:27.289" v="934" actId="20577"/>
          <ac:spMkLst>
            <pc:docMk/>
            <pc:sldMk cId="2748276041" sldId="346"/>
            <ac:spMk id="2" creationId="{E0265B38-711E-4D8A-A6A0-098C08F78DAF}"/>
          </ac:spMkLst>
        </pc:spChg>
        <pc:spChg chg="mod">
          <ac:chgData name="Grundelius, Anki" userId="b72613fe-490e-4435-b2c8-0ced5966a88c" providerId="ADAL" clId="{D40746BD-DEFD-4470-AECB-13362405555A}" dt="2020-11-13T13:12:03.863" v="968" actId="20577"/>
          <ac:spMkLst>
            <pc:docMk/>
            <pc:sldMk cId="2748276041" sldId="346"/>
            <ac:spMk id="7" creationId="{BE189A35-8550-4A99-9E55-147E75E2A577}"/>
          </ac:spMkLst>
        </pc:spChg>
        <pc:spChg chg="mod">
          <ac:chgData name="Grundelius, Anki" userId="b72613fe-490e-4435-b2c8-0ced5966a88c" providerId="ADAL" clId="{D40746BD-DEFD-4470-AECB-13362405555A}" dt="2020-11-13T13:13:58.850" v="972" actId="14100"/>
          <ac:spMkLst>
            <pc:docMk/>
            <pc:sldMk cId="2748276041" sldId="346"/>
            <ac:spMk id="10" creationId="{883FCFD6-2CB2-4BF0-AE97-5757B6A24217}"/>
          </ac:spMkLst>
        </pc:spChg>
        <pc:spChg chg="mod">
          <ac:chgData name="Grundelius, Anki" userId="b72613fe-490e-4435-b2c8-0ced5966a88c" providerId="ADAL" clId="{D40746BD-DEFD-4470-AECB-13362405555A}" dt="2020-11-13T13:14:03.906" v="974" actId="14100"/>
          <ac:spMkLst>
            <pc:docMk/>
            <pc:sldMk cId="2748276041" sldId="346"/>
            <ac:spMk id="11" creationId="{95349CA9-E8DB-4DAA-A2ED-62065D4EBC65}"/>
          </ac:spMkLst>
        </pc:spChg>
        <pc:spChg chg="mod">
          <ac:chgData name="Grundelius, Anki" userId="b72613fe-490e-4435-b2c8-0ced5966a88c" providerId="ADAL" clId="{D40746BD-DEFD-4470-AECB-13362405555A}" dt="2020-11-13T13:13:53.810" v="970" actId="14100"/>
          <ac:spMkLst>
            <pc:docMk/>
            <pc:sldMk cId="2748276041" sldId="346"/>
            <ac:spMk id="28" creationId="{757793D8-18BC-4537-9373-ABE5810612AA}"/>
          </ac:spMkLst>
        </pc:spChg>
        <pc:spChg chg="mod">
          <ac:chgData name="Grundelius, Anki" userId="b72613fe-490e-4435-b2c8-0ced5966a88c" providerId="ADAL" clId="{D40746BD-DEFD-4470-AECB-13362405555A}" dt="2020-11-13T13:14:37.740" v="996" actId="20577"/>
          <ac:spMkLst>
            <pc:docMk/>
            <pc:sldMk cId="2748276041" sldId="346"/>
            <ac:spMk id="31" creationId="{36A46812-7912-42B7-B2BD-9DF340D4B3D5}"/>
          </ac:spMkLst>
        </pc:spChg>
      </pc:sldChg>
      <pc:sldChg chg="modSp">
        <pc:chgData name="Grundelius, Anki" userId="b72613fe-490e-4435-b2c8-0ced5966a88c" providerId="ADAL" clId="{D40746BD-DEFD-4470-AECB-13362405555A}" dt="2020-11-11T09:40:17.506" v="0"/>
        <pc:sldMkLst>
          <pc:docMk/>
          <pc:sldMk cId="1118752469" sldId="347"/>
        </pc:sldMkLst>
        <pc:spChg chg="mod">
          <ac:chgData name="Grundelius, Anki" userId="b72613fe-490e-4435-b2c8-0ced5966a88c" providerId="ADAL" clId="{D40746BD-DEFD-4470-AECB-13362405555A}" dt="2020-11-11T09:40:17.506" v="0"/>
          <ac:spMkLst>
            <pc:docMk/>
            <pc:sldMk cId="1118752469" sldId="347"/>
            <ac:spMk id="3" creationId="{F2C6632B-D3EB-4E56-A0BE-0A9E9D80DFE5}"/>
          </ac:spMkLst>
        </pc:spChg>
      </pc:sldChg>
    </pc:docChg>
  </pc:docChgLst>
  <pc:docChgLst>
    <pc:chgData name="Åkerman, Ulla" userId="d0083935-d6d3-4ce6-bb83-b342513b4304" providerId="ADAL" clId="{533155A0-6E35-40CA-B957-4E7029DAA284}"/>
    <pc:docChg chg="undo custSel addSld delSld modSld">
      <pc:chgData name="Åkerman, Ulla" userId="d0083935-d6d3-4ce6-bb83-b342513b4304" providerId="ADAL" clId="{533155A0-6E35-40CA-B957-4E7029DAA284}" dt="2020-12-21T09:05:26.813" v="223" actId="1035"/>
      <pc:docMkLst>
        <pc:docMk/>
      </pc:docMkLst>
      <pc:sldChg chg="addSp delSp modSp">
        <pc:chgData name="Åkerman, Ulla" userId="d0083935-d6d3-4ce6-bb83-b342513b4304" providerId="ADAL" clId="{533155A0-6E35-40CA-B957-4E7029DAA284}" dt="2020-12-21T08:39:26.107" v="213" actId="13244"/>
        <pc:sldMkLst>
          <pc:docMk/>
          <pc:sldMk cId="2779427517" sldId="320"/>
        </pc:sldMkLst>
        <pc:spChg chg="mod">
          <ac:chgData name="Åkerman, Ulla" userId="d0083935-d6d3-4ce6-bb83-b342513b4304" providerId="ADAL" clId="{533155A0-6E35-40CA-B957-4E7029DAA284}" dt="2020-12-21T07:49:20.172" v="102" actId="404"/>
          <ac:spMkLst>
            <pc:docMk/>
            <pc:sldMk cId="2779427517" sldId="320"/>
            <ac:spMk id="7" creationId="{793213FD-CD3D-4EC6-B0E8-92240D72F06D}"/>
          </ac:spMkLst>
        </pc:spChg>
        <pc:spChg chg="add del mod">
          <ac:chgData name="Åkerman, Ulla" userId="d0083935-d6d3-4ce6-bb83-b342513b4304" providerId="ADAL" clId="{533155A0-6E35-40CA-B957-4E7029DAA284}" dt="2020-12-21T07:50:00.691" v="112" actId="931"/>
          <ac:spMkLst>
            <pc:docMk/>
            <pc:sldMk cId="2779427517" sldId="320"/>
            <ac:spMk id="8" creationId="{FD239541-58EA-4C7A-9D31-1C66C08B1726}"/>
          </ac:spMkLst>
        </pc:spChg>
        <pc:picChg chg="del mod">
          <ac:chgData name="Åkerman, Ulla" userId="d0083935-d6d3-4ce6-bb83-b342513b4304" providerId="ADAL" clId="{533155A0-6E35-40CA-B957-4E7029DAA284}" dt="2020-12-21T07:49:48.720" v="111" actId="478"/>
          <ac:picMkLst>
            <pc:docMk/>
            <pc:sldMk cId="2779427517" sldId="320"/>
            <ac:picMk id="10" creationId="{0E391025-7143-4CB8-A48A-807CD3102422}"/>
          </ac:picMkLst>
        </pc:picChg>
        <pc:picChg chg="add mod">
          <ac:chgData name="Åkerman, Ulla" userId="d0083935-d6d3-4ce6-bb83-b342513b4304" providerId="ADAL" clId="{533155A0-6E35-40CA-B957-4E7029DAA284}" dt="2020-12-21T08:39:26.107" v="213" actId="13244"/>
          <ac:picMkLst>
            <pc:docMk/>
            <pc:sldMk cId="2779427517" sldId="320"/>
            <ac:picMk id="11" creationId="{BC430C78-B4A2-47DC-8BF0-7C5E20AB2793}"/>
          </ac:picMkLst>
        </pc:picChg>
      </pc:sldChg>
      <pc:sldChg chg="addSp delSp modSp">
        <pc:chgData name="Åkerman, Ulla" userId="d0083935-d6d3-4ce6-bb83-b342513b4304" providerId="ADAL" clId="{533155A0-6E35-40CA-B957-4E7029DAA284}" dt="2020-12-21T08:39:31.191" v="214" actId="13244"/>
        <pc:sldMkLst>
          <pc:docMk/>
          <pc:sldMk cId="1141246981" sldId="322"/>
        </pc:sldMkLst>
        <pc:spChg chg="add del mod">
          <ac:chgData name="Åkerman, Ulla" userId="d0083935-d6d3-4ce6-bb83-b342513b4304" providerId="ADAL" clId="{533155A0-6E35-40CA-B957-4E7029DAA284}" dt="2020-12-21T07:51:17.780" v="118" actId="931"/>
          <ac:spMkLst>
            <pc:docMk/>
            <pc:sldMk cId="1141246981" sldId="322"/>
            <ac:spMk id="8" creationId="{8DA468CA-CD1F-4C73-BB7D-3B27156BAB93}"/>
          </ac:spMkLst>
        </pc:spChg>
        <pc:picChg chg="add mod">
          <ac:chgData name="Åkerman, Ulla" userId="d0083935-d6d3-4ce6-bb83-b342513b4304" providerId="ADAL" clId="{533155A0-6E35-40CA-B957-4E7029DAA284}" dt="2020-12-21T08:39:31.191" v="214" actId="13244"/>
          <ac:picMkLst>
            <pc:docMk/>
            <pc:sldMk cId="1141246981" sldId="322"/>
            <ac:picMk id="10" creationId="{A1E38D06-B3A1-4FBE-9B1D-A335A370D3B8}"/>
          </ac:picMkLst>
        </pc:picChg>
        <pc:picChg chg="del">
          <ac:chgData name="Åkerman, Ulla" userId="d0083935-d6d3-4ce6-bb83-b342513b4304" providerId="ADAL" clId="{533155A0-6E35-40CA-B957-4E7029DAA284}" dt="2020-12-21T07:51:08.089" v="117" actId="478"/>
          <ac:picMkLst>
            <pc:docMk/>
            <pc:sldMk cId="1141246981" sldId="322"/>
            <ac:picMk id="15" creationId="{96BB4561-0A6C-42C9-91B4-D27810A2E1AE}"/>
          </ac:picMkLst>
        </pc:picChg>
      </pc:sldChg>
      <pc:sldChg chg="addSp modSp">
        <pc:chgData name="Åkerman, Ulla" userId="d0083935-d6d3-4ce6-bb83-b342513b4304" providerId="ADAL" clId="{533155A0-6E35-40CA-B957-4E7029DAA284}" dt="2020-12-21T07:56:21.833" v="154" actId="13244"/>
        <pc:sldMkLst>
          <pc:docMk/>
          <pc:sldMk cId="3205578028" sldId="323"/>
        </pc:sldMkLst>
        <pc:spChg chg="mod">
          <ac:chgData name="Åkerman, Ulla" userId="d0083935-d6d3-4ce6-bb83-b342513b4304" providerId="ADAL" clId="{533155A0-6E35-40CA-B957-4E7029DAA284}" dt="2020-12-21T07:52:41.783" v="122" actId="1076"/>
          <ac:spMkLst>
            <pc:docMk/>
            <pc:sldMk cId="3205578028" sldId="323"/>
            <ac:spMk id="2" creationId="{3F8CA8B0-BB76-4914-9F5D-8437A53F883C}"/>
          </ac:spMkLst>
        </pc:spChg>
        <pc:spChg chg="mod">
          <ac:chgData name="Åkerman, Ulla" userId="d0083935-d6d3-4ce6-bb83-b342513b4304" providerId="ADAL" clId="{533155A0-6E35-40CA-B957-4E7029DAA284}" dt="2020-12-21T07:54:02.561" v="138" actId="1076"/>
          <ac:spMkLst>
            <pc:docMk/>
            <pc:sldMk cId="3205578028" sldId="323"/>
            <ac:spMk id="18" creationId="{26521310-5EFA-4033-8584-350B4A2EF6E9}"/>
          </ac:spMkLst>
        </pc:spChg>
        <pc:spChg chg="mod">
          <ac:chgData name="Åkerman, Ulla" userId="d0083935-d6d3-4ce6-bb83-b342513b4304" providerId="ADAL" clId="{533155A0-6E35-40CA-B957-4E7029DAA284}" dt="2020-12-21T07:53:02.760" v="125" actId="14100"/>
          <ac:spMkLst>
            <pc:docMk/>
            <pc:sldMk cId="3205578028" sldId="323"/>
            <ac:spMk id="23" creationId="{30F7E64F-1684-4629-9A5C-61D4EFCFCB46}"/>
          </ac:spMkLst>
        </pc:spChg>
        <pc:spChg chg="mod">
          <ac:chgData name="Åkerman, Ulla" userId="d0083935-d6d3-4ce6-bb83-b342513b4304" providerId="ADAL" clId="{533155A0-6E35-40CA-B957-4E7029DAA284}" dt="2020-12-21T07:53:50.260" v="136" actId="14100"/>
          <ac:spMkLst>
            <pc:docMk/>
            <pc:sldMk cId="3205578028" sldId="323"/>
            <ac:spMk id="29" creationId="{8E34CC53-2C02-4E6F-BC96-E16CC5CE21F0}"/>
          </ac:spMkLst>
        </pc:spChg>
        <pc:spChg chg="mod">
          <ac:chgData name="Åkerman, Ulla" userId="d0083935-d6d3-4ce6-bb83-b342513b4304" providerId="ADAL" clId="{533155A0-6E35-40CA-B957-4E7029DAA284}" dt="2020-12-21T07:55:36.926" v="153" actId="13244"/>
          <ac:spMkLst>
            <pc:docMk/>
            <pc:sldMk cId="3205578028" sldId="323"/>
            <ac:spMk id="31" creationId="{A160C65A-7A56-4D37-AA93-269C4F321A86}"/>
          </ac:spMkLst>
        </pc:spChg>
        <pc:picChg chg="add mod">
          <ac:chgData name="Åkerman, Ulla" userId="d0083935-d6d3-4ce6-bb83-b342513b4304" providerId="ADAL" clId="{533155A0-6E35-40CA-B957-4E7029DAA284}" dt="2020-12-21T07:56:21.833" v="154" actId="13244"/>
          <ac:picMkLst>
            <pc:docMk/>
            <pc:sldMk cId="3205578028" sldId="323"/>
            <ac:picMk id="32" creationId="{2BD9B73B-BD34-4D1F-BA08-2EE982A31EB0}"/>
          </ac:picMkLst>
        </pc:picChg>
      </pc:sldChg>
      <pc:sldChg chg="addSp delSp modSp">
        <pc:chgData name="Åkerman, Ulla" userId="d0083935-d6d3-4ce6-bb83-b342513b4304" providerId="ADAL" clId="{533155A0-6E35-40CA-B957-4E7029DAA284}" dt="2020-12-21T08:39:40.985" v="215" actId="13244"/>
        <pc:sldMkLst>
          <pc:docMk/>
          <pc:sldMk cId="2615051094" sldId="325"/>
        </pc:sldMkLst>
        <pc:spChg chg="add del mod">
          <ac:chgData name="Åkerman, Ulla" userId="d0083935-d6d3-4ce6-bb83-b342513b4304" providerId="ADAL" clId="{533155A0-6E35-40CA-B957-4E7029DAA284}" dt="2020-12-21T07:57:19.689" v="157" actId="931"/>
          <ac:spMkLst>
            <pc:docMk/>
            <pc:sldMk cId="2615051094" sldId="325"/>
            <ac:spMk id="8" creationId="{53D31917-BB18-4BBD-B9CC-3A9D4951FD9A}"/>
          </ac:spMkLst>
        </pc:spChg>
        <pc:picChg chg="add mod">
          <ac:chgData name="Åkerman, Ulla" userId="d0083935-d6d3-4ce6-bb83-b342513b4304" providerId="ADAL" clId="{533155A0-6E35-40CA-B957-4E7029DAA284}" dt="2020-12-21T08:39:40.985" v="215" actId="13244"/>
          <ac:picMkLst>
            <pc:docMk/>
            <pc:sldMk cId="2615051094" sldId="325"/>
            <ac:picMk id="10" creationId="{1FE3E511-C47C-49BB-9A62-B312FF26413B}"/>
          </ac:picMkLst>
        </pc:picChg>
        <pc:picChg chg="del mod">
          <ac:chgData name="Åkerman, Ulla" userId="d0083935-d6d3-4ce6-bb83-b342513b4304" providerId="ADAL" clId="{533155A0-6E35-40CA-B957-4E7029DAA284}" dt="2020-12-21T07:57:09.806" v="156" actId="478"/>
          <ac:picMkLst>
            <pc:docMk/>
            <pc:sldMk cId="2615051094" sldId="325"/>
            <ac:picMk id="11" creationId="{69CD1E18-B5F5-4B2B-B117-968FAA4B9447}"/>
          </ac:picMkLst>
        </pc:picChg>
      </pc:sldChg>
      <pc:sldChg chg="addSp modSp">
        <pc:chgData name="Åkerman, Ulla" userId="d0083935-d6d3-4ce6-bb83-b342513b4304" providerId="ADAL" clId="{533155A0-6E35-40CA-B957-4E7029DAA284}" dt="2020-12-21T09:05:26.813" v="223" actId="1035"/>
        <pc:sldMkLst>
          <pc:docMk/>
          <pc:sldMk cId="3648223407" sldId="326"/>
        </pc:sldMkLst>
        <pc:spChg chg="mod">
          <ac:chgData name="Åkerman, Ulla" userId="d0083935-d6d3-4ce6-bb83-b342513b4304" providerId="ADAL" clId="{533155A0-6E35-40CA-B957-4E7029DAA284}" dt="2020-12-21T07:59:24.627" v="177" actId="1076"/>
          <ac:spMkLst>
            <pc:docMk/>
            <pc:sldMk cId="3648223407" sldId="326"/>
            <ac:spMk id="10" creationId="{865CD1B1-A393-4601-A041-E2E39082A601}"/>
          </ac:spMkLst>
        </pc:spChg>
        <pc:spChg chg="mod">
          <ac:chgData name="Åkerman, Ulla" userId="d0083935-d6d3-4ce6-bb83-b342513b4304" providerId="ADAL" clId="{533155A0-6E35-40CA-B957-4E7029DAA284}" dt="2020-12-21T07:59:01.051" v="173" actId="1076"/>
          <ac:spMkLst>
            <pc:docMk/>
            <pc:sldMk cId="3648223407" sldId="326"/>
            <ac:spMk id="12" creationId="{0D3E4781-6BD0-43CC-9A3B-D9F0E054F184}"/>
          </ac:spMkLst>
        </pc:spChg>
        <pc:spChg chg="mod">
          <ac:chgData name="Åkerman, Ulla" userId="d0083935-d6d3-4ce6-bb83-b342513b4304" providerId="ADAL" clId="{533155A0-6E35-40CA-B957-4E7029DAA284}" dt="2020-12-21T07:59:24.627" v="177" actId="1076"/>
          <ac:spMkLst>
            <pc:docMk/>
            <pc:sldMk cId="3648223407" sldId="326"/>
            <ac:spMk id="13" creationId="{CDCF666D-DDBD-496C-A23C-08DA46CAEAE1}"/>
          </ac:spMkLst>
        </pc:spChg>
        <pc:spChg chg="mod">
          <ac:chgData name="Åkerman, Ulla" userId="d0083935-d6d3-4ce6-bb83-b342513b4304" providerId="ADAL" clId="{533155A0-6E35-40CA-B957-4E7029DAA284}" dt="2020-12-21T07:59:01.051" v="173" actId="1076"/>
          <ac:spMkLst>
            <pc:docMk/>
            <pc:sldMk cId="3648223407" sldId="326"/>
            <ac:spMk id="14" creationId="{5829784D-6ABB-40FD-A866-2763A9948334}"/>
          </ac:spMkLst>
        </pc:spChg>
        <pc:spChg chg="mod">
          <ac:chgData name="Åkerman, Ulla" userId="d0083935-d6d3-4ce6-bb83-b342513b4304" providerId="ADAL" clId="{533155A0-6E35-40CA-B957-4E7029DAA284}" dt="2020-12-21T09:05:15.144" v="219" actId="1036"/>
          <ac:spMkLst>
            <pc:docMk/>
            <pc:sldMk cId="3648223407" sldId="326"/>
            <ac:spMk id="15" creationId="{87657F66-59AF-45C9-8270-C8441E1AB690}"/>
          </ac:spMkLst>
        </pc:spChg>
        <pc:spChg chg="mod">
          <ac:chgData name="Åkerman, Ulla" userId="d0083935-d6d3-4ce6-bb83-b342513b4304" providerId="ADAL" clId="{533155A0-6E35-40CA-B957-4E7029DAA284}" dt="2020-12-21T07:59:30.160" v="178" actId="1076"/>
          <ac:spMkLst>
            <pc:docMk/>
            <pc:sldMk cId="3648223407" sldId="326"/>
            <ac:spMk id="19" creationId="{7634F95C-86AE-44FF-A330-B01C42E39BA6}"/>
          </ac:spMkLst>
        </pc:spChg>
        <pc:grpChg chg="mod">
          <ac:chgData name="Åkerman, Ulla" userId="d0083935-d6d3-4ce6-bb83-b342513b4304" providerId="ADAL" clId="{533155A0-6E35-40CA-B957-4E7029DAA284}" dt="2020-12-21T09:05:26.813" v="223" actId="1035"/>
          <ac:grpSpMkLst>
            <pc:docMk/>
            <pc:sldMk cId="3648223407" sldId="326"/>
            <ac:grpSpMk id="16" creationId="{4A5C241E-5375-47CF-A24E-E552D3D881D6}"/>
          </ac:grpSpMkLst>
        </pc:grpChg>
        <pc:picChg chg="add mod">
          <ac:chgData name="Åkerman, Ulla" userId="d0083935-d6d3-4ce6-bb83-b342513b4304" providerId="ADAL" clId="{533155A0-6E35-40CA-B957-4E7029DAA284}" dt="2020-12-21T07:59:57.457" v="181" actId="1076"/>
          <ac:picMkLst>
            <pc:docMk/>
            <pc:sldMk cId="3648223407" sldId="326"/>
            <ac:picMk id="20" creationId="{64823702-4AB1-4937-85D6-0969D95F8643}"/>
          </ac:picMkLst>
        </pc:picChg>
        <pc:picChg chg="add mod">
          <ac:chgData name="Åkerman, Ulla" userId="d0083935-d6d3-4ce6-bb83-b342513b4304" providerId="ADAL" clId="{533155A0-6E35-40CA-B957-4E7029DAA284}" dt="2020-12-21T08:00:02.973" v="183" actId="1076"/>
          <ac:picMkLst>
            <pc:docMk/>
            <pc:sldMk cId="3648223407" sldId="326"/>
            <ac:picMk id="21" creationId="{9485D7DF-805A-4D70-9856-9E5E4AF925ED}"/>
          </ac:picMkLst>
        </pc:picChg>
      </pc:sldChg>
      <pc:sldChg chg="modSp">
        <pc:chgData name="Åkerman, Ulla" userId="d0083935-d6d3-4ce6-bb83-b342513b4304" providerId="ADAL" clId="{533155A0-6E35-40CA-B957-4E7029DAA284}" dt="2020-12-21T08:13:54.214" v="206" actId="1076"/>
        <pc:sldMkLst>
          <pc:docMk/>
          <pc:sldMk cId="553897549" sldId="328"/>
        </pc:sldMkLst>
        <pc:spChg chg="mod">
          <ac:chgData name="Åkerman, Ulla" userId="d0083935-d6d3-4ce6-bb83-b342513b4304" providerId="ADAL" clId="{533155A0-6E35-40CA-B957-4E7029DAA284}" dt="2020-12-21T08:13:54.214" v="206" actId="1076"/>
          <ac:spMkLst>
            <pc:docMk/>
            <pc:sldMk cId="553897549" sldId="328"/>
            <ac:spMk id="2" creationId="{59A50772-573F-48E1-AC89-D28AA437D72F}"/>
          </ac:spMkLst>
        </pc:spChg>
        <pc:spChg chg="mod">
          <ac:chgData name="Åkerman, Ulla" userId="d0083935-d6d3-4ce6-bb83-b342513b4304" providerId="ADAL" clId="{533155A0-6E35-40CA-B957-4E7029DAA284}" dt="2020-12-21T08:00:48.809" v="193" actId="1036"/>
          <ac:spMkLst>
            <pc:docMk/>
            <pc:sldMk cId="553897549" sldId="328"/>
            <ac:spMk id="4" creationId="{F13DFE2C-2234-49F5-9BAB-2088C6C47414}"/>
          </ac:spMkLst>
        </pc:spChg>
        <pc:spChg chg="mod">
          <ac:chgData name="Åkerman, Ulla" userId="d0083935-d6d3-4ce6-bb83-b342513b4304" providerId="ADAL" clId="{533155A0-6E35-40CA-B957-4E7029DAA284}" dt="2020-12-21T08:00:48.809" v="193" actId="1036"/>
          <ac:spMkLst>
            <pc:docMk/>
            <pc:sldMk cId="553897549" sldId="328"/>
            <ac:spMk id="6" creationId="{2121B0F3-1FF6-4A1B-9D64-2ECA7E92B9F3}"/>
          </ac:spMkLst>
        </pc:spChg>
        <pc:spChg chg="mod">
          <ac:chgData name="Åkerman, Ulla" userId="d0083935-d6d3-4ce6-bb83-b342513b4304" providerId="ADAL" clId="{533155A0-6E35-40CA-B957-4E7029DAA284}" dt="2020-12-21T08:01:11.369" v="197" actId="14100"/>
          <ac:spMkLst>
            <pc:docMk/>
            <pc:sldMk cId="553897549" sldId="328"/>
            <ac:spMk id="21" creationId="{C5B707B8-4CD1-46F4-B671-536472AFCCA5}"/>
          </ac:spMkLst>
        </pc:spChg>
        <pc:spChg chg="mod">
          <ac:chgData name="Åkerman, Ulla" userId="d0083935-d6d3-4ce6-bb83-b342513b4304" providerId="ADAL" clId="{533155A0-6E35-40CA-B957-4E7029DAA284}" dt="2020-12-21T08:00:48.809" v="193" actId="1036"/>
          <ac:spMkLst>
            <pc:docMk/>
            <pc:sldMk cId="553897549" sldId="328"/>
            <ac:spMk id="22" creationId="{554D2AE3-3086-4A15-92D1-0C154E848123}"/>
          </ac:spMkLst>
        </pc:spChg>
        <pc:spChg chg="mod">
          <ac:chgData name="Åkerman, Ulla" userId="d0083935-d6d3-4ce6-bb83-b342513b4304" providerId="ADAL" clId="{533155A0-6E35-40CA-B957-4E7029DAA284}" dt="2020-12-21T08:01:02.991" v="195" actId="14100"/>
          <ac:spMkLst>
            <pc:docMk/>
            <pc:sldMk cId="553897549" sldId="328"/>
            <ac:spMk id="23" creationId="{6A874C3F-541F-48EC-87F5-582BC6C9A5FC}"/>
          </ac:spMkLst>
        </pc:spChg>
        <pc:spChg chg="mod">
          <ac:chgData name="Åkerman, Ulla" userId="d0083935-d6d3-4ce6-bb83-b342513b4304" providerId="ADAL" clId="{533155A0-6E35-40CA-B957-4E7029DAA284}" dt="2020-12-21T08:00:48.809" v="193" actId="1036"/>
          <ac:spMkLst>
            <pc:docMk/>
            <pc:sldMk cId="553897549" sldId="328"/>
            <ac:spMk id="24" creationId="{94ED3760-A8CC-48DD-B32C-5E3890E80ABB}"/>
          </ac:spMkLst>
        </pc:spChg>
        <pc:spChg chg="mod">
          <ac:chgData name="Åkerman, Ulla" userId="d0083935-d6d3-4ce6-bb83-b342513b4304" providerId="ADAL" clId="{533155A0-6E35-40CA-B957-4E7029DAA284}" dt="2020-12-21T08:01:29.614" v="202" actId="1076"/>
          <ac:spMkLst>
            <pc:docMk/>
            <pc:sldMk cId="553897549" sldId="328"/>
            <ac:spMk id="25" creationId="{9AC13E00-1066-4048-9169-5EA30638BB26}"/>
          </ac:spMkLst>
        </pc:spChg>
        <pc:spChg chg="mod">
          <ac:chgData name="Åkerman, Ulla" userId="d0083935-d6d3-4ce6-bb83-b342513b4304" providerId="ADAL" clId="{533155A0-6E35-40CA-B957-4E7029DAA284}" dt="2020-12-21T08:00:48.809" v="193" actId="1036"/>
          <ac:spMkLst>
            <pc:docMk/>
            <pc:sldMk cId="553897549" sldId="328"/>
            <ac:spMk id="26" creationId="{38D1C3E4-B09F-46BF-81B1-56A49EFF5B3E}"/>
          </ac:spMkLst>
        </pc:spChg>
        <pc:spChg chg="mod">
          <ac:chgData name="Åkerman, Ulla" userId="d0083935-d6d3-4ce6-bb83-b342513b4304" providerId="ADAL" clId="{533155A0-6E35-40CA-B957-4E7029DAA284}" dt="2020-12-21T08:00:48.809" v="193" actId="1036"/>
          <ac:spMkLst>
            <pc:docMk/>
            <pc:sldMk cId="553897549" sldId="328"/>
            <ac:spMk id="27" creationId="{A06F1144-9C58-465B-BB96-C075F4F49CD9}"/>
          </ac:spMkLst>
        </pc:spChg>
        <pc:grpChg chg="mod">
          <ac:chgData name="Åkerman, Ulla" userId="d0083935-d6d3-4ce6-bb83-b342513b4304" providerId="ADAL" clId="{533155A0-6E35-40CA-B957-4E7029DAA284}" dt="2020-12-21T08:00:48.809" v="193" actId="1036"/>
          <ac:grpSpMkLst>
            <pc:docMk/>
            <pc:sldMk cId="553897549" sldId="328"/>
            <ac:grpSpMk id="3" creationId="{A600160B-1F13-4181-9BEB-A5E649598772}"/>
          </ac:grpSpMkLst>
        </pc:grpChg>
      </pc:sldChg>
      <pc:sldChg chg="addSp delSp modSp">
        <pc:chgData name="Åkerman, Ulla" userId="d0083935-d6d3-4ce6-bb83-b342513b4304" providerId="ADAL" clId="{533155A0-6E35-40CA-B957-4E7029DAA284}" dt="2020-12-21T08:39:53.713" v="216" actId="13244"/>
        <pc:sldMkLst>
          <pc:docMk/>
          <pc:sldMk cId="1828284210" sldId="345"/>
        </pc:sldMkLst>
        <pc:spChg chg="add del mod">
          <ac:chgData name="Åkerman, Ulla" userId="d0083935-d6d3-4ce6-bb83-b342513b4304" providerId="ADAL" clId="{533155A0-6E35-40CA-B957-4E7029DAA284}" dt="2020-12-21T08:15:53.950" v="208" actId="931"/>
          <ac:spMkLst>
            <pc:docMk/>
            <pc:sldMk cId="1828284210" sldId="345"/>
            <ac:spMk id="8" creationId="{C0A493B2-5048-4590-ACCD-451A47FDBE35}"/>
          </ac:spMkLst>
        </pc:spChg>
        <pc:picChg chg="add mod">
          <ac:chgData name="Åkerman, Ulla" userId="d0083935-d6d3-4ce6-bb83-b342513b4304" providerId="ADAL" clId="{533155A0-6E35-40CA-B957-4E7029DAA284}" dt="2020-12-21T08:39:53.713" v="216" actId="13244"/>
          <ac:picMkLst>
            <pc:docMk/>
            <pc:sldMk cId="1828284210" sldId="345"/>
            <ac:picMk id="10" creationId="{DF337133-E941-47FA-9F75-57A4BDA2B8EB}"/>
          </ac:picMkLst>
        </pc:picChg>
        <pc:picChg chg="del">
          <ac:chgData name="Åkerman, Ulla" userId="d0083935-d6d3-4ce6-bb83-b342513b4304" providerId="ADAL" clId="{533155A0-6E35-40CA-B957-4E7029DAA284}" dt="2020-12-21T08:15:43.698" v="207" actId="478"/>
          <ac:picMkLst>
            <pc:docMk/>
            <pc:sldMk cId="1828284210" sldId="345"/>
            <ac:picMk id="15" creationId="{AFEA2016-D5F3-4C99-9E1C-97371705D6AA}"/>
          </ac:picMkLst>
        </pc:picChg>
      </pc:sldChg>
      <pc:sldChg chg="addSp delSp modSp add del">
        <pc:chgData name="Åkerman, Ulla" userId="d0083935-d6d3-4ce6-bb83-b342513b4304" providerId="ADAL" clId="{533155A0-6E35-40CA-B957-4E7029DAA284}" dt="2020-12-21T07:54:41.658" v="144" actId="2696"/>
        <pc:sldMkLst>
          <pc:docMk/>
          <pc:sldMk cId="3421353260" sldId="348"/>
        </pc:sldMkLst>
        <pc:spChg chg="del">
          <ac:chgData name="Åkerman, Ulla" userId="d0083935-d6d3-4ce6-bb83-b342513b4304" providerId="ADAL" clId="{533155A0-6E35-40CA-B957-4E7029DAA284}" dt="2020-12-21T07:54:27.887" v="140" actId="931"/>
          <ac:spMkLst>
            <pc:docMk/>
            <pc:sldMk cId="3421353260" sldId="348"/>
            <ac:spMk id="3" creationId="{06EC067C-2CDB-4C66-93F9-A96ECD083298}"/>
          </ac:spMkLst>
        </pc:spChg>
        <pc:spChg chg="add mod">
          <ac:chgData name="Åkerman, Ulla" userId="d0083935-d6d3-4ce6-bb83-b342513b4304" providerId="ADAL" clId="{533155A0-6E35-40CA-B957-4E7029DAA284}" dt="2020-12-21T07:54:32.929" v="141"/>
          <ac:spMkLst>
            <pc:docMk/>
            <pc:sldMk cId="3421353260" sldId="348"/>
            <ac:spMk id="9" creationId="{2409F792-677E-4E4F-9CEF-0DDDC61D748C}"/>
          </ac:spMkLst>
        </pc:spChg>
        <pc:picChg chg="add del mod">
          <ac:chgData name="Åkerman, Ulla" userId="d0083935-d6d3-4ce6-bb83-b342513b4304" providerId="ADAL" clId="{533155A0-6E35-40CA-B957-4E7029DAA284}" dt="2020-12-21T07:54:32.929" v="141"/>
          <ac:picMkLst>
            <pc:docMk/>
            <pc:sldMk cId="3421353260" sldId="348"/>
            <ac:picMk id="8" creationId="{9D3DEB98-B528-430D-9138-B4C3D338DCDE}"/>
          </ac:picMkLst>
        </pc:picChg>
      </pc:sldChg>
    </pc:docChg>
  </pc:docChgLst>
  <pc:docChgLst>
    <pc:chgData name="Åkerman, Ulla" userId="d0083935-d6d3-4ce6-bb83-b342513b4304" providerId="ADAL" clId="{C5B1F025-A1B7-40F5-AA86-DC5FA2404A4F}"/>
    <pc:docChg chg="undo custSel delSld modSld">
      <pc:chgData name="Åkerman, Ulla" userId="d0083935-d6d3-4ce6-bb83-b342513b4304" providerId="ADAL" clId="{C5B1F025-A1B7-40F5-AA86-DC5FA2404A4F}" dt="2020-10-29T08:57:31.689" v="114" actId="13244"/>
      <pc:docMkLst>
        <pc:docMk/>
      </pc:docMkLst>
      <pc:sldChg chg="addSp delSp modSp">
        <pc:chgData name="Åkerman, Ulla" userId="d0083935-d6d3-4ce6-bb83-b342513b4304" providerId="ADAL" clId="{C5B1F025-A1B7-40F5-AA86-DC5FA2404A4F}" dt="2020-10-29T07:28:51.436" v="10" actId="13244"/>
        <pc:sldMkLst>
          <pc:docMk/>
          <pc:sldMk cId="2779427517" sldId="320"/>
        </pc:sldMkLst>
        <pc:spChg chg="add del mod">
          <ac:chgData name="Åkerman, Ulla" userId="d0083935-d6d3-4ce6-bb83-b342513b4304" providerId="ADAL" clId="{C5B1F025-A1B7-40F5-AA86-DC5FA2404A4F}" dt="2020-10-29T07:28:38.705" v="7" actId="931"/>
          <ac:spMkLst>
            <pc:docMk/>
            <pc:sldMk cId="2779427517" sldId="320"/>
            <ac:spMk id="8" creationId="{2C2272A2-A4B5-4C34-BAFF-5C9D16CF9EBE}"/>
          </ac:spMkLst>
        </pc:spChg>
        <pc:picChg chg="add mod">
          <ac:chgData name="Åkerman, Ulla" userId="d0083935-d6d3-4ce6-bb83-b342513b4304" providerId="ADAL" clId="{C5B1F025-A1B7-40F5-AA86-DC5FA2404A4F}" dt="2020-10-29T07:28:51.436" v="10" actId="13244"/>
          <ac:picMkLst>
            <pc:docMk/>
            <pc:sldMk cId="2779427517" sldId="320"/>
            <ac:picMk id="10" creationId="{0E391025-7143-4CB8-A48A-807CD3102422}"/>
          </ac:picMkLst>
        </pc:picChg>
        <pc:picChg chg="del mod">
          <ac:chgData name="Åkerman, Ulla" userId="d0083935-d6d3-4ce6-bb83-b342513b4304" providerId="ADAL" clId="{C5B1F025-A1B7-40F5-AA86-DC5FA2404A4F}" dt="2020-10-29T07:28:32.123" v="6" actId="478"/>
          <ac:picMkLst>
            <pc:docMk/>
            <pc:sldMk cId="2779427517" sldId="320"/>
            <ac:picMk id="11" creationId="{C5386A85-4695-41E2-80C0-9B0D3CC9E5F4}"/>
          </ac:picMkLst>
        </pc:picChg>
      </pc:sldChg>
      <pc:sldChg chg="addSp delSp modSp">
        <pc:chgData name="Åkerman, Ulla" userId="d0083935-d6d3-4ce6-bb83-b342513b4304" providerId="ADAL" clId="{C5B1F025-A1B7-40F5-AA86-DC5FA2404A4F}" dt="2020-10-29T08:12:11.418" v="73" actId="13244"/>
        <pc:sldMkLst>
          <pc:docMk/>
          <pc:sldMk cId="540800029" sldId="327"/>
        </pc:sldMkLst>
        <pc:spChg chg="mod">
          <ac:chgData name="Åkerman, Ulla" userId="d0083935-d6d3-4ce6-bb83-b342513b4304" providerId="ADAL" clId="{C5B1F025-A1B7-40F5-AA86-DC5FA2404A4F}" dt="2020-10-29T08:12:01.593" v="70" actId="14100"/>
          <ac:spMkLst>
            <pc:docMk/>
            <pc:sldMk cId="540800029" sldId="327"/>
            <ac:spMk id="9" creationId="{C1BB9C3A-474D-4A21-8B0E-5020FEB7EF83}"/>
          </ac:spMkLst>
        </pc:spChg>
        <pc:spChg chg="mod">
          <ac:chgData name="Åkerman, Ulla" userId="d0083935-d6d3-4ce6-bb83-b342513b4304" providerId="ADAL" clId="{C5B1F025-A1B7-40F5-AA86-DC5FA2404A4F}" dt="2020-10-29T08:11:56.820" v="69" actId="1038"/>
          <ac:spMkLst>
            <pc:docMk/>
            <pc:sldMk cId="540800029" sldId="327"/>
            <ac:spMk id="10" creationId="{7248EF68-B3A0-46A7-B021-674964465C48}"/>
          </ac:spMkLst>
        </pc:spChg>
        <pc:spChg chg="mod">
          <ac:chgData name="Åkerman, Ulla" userId="d0083935-d6d3-4ce6-bb83-b342513b4304" providerId="ADAL" clId="{C5B1F025-A1B7-40F5-AA86-DC5FA2404A4F}" dt="2020-10-29T08:11:56.820" v="69" actId="1038"/>
          <ac:spMkLst>
            <pc:docMk/>
            <pc:sldMk cId="540800029" sldId="327"/>
            <ac:spMk id="11" creationId="{EB0E00B9-1C5D-4C59-B733-028B45CFB1AB}"/>
          </ac:spMkLst>
        </pc:spChg>
        <pc:spChg chg="mod">
          <ac:chgData name="Åkerman, Ulla" userId="d0083935-d6d3-4ce6-bb83-b342513b4304" providerId="ADAL" clId="{C5B1F025-A1B7-40F5-AA86-DC5FA2404A4F}" dt="2020-10-29T08:11:56.820" v="69" actId="1038"/>
          <ac:spMkLst>
            <pc:docMk/>
            <pc:sldMk cId="540800029" sldId="327"/>
            <ac:spMk id="12" creationId="{BC28E832-9069-435B-BD1B-775B5D2B814A}"/>
          </ac:spMkLst>
        </pc:spChg>
        <pc:spChg chg="mod">
          <ac:chgData name="Åkerman, Ulla" userId="d0083935-d6d3-4ce6-bb83-b342513b4304" providerId="ADAL" clId="{C5B1F025-A1B7-40F5-AA86-DC5FA2404A4F}" dt="2020-10-29T08:11:56.820" v="69" actId="1038"/>
          <ac:spMkLst>
            <pc:docMk/>
            <pc:sldMk cId="540800029" sldId="327"/>
            <ac:spMk id="13" creationId="{2B05EDDA-74BA-45DA-B648-2B841A66A0CC}"/>
          </ac:spMkLst>
        </pc:spChg>
        <pc:spChg chg="mod">
          <ac:chgData name="Åkerman, Ulla" userId="d0083935-d6d3-4ce6-bb83-b342513b4304" providerId="ADAL" clId="{C5B1F025-A1B7-40F5-AA86-DC5FA2404A4F}" dt="2020-10-29T08:11:56.820" v="69" actId="1038"/>
          <ac:spMkLst>
            <pc:docMk/>
            <pc:sldMk cId="540800029" sldId="327"/>
            <ac:spMk id="14" creationId="{5922053E-C48A-44F1-8708-2FBCEA86032D}"/>
          </ac:spMkLst>
        </pc:spChg>
        <pc:spChg chg="mod">
          <ac:chgData name="Åkerman, Ulla" userId="d0083935-d6d3-4ce6-bb83-b342513b4304" providerId="ADAL" clId="{C5B1F025-A1B7-40F5-AA86-DC5FA2404A4F}" dt="2020-10-29T08:11:41.578" v="65" actId="1076"/>
          <ac:spMkLst>
            <pc:docMk/>
            <pc:sldMk cId="540800029" sldId="327"/>
            <ac:spMk id="15" creationId="{7D7ABFD5-0CB0-4951-A47D-B72F806EF9F7}"/>
          </ac:spMkLst>
        </pc:spChg>
        <pc:spChg chg="mod">
          <ac:chgData name="Åkerman, Ulla" userId="d0083935-d6d3-4ce6-bb83-b342513b4304" providerId="ADAL" clId="{C5B1F025-A1B7-40F5-AA86-DC5FA2404A4F}" dt="2020-10-29T08:11:41.578" v="65" actId="1076"/>
          <ac:spMkLst>
            <pc:docMk/>
            <pc:sldMk cId="540800029" sldId="327"/>
            <ac:spMk id="16" creationId="{315F6E59-688C-4001-AE97-4AE658D17C9E}"/>
          </ac:spMkLst>
        </pc:spChg>
        <pc:grpChg chg="del">
          <ac:chgData name="Åkerman, Ulla" userId="d0083935-d6d3-4ce6-bb83-b342513b4304" providerId="ADAL" clId="{C5B1F025-A1B7-40F5-AA86-DC5FA2404A4F}" dt="2020-10-29T08:03:58.383" v="11" actId="478"/>
          <ac:grpSpMkLst>
            <pc:docMk/>
            <pc:sldMk cId="540800029" sldId="327"/>
            <ac:grpSpMk id="18" creationId="{F9142C96-02A1-42C0-82AB-D81C32490F51}"/>
          </ac:grpSpMkLst>
        </pc:grpChg>
        <pc:picChg chg="mod">
          <ac:chgData name="Åkerman, Ulla" userId="d0083935-d6d3-4ce6-bb83-b342513b4304" providerId="ADAL" clId="{C5B1F025-A1B7-40F5-AA86-DC5FA2404A4F}" dt="2020-10-29T08:04:51.081" v="18" actId="1076"/>
          <ac:picMkLst>
            <pc:docMk/>
            <pc:sldMk cId="540800029" sldId="327"/>
            <ac:picMk id="8" creationId="{61A8E5D3-B2D9-491C-80FD-4EDEAD2A6E58}"/>
          </ac:picMkLst>
        </pc:picChg>
        <pc:picChg chg="add del mod">
          <ac:chgData name="Åkerman, Ulla" userId="d0083935-d6d3-4ce6-bb83-b342513b4304" providerId="ADAL" clId="{C5B1F025-A1B7-40F5-AA86-DC5FA2404A4F}" dt="2020-10-29T08:10:46.598" v="54" actId="478"/>
          <ac:picMkLst>
            <pc:docMk/>
            <pc:sldMk cId="540800029" sldId="327"/>
            <ac:picMk id="19" creationId="{53A28D7D-C806-42DF-8A25-46F6540BE91D}"/>
          </ac:picMkLst>
        </pc:picChg>
        <pc:picChg chg="add mod">
          <ac:chgData name="Åkerman, Ulla" userId="d0083935-d6d3-4ce6-bb83-b342513b4304" providerId="ADAL" clId="{C5B1F025-A1B7-40F5-AA86-DC5FA2404A4F}" dt="2020-10-29T08:12:11.418" v="73" actId="13244"/>
          <ac:picMkLst>
            <pc:docMk/>
            <pc:sldMk cId="540800029" sldId="327"/>
            <ac:picMk id="21" creationId="{1829FFD1-6C63-4BA2-B8B7-85DA0BE6F07F}"/>
          </ac:picMkLst>
        </pc:picChg>
      </pc:sldChg>
      <pc:sldChg chg="addSp delSp modSp">
        <pc:chgData name="Åkerman, Ulla" userId="d0083935-d6d3-4ce6-bb83-b342513b4304" providerId="ADAL" clId="{C5B1F025-A1B7-40F5-AA86-DC5FA2404A4F}" dt="2020-10-29T08:41:06.109" v="97" actId="962"/>
        <pc:sldMkLst>
          <pc:docMk/>
          <pc:sldMk cId="553897549" sldId="328"/>
        </pc:sldMkLst>
        <pc:spChg chg="mod">
          <ac:chgData name="Åkerman, Ulla" userId="d0083935-d6d3-4ce6-bb83-b342513b4304" providerId="ADAL" clId="{C5B1F025-A1B7-40F5-AA86-DC5FA2404A4F}" dt="2020-10-29T08:12:27.217" v="76" actId="1076"/>
          <ac:spMkLst>
            <pc:docMk/>
            <pc:sldMk cId="553897549" sldId="328"/>
            <ac:spMk id="4" creationId="{F13DFE2C-2234-49F5-9BAB-2088C6C47414}"/>
          </ac:spMkLst>
        </pc:spChg>
        <pc:spChg chg="mod">
          <ac:chgData name="Åkerman, Ulla" userId="d0083935-d6d3-4ce6-bb83-b342513b4304" providerId="ADAL" clId="{C5B1F025-A1B7-40F5-AA86-DC5FA2404A4F}" dt="2020-10-29T08:12:27.217" v="76" actId="1076"/>
          <ac:spMkLst>
            <pc:docMk/>
            <pc:sldMk cId="553897549" sldId="328"/>
            <ac:spMk id="6" creationId="{2121B0F3-1FF6-4A1B-9D64-2ECA7E92B9F3}"/>
          </ac:spMkLst>
        </pc:spChg>
        <pc:spChg chg="mod">
          <ac:chgData name="Åkerman, Ulla" userId="d0083935-d6d3-4ce6-bb83-b342513b4304" providerId="ADAL" clId="{C5B1F025-A1B7-40F5-AA86-DC5FA2404A4F}" dt="2020-10-29T08:12:52.121" v="80" actId="14100"/>
          <ac:spMkLst>
            <pc:docMk/>
            <pc:sldMk cId="553897549" sldId="328"/>
            <ac:spMk id="22" creationId="{554D2AE3-3086-4A15-92D1-0C154E848123}"/>
          </ac:spMkLst>
        </pc:spChg>
        <pc:spChg chg="mod">
          <ac:chgData name="Åkerman, Ulla" userId="d0083935-d6d3-4ce6-bb83-b342513b4304" providerId="ADAL" clId="{C5B1F025-A1B7-40F5-AA86-DC5FA2404A4F}" dt="2020-10-29T08:12:57.864" v="81" actId="14100"/>
          <ac:spMkLst>
            <pc:docMk/>
            <pc:sldMk cId="553897549" sldId="328"/>
            <ac:spMk id="23" creationId="{6A874C3F-541F-48EC-87F5-582BC6C9A5FC}"/>
          </ac:spMkLst>
        </pc:spChg>
        <pc:spChg chg="mod">
          <ac:chgData name="Åkerman, Ulla" userId="d0083935-d6d3-4ce6-bb83-b342513b4304" providerId="ADAL" clId="{C5B1F025-A1B7-40F5-AA86-DC5FA2404A4F}" dt="2020-10-29T08:12:35.264" v="77" actId="1076"/>
          <ac:spMkLst>
            <pc:docMk/>
            <pc:sldMk cId="553897549" sldId="328"/>
            <ac:spMk id="24" creationId="{94ED3760-A8CC-48DD-B32C-5E3890E80ABB}"/>
          </ac:spMkLst>
        </pc:spChg>
        <pc:spChg chg="mod">
          <ac:chgData name="Åkerman, Ulla" userId="d0083935-d6d3-4ce6-bb83-b342513b4304" providerId="ADAL" clId="{C5B1F025-A1B7-40F5-AA86-DC5FA2404A4F}" dt="2020-10-29T08:12:46.664" v="79" actId="1076"/>
          <ac:spMkLst>
            <pc:docMk/>
            <pc:sldMk cId="553897549" sldId="328"/>
            <ac:spMk id="25" creationId="{9AC13E00-1066-4048-9169-5EA30638BB26}"/>
          </ac:spMkLst>
        </pc:spChg>
        <pc:spChg chg="mod">
          <ac:chgData name="Åkerman, Ulla" userId="d0083935-d6d3-4ce6-bb83-b342513b4304" providerId="ADAL" clId="{C5B1F025-A1B7-40F5-AA86-DC5FA2404A4F}" dt="2020-10-29T08:12:27.217" v="76" actId="1076"/>
          <ac:spMkLst>
            <pc:docMk/>
            <pc:sldMk cId="553897549" sldId="328"/>
            <ac:spMk id="26" creationId="{38D1C3E4-B09F-46BF-81B1-56A49EFF5B3E}"/>
          </ac:spMkLst>
        </pc:spChg>
        <pc:spChg chg="mod">
          <ac:chgData name="Åkerman, Ulla" userId="d0083935-d6d3-4ce6-bb83-b342513b4304" providerId="ADAL" clId="{C5B1F025-A1B7-40F5-AA86-DC5FA2404A4F}" dt="2020-10-29T08:12:27.217" v="76" actId="1076"/>
          <ac:spMkLst>
            <pc:docMk/>
            <pc:sldMk cId="553897549" sldId="328"/>
            <ac:spMk id="27" creationId="{A06F1144-9C58-465B-BB96-C075F4F49CD9}"/>
          </ac:spMkLst>
        </pc:spChg>
        <pc:grpChg chg="mod">
          <ac:chgData name="Åkerman, Ulla" userId="d0083935-d6d3-4ce6-bb83-b342513b4304" providerId="ADAL" clId="{C5B1F025-A1B7-40F5-AA86-DC5FA2404A4F}" dt="2020-10-29T08:12:27.217" v="76" actId="1076"/>
          <ac:grpSpMkLst>
            <pc:docMk/>
            <pc:sldMk cId="553897549" sldId="328"/>
            <ac:grpSpMk id="3" creationId="{A600160B-1F13-4181-9BEB-A5E649598772}"/>
          </ac:grpSpMkLst>
        </pc:grpChg>
        <pc:grpChg chg="del">
          <ac:chgData name="Åkerman, Ulla" userId="d0083935-d6d3-4ce6-bb83-b342513b4304" providerId="ADAL" clId="{C5B1F025-A1B7-40F5-AA86-DC5FA2404A4F}" dt="2020-10-29T08:06:31.652" v="25" actId="478"/>
          <ac:grpSpMkLst>
            <pc:docMk/>
            <pc:sldMk cId="553897549" sldId="328"/>
            <ac:grpSpMk id="11" creationId="{7352F56F-B63C-4965-B097-ACEB9DD447B3}"/>
          </ac:grpSpMkLst>
        </pc:grpChg>
        <pc:picChg chg="add del mod">
          <ac:chgData name="Åkerman, Ulla" userId="d0083935-d6d3-4ce6-bb83-b342513b4304" providerId="ADAL" clId="{C5B1F025-A1B7-40F5-AA86-DC5FA2404A4F}" dt="2020-10-29T08:09:05.956" v="42" actId="478"/>
          <ac:picMkLst>
            <pc:docMk/>
            <pc:sldMk cId="553897549" sldId="328"/>
            <ac:picMk id="9" creationId="{54605239-15BA-4D52-9813-9DCE9497DE8F}"/>
          </ac:picMkLst>
        </pc:picChg>
        <pc:picChg chg="add mod">
          <ac:chgData name="Åkerman, Ulla" userId="d0083935-d6d3-4ce6-bb83-b342513b4304" providerId="ADAL" clId="{C5B1F025-A1B7-40F5-AA86-DC5FA2404A4F}" dt="2020-10-29T08:41:06.109" v="97" actId="962"/>
          <ac:picMkLst>
            <pc:docMk/>
            <pc:sldMk cId="553897549" sldId="328"/>
            <ac:picMk id="13" creationId="{AE08A6BB-D20E-42C2-8327-43615CCEA14F}"/>
          </ac:picMkLst>
        </pc:picChg>
      </pc:sldChg>
      <pc:sldChg chg="del">
        <pc:chgData name="Åkerman, Ulla" userId="d0083935-d6d3-4ce6-bb83-b342513b4304" providerId="ADAL" clId="{C5B1F025-A1B7-40F5-AA86-DC5FA2404A4F}" dt="2020-10-29T08:38:46.200" v="82" actId="2696"/>
        <pc:sldMkLst>
          <pc:docMk/>
          <pc:sldMk cId="4065768979" sldId="329"/>
        </pc:sldMkLst>
      </pc:sldChg>
      <pc:sldChg chg="addSp delSp modSp">
        <pc:chgData name="Åkerman, Ulla" userId="d0083935-d6d3-4ce6-bb83-b342513b4304" providerId="ADAL" clId="{C5B1F025-A1B7-40F5-AA86-DC5FA2404A4F}" dt="2020-10-29T08:40:49.240" v="93" actId="13244"/>
        <pc:sldMkLst>
          <pc:docMk/>
          <pc:sldMk cId="1490061187" sldId="330"/>
        </pc:sldMkLst>
        <pc:spChg chg="add del mod">
          <ac:chgData name="Åkerman, Ulla" userId="d0083935-d6d3-4ce6-bb83-b342513b4304" providerId="ADAL" clId="{C5B1F025-A1B7-40F5-AA86-DC5FA2404A4F}" dt="2020-10-29T08:40:25.870" v="84" actId="931"/>
          <ac:spMkLst>
            <pc:docMk/>
            <pc:sldMk cId="1490061187" sldId="330"/>
            <ac:spMk id="8" creationId="{CBA476B5-06D9-4BED-8D6D-9770D339B2CB}"/>
          </ac:spMkLst>
        </pc:spChg>
        <pc:picChg chg="add mod">
          <ac:chgData name="Åkerman, Ulla" userId="d0083935-d6d3-4ce6-bb83-b342513b4304" providerId="ADAL" clId="{C5B1F025-A1B7-40F5-AA86-DC5FA2404A4F}" dt="2020-10-29T08:40:49.240" v="93" actId="13244"/>
          <ac:picMkLst>
            <pc:docMk/>
            <pc:sldMk cId="1490061187" sldId="330"/>
            <ac:picMk id="10" creationId="{90542250-0290-400A-B776-9D20A70D6B5D}"/>
          </ac:picMkLst>
        </pc:picChg>
        <pc:picChg chg="del">
          <ac:chgData name="Åkerman, Ulla" userId="d0083935-d6d3-4ce6-bb83-b342513b4304" providerId="ADAL" clId="{C5B1F025-A1B7-40F5-AA86-DC5FA2404A4F}" dt="2020-10-29T08:40:16.977" v="83" actId="478"/>
          <ac:picMkLst>
            <pc:docMk/>
            <pc:sldMk cId="1490061187" sldId="330"/>
            <ac:picMk id="11" creationId="{E167231D-4498-4612-851F-C7E6911839D8}"/>
          </ac:picMkLst>
        </pc:picChg>
      </pc:sldChg>
      <pc:sldChg chg="addSp delSp modSp">
        <pc:chgData name="Åkerman, Ulla" userId="d0083935-d6d3-4ce6-bb83-b342513b4304" providerId="ADAL" clId="{C5B1F025-A1B7-40F5-AA86-DC5FA2404A4F}" dt="2020-10-29T08:57:31.689" v="114" actId="13244"/>
        <pc:sldMkLst>
          <pc:docMk/>
          <pc:sldMk cId="1828284210" sldId="345"/>
        </pc:sldMkLst>
        <pc:spChg chg="add del mod">
          <ac:chgData name="Åkerman, Ulla" userId="d0083935-d6d3-4ce6-bb83-b342513b4304" providerId="ADAL" clId="{C5B1F025-A1B7-40F5-AA86-DC5FA2404A4F}" dt="2020-10-29T08:55:05.079" v="99" actId="931"/>
          <ac:spMkLst>
            <pc:docMk/>
            <pc:sldMk cId="1828284210" sldId="345"/>
            <ac:spMk id="8" creationId="{9E32478A-7750-4913-AEF5-8121529A5B4F}"/>
          </ac:spMkLst>
        </pc:spChg>
        <pc:spChg chg="add del mod">
          <ac:chgData name="Åkerman, Ulla" userId="d0083935-d6d3-4ce6-bb83-b342513b4304" providerId="ADAL" clId="{C5B1F025-A1B7-40F5-AA86-DC5FA2404A4F}" dt="2020-10-29T08:56:41.204" v="103" actId="931"/>
          <ac:spMkLst>
            <pc:docMk/>
            <pc:sldMk cId="1828284210" sldId="345"/>
            <ac:spMk id="13" creationId="{47C5ABF9-456F-4FAC-990B-EA928ED4EA35}"/>
          </ac:spMkLst>
        </pc:spChg>
        <pc:picChg chg="add del mod">
          <ac:chgData name="Åkerman, Ulla" userId="d0083935-d6d3-4ce6-bb83-b342513b4304" providerId="ADAL" clId="{C5B1F025-A1B7-40F5-AA86-DC5FA2404A4F}" dt="2020-10-29T08:56:16.196" v="102" actId="478"/>
          <ac:picMkLst>
            <pc:docMk/>
            <pc:sldMk cId="1828284210" sldId="345"/>
            <ac:picMk id="10" creationId="{4B8D1EE2-477C-489D-92D4-52990CD40312}"/>
          </ac:picMkLst>
        </pc:picChg>
        <pc:picChg chg="del">
          <ac:chgData name="Åkerman, Ulla" userId="d0083935-d6d3-4ce6-bb83-b342513b4304" providerId="ADAL" clId="{C5B1F025-A1B7-40F5-AA86-DC5FA2404A4F}" dt="2020-10-29T08:54:58.320" v="98" actId="478"/>
          <ac:picMkLst>
            <pc:docMk/>
            <pc:sldMk cId="1828284210" sldId="345"/>
            <ac:picMk id="11" creationId="{05E14920-BE55-4FD6-8B5B-E3E20767B832}"/>
          </ac:picMkLst>
        </pc:picChg>
        <pc:picChg chg="add mod">
          <ac:chgData name="Åkerman, Ulla" userId="d0083935-d6d3-4ce6-bb83-b342513b4304" providerId="ADAL" clId="{C5B1F025-A1B7-40F5-AA86-DC5FA2404A4F}" dt="2020-10-29T08:57:31.689" v="114" actId="13244"/>
          <ac:picMkLst>
            <pc:docMk/>
            <pc:sldMk cId="1828284210" sldId="345"/>
            <ac:picMk id="15" creationId="{AFEA2016-D5F3-4C99-9E1C-97371705D6AA}"/>
          </ac:picMkLst>
        </pc:picChg>
      </pc:sldChg>
    </pc:docChg>
  </pc:docChgLst>
  <pc:docChgLst>
    <pc:chgData name="Åkerman, Ulla" userId="d0083935-d6d3-4ce6-bb83-b342513b4304" providerId="ADAL" clId="{BFA0A84D-D643-4009-A8B9-42C858009545}"/>
    <pc:docChg chg="custSel modSld">
      <pc:chgData name="Åkerman, Ulla" userId="d0083935-d6d3-4ce6-bb83-b342513b4304" providerId="ADAL" clId="{BFA0A84D-D643-4009-A8B9-42C858009545}" dt="2020-10-27T16:42:10.420" v="11" actId="14100"/>
      <pc:docMkLst>
        <pc:docMk/>
      </pc:docMkLst>
      <pc:sldChg chg="modSp">
        <pc:chgData name="Åkerman, Ulla" userId="d0083935-d6d3-4ce6-bb83-b342513b4304" providerId="ADAL" clId="{BFA0A84D-D643-4009-A8B9-42C858009545}" dt="2020-10-27T16:40:32.045" v="4" actId="13244"/>
        <pc:sldMkLst>
          <pc:docMk/>
          <pc:sldMk cId="540800029" sldId="327"/>
        </pc:sldMkLst>
        <pc:grpChg chg="mod">
          <ac:chgData name="Åkerman, Ulla" userId="d0083935-d6d3-4ce6-bb83-b342513b4304" providerId="ADAL" clId="{BFA0A84D-D643-4009-A8B9-42C858009545}" dt="2020-10-27T16:40:09.349" v="2" actId="1076"/>
          <ac:grpSpMkLst>
            <pc:docMk/>
            <pc:sldMk cId="540800029" sldId="327"/>
            <ac:grpSpMk id="18" creationId="{F9142C96-02A1-42C0-82AB-D81C32490F51}"/>
          </ac:grpSpMkLst>
        </pc:grpChg>
        <pc:picChg chg="mod">
          <ac:chgData name="Åkerman, Ulla" userId="d0083935-d6d3-4ce6-bb83-b342513b4304" providerId="ADAL" clId="{BFA0A84D-D643-4009-A8B9-42C858009545}" dt="2020-10-27T16:40:32.045" v="4" actId="13244"/>
          <ac:picMkLst>
            <pc:docMk/>
            <pc:sldMk cId="540800029" sldId="327"/>
            <ac:picMk id="8" creationId="{61A8E5D3-B2D9-491C-80FD-4EDEAD2A6E58}"/>
          </ac:picMkLst>
        </pc:picChg>
      </pc:sldChg>
      <pc:sldChg chg="delSp modSp">
        <pc:chgData name="Åkerman, Ulla" userId="d0083935-d6d3-4ce6-bb83-b342513b4304" providerId="ADAL" clId="{BFA0A84D-D643-4009-A8B9-42C858009545}" dt="2020-10-27T16:41:19.822" v="9" actId="1076"/>
        <pc:sldMkLst>
          <pc:docMk/>
          <pc:sldMk cId="553897549" sldId="328"/>
        </pc:sldMkLst>
        <pc:spChg chg="mod">
          <ac:chgData name="Åkerman, Ulla" userId="d0083935-d6d3-4ce6-bb83-b342513b4304" providerId="ADAL" clId="{BFA0A84D-D643-4009-A8B9-42C858009545}" dt="2020-10-27T16:41:00.477" v="6" actId="1076"/>
          <ac:spMkLst>
            <pc:docMk/>
            <pc:sldMk cId="553897549" sldId="328"/>
            <ac:spMk id="4" creationId="{F13DFE2C-2234-49F5-9BAB-2088C6C47414}"/>
          </ac:spMkLst>
        </pc:spChg>
        <pc:spChg chg="mod">
          <ac:chgData name="Åkerman, Ulla" userId="d0083935-d6d3-4ce6-bb83-b342513b4304" providerId="ADAL" clId="{BFA0A84D-D643-4009-A8B9-42C858009545}" dt="2020-10-27T16:41:00.477" v="6" actId="1076"/>
          <ac:spMkLst>
            <pc:docMk/>
            <pc:sldMk cId="553897549" sldId="328"/>
            <ac:spMk id="6" creationId="{2121B0F3-1FF6-4A1B-9D64-2ECA7E92B9F3}"/>
          </ac:spMkLst>
        </pc:spChg>
        <pc:spChg chg="mod">
          <ac:chgData name="Åkerman, Ulla" userId="d0083935-d6d3-4ce6-bb83-b342513b4304" providerId="ADAL" clId="{BFA0A84D-D643-4009-A8B9-42C858009545}" dt="2020-10-27T16:41:00.477" v="6" actId="1076"/>
          <ac:spMkLst>
            <pc:docMk/>
            <pc:sldMk cId="553897549" sldId="328"/>
            <ac:spMk id="21" creationId="{C5B707B8-4CD1-46F4-B671-536472AFCCA5}"/>
          </ac:spMkLst>
        </pc:spChg>
        <pc:spChg chg="mod">
          <ac:chgData name="Åkerman, Ulla" userId="d0083935-d6d3-4ce6-bb83-b342513b4304" providerId="ADAL" clId="{BFA0A84D-D643-4009-A8B9-42C858009545}" dt="2020-10-27T16:41:00.477" v="6" actId="1076"/>
          <ac:spMkLst>
            <pc:docMk/>
            <pc:sldMk cId="553897549" sldId="328"/>
            <ac:spMk id="22" creationId="{554D2AE3-3086-4A15-92D1-0C154E848123}"/>
          </ac:spMkLst>
        </pc:spChg>
        <pc:spChg chg="mod">
          <ac:chgData name="Åkerman, Ulla" userId="d0083935-d6d3-4ce6-bb83-b342513b4304" providerId="ADAL" clId="{BFA0A84D-D643-4009-A8B9-42C858009545}" dt="2020-10-27T16:41:00.477" v="6" actId="1076"/>
          <ac:spMkLst>
            <pc:docMk/>
            <pc:sldMk cId="553897549" sldId="328"/>
            <ac:spMk id="23" creationId="{6A874C3F-541F-48EC-87F5-582BC6C9A5FC}"/>
          </ac:spMkLst>
        </pc:spChg>
        <pc:spChg chg="mod">
          <ac:chgData name="Åkerman, Ulla" userId="d0083935-d6d3-4ce6-bb83-b342513b4304" providerId="ADAL" clId="{BFA0A84D-D643-4009-A8B9-42C858009545}" dt="2020-10-27T16:41:00.477" v="6" actId="1076"/>
          <ac:spMkLst>
            <pc:docMk/>
            <pc:sldMk cId="553897549" sldId="328"/>
            <ac:spMk id="24" creationId="{94ED3760-A8CC-48DD-B32C-5E3890E80ABB}"/>
          </ac:spMkLst>
        </pc:spChg>
        <pc:spChg chg="mod">
          <ac:chgData name="Åkerman, Ulla" userId="d0083935-d6d3-4ce6-bb83-b342513b4304" providerId="ADAL" clId="{BFA0A84D-D643-4009-A8B9-42C858009545}" dt="2020-10-27T16:41:00.477" v="6" actId="1076"/>
          <ac:spMkLst>
            <pc:docMk/>
            <pc:sldMk cId="553897549" sldId="328"/>
            <ac:spMk id="26" creationId="{38D1C3E4-B09F-46BF-81B1-56A49EFF5B3E}"/>
          </ac:spMkLst>
        </pc:spChg>
        <pc:spChg chg="mod">
          <ac:chgData name="Åkerman, Ulla" userId="d0083935-d6d3-4ce6-bb83-b342513b4304" providerId="ADAL" clId="{BFA0A84D-D643-4009-A8B9-42C858009545}" dt="2020-10-27T16:41:00.477" v="6" actId="1076"/>
          <ac:spMkLst>
            <pc:docMk/>
            <pc:sldMk cId="553897549" sldId="328"/>
            <ac:spMk id="27" creationId="{A06F1144-9C58-465B-BB96-C075F4F49CD9}"/>
          </ac:spMkLst>
        </pc:spChg>
        <pc:grpChg chg="mod">
          <ac:chgData name="Åkerman, Ulla" userId="d0083935-d6d3-4ce6-bb83-b342513b4304" providerId="ADAL" clId="{BFA0A84D-D643-4009-A8B9-42C858009545}" dt="2020-10-27T16:41:00.477" v="6" actId="1076"/>
          <ac:grpSpMkLst>
            <pc:docMk/>
            <pc:sldMk cId="553897549" sldId="328"/>
            <ac:grpSpMk id="3" creationId="{A600160B-1F13-4181-9BEB-A5E649598772}"/>
          </ac:grpSpMkLst>
        </pc:grpChg>
        <pc:grpChg chg="mod">
          <ac:chgData name="Åkerman, Ulla" userId="d0083935-d6d3-4ce6-bb83-b342513b4304" providerId="ADAL" clId="{BFA0A84D-D643-4009-A8B9-42C858009545}" dt="2020-10-27T16:41:10.117" v="8" actId="1076"/>
          <ac:grpSpMkLst>
            <pc:docMk/>
            <pc:sldMk cId="553897549" sldId="328"/>
            <ac:grpSpMk id="11" creationId="{7352F56F-B63C-4965-B097-ACEB9DD447B3}"/>
          </ac:grpSpMkLst>
        </pc:grpChg>
        <pc:picChg chg="del">
          <ac:chgData name="Åkerman, Ulla" userId="d0083935-d6d3-4ce6-bb83-b342513b4304" providerId="ADAL" clId="{BFA0A84D-D643-4009-A8B9-42C858009545}" dt="2020-10-27T16:40:53.704" v="5" actId="478"/>
          <ac:picMkLst>
            <pc:docMk/>
            <pc:sldMk cId="553897549" sldId="328"/>
            <ac:picMk id="18" creationId="{3EF93B58-585F-4992-B040-3F25F678A6A9}"/>
          </ac:picMkLst>
        </pc:picChg>
        <pc:picChg chg="mod">
          <ac:chgData name="Åkerman, Ulla" userId="d0083935-d6d3-4ce6-bb83-b342513b4304" providerId="ADAL" clId="{BFA0A84D-D643-4009-A8B9-42C858009545}" dt="2020-10-27T16:41:19.822" v="9" actId="1076"/>
          <ac:picMkLst>
            <pc:docMk/>
            <pc:sldMk cId="553897549" sldId="328"/>
            <ac:picMk id="19" creationId="{F1B3C6DC-CF3D-4C9B-BF6B-86A3D7DE0AA4}"/>
          </ac:picMkLst>
        </pc:picChg>
      </pc:sldChg>
      <pc:sldChg chg="modSp">
        <pc:chgData name="Åkerman, Ulla" userId="d0083935-d6d3-4ce6-bb83-b342513b4304" providerId="ADAL" clId="{BFA0A84D-D643-4009-A8B9-42C858009545}" dt="2020-10-27T16:42:10.420" v="11" actId="14100"/>
        <pc:sldMkLst>
          <pc:docMk/>
          <pc:sldMk cId="1660831285" sldId="333"/>
        </pc:sldMkLst>
        <pc:spChg chg="mod">
          <ac:chgData name="Åkerman, Ulla" userId="d0083935-d6d3-4ce6-bb83-b342513b4304" providerId="ADAL" clId="{BFA0A84D-D643-4009-A8B9-42C858009545}" dt="2020-10-27T16:42:10.420" v="11" actId="14100"/>
          <ac:spMkLst>
            <pc:docMk/>
            <pc:sldMk cId="1660831285" sldId="333"/>
            <ac:spMk id="2" creationId="{6D9C6293-DDDE-4A1E-B92D-1EC283F382BD}"/>
          </ac:spMkLst>
        </pc:spChg>
        <pc:picChg chg="mod">
          <ac:chgData name="Åkerman, Ulla" userId="d0083935-d6d3-4ce6-bb83-b342513b4304" providerId="ADAL" clId="{BFA0A84D-D643-4009-A8B9-42C858009545}" dt="2020-10-27T16:42:00.101" v="10" actId="13244"/>
          <ac:picMkLst>
            <pc:docMk/>
            <pc:sldMk cId="1660831285" sldId="333"/>
            <ac:picMk id="7" creationId="{B6599C6B-DEA8-42D0-BA9B-C1540F9B2AF8}"/>
          </ac:picMkLst>
        </pc:picChg>
      </pc:sldChg>
    </pc:docChg>
  </pc:docChgLst>
  <pc:docChgLst>
    <pc:chgData name="Åkerman, Ulla" userId="d0083935-d6d3-4ce6-bb83-b342513b4304" providerId="ADAL" clId="{6E980AE8-2C29-4A4F-836F-309E62E65AE4}"/>
    <pc:docChg chg="addSld modSld">
      <pc:chgData name="Åkerman, Ulla" userId="d0083935-d6d3-4ce6-bb83-b342513b4304" providerId="ADAL" clId="{6E980AE8-2C29-4A4F-836F-309E62E65AE4}" dt="2020-11-02T07:29:34.337" v="2"/>
      <pc:docMkLst>
        <pc:docMk/>
      </pc:docMkLst>
      <pc:sldChg chg="addSp delSp">
        <pc:chgData name="Åkerman, Ulla" userId="d0083935-d6d3-4ce6-bb83-b342513b4304" providerId="ADAL" clId="{6E980AE8-2C29-4A4F-836F-309E62E65AE4}" dt="2020-11-02T07:29:23.832" v="1"/>
        <pc:sldMkLst>
          <pc:docMk/>
          <pc:sldMk cId="3315617300" sldId="314"/>
        </pc:sldMkLst>
        <pc:spChg chg="add del">
          <ac:chgData name="Åkerman, Ulla" userId="d0083935-d6d3-4ce6-bb83-b342513b4304" providerId="ADAL" clId="{6E980AE8-2C29-4A4F-836F-309E62E65AE4}" dt="2020-11-02T07:29:23.832" v="1"/>
          <ac:spMkLst>
            <pc:docMk/>
            <pc:sldMk cId="3315617300" sldId="314"/>
            <ac:spMk id="6" creationId="{0E0F1F41-B014-40D9-AA02-8C447E9E9A1A}"/>
          </ac:spMkLst>
        </pc:spChg>
      </pc:sldChg>
      <pc:sldChg chg="add">
        <pc:chgData name="Åkerman, Ulla" userId="d0083935-d6d3-4ce6-bb83-b342513b4304" providerId="ADAL" clId="{6E980AE8-2C29-4A4F-836F-309E62E65AE4}" dt="2020-11-02T07:29:34.337" v="2"/>
        <pc:sldMkLst>
          <pc:docMk/>
          <pc:sldMk cId="1118752469" sldId="34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DA4F-C733-4485-BCAA-ED66A1937FEB}" type="datetimeFigureOut">
              <a:rPr lang="sv-SE" smtClean="0"/>
              <a:t>2020-12-21</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AE7156-62F3-4CA3-9C03-D68BF7374B4F}" type="slidenum">
              <a:rPr lang="sv-SE" smtClean="0"/>
              <a:t>‹#›</a:t>
            </a:fld>
            <a:endParaRPr lang="sv-SE"/>
          </a:p>
        </p:txBody>
      </p:sp>
    </p:spTree>
    <p:extLst>
      <p:ext uri="{BB962C8B-B14F-4D97-AF65-F5344CB8AC3E}">
        <p14:creationId xmlns:p14="http://schemas.microsoft.com/office/powerpoint/2010/main" val="276727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2</a:t>
            </a:fld>
            <a:endParaRPr lang="sv-SE"/>
          </a:p>
        </p:txBody>
      </p:sp>
    </p:spTree>
    <p:extLst>
      <p:ext uri="{BB962C8B-B14F-4D97-AF65-F5344CB8AC3E}">
        <p14:creationId xmlns:p14="http://schemas.microsoft.com/office/powerpoint/2010/main" val="400393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12</a:t>
            </a:fld>
            <a:endParaRPr lang="sv-SE"/>
          </a:p>
        </p:txBody>
      </p:sp>
    </p:spTree>
    <p:extLst>
      <p:ext uri="{BB962C8B-B14F-4D97-AF65-F5344CB8AC3E}">
        <p14:creationId xmlns:p14="http://schemas.microsoft.com/office/powerpoint/2010/main" val="2070853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13</a:t>
            </a:fld>
            <a:endParaRPr lang="sv-SE"/>
          </a:p>
        </p:txBody>
      </p:sp>
    </p:spTree>
    <p:extLst>
      <p:ext uri="{BB962C8B-B14F-4D97-AF65-F5344CB8AC3E}">
        <p14:creationId xmlns:p14="http://schemas.microsoft.com/office/powerpoint/2010/main" val="1373428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15</a:t>
            </a:fld>
            <a:endParaRPr lang="sv-SE"/>
          </a:p>
        </p:txBody>
      </p:sp>
    </p:spTree>
    <p:extLst>
      <p:ext uri="{BB962C8B-B14F-4D97-AF65-F5344CB8AC3E}">
        <p14:creationId xmlns:p14="http://schemas.microsoft.com/office/powerpoint/2010/main" val="16466463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med bild, rubrik, text">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sp>
        <p:nvSpPr>
          <p:cNvPr id="8" name="Rubrik 1"/>
          <p:cNvSpPr>
            <a:spLocks noGrp="1"/>
          </p:cNvSpPr>
          <p:nvPr>
            <p:ph type="title" hasCustomPrompt="1"/>
          </p:nvPr>
        </p:nvSpPr>
        <p:spPr>
          <a:xfrm>
            <a:off x="5004048" y="1412777"/>
            <a:ext cx="3780000" cy="1080000"/>
          </a:xfrm>
        </p:spPr>
        <p:txBody>
          <a:bodyPr>
            <a:noAutofit/>
          </a:bodyPr>
          <a:lstStyle>
            <a:lvl1pPr algn="ctr">
              <a:defRPr cap="all" baseline="0"/>
            </a:lvl1pPr>
          </a:lstStyle>
          <a:p>
            <a:r>
              <a:rPr lang="sv-SE"/>
              <a:t>Miljöekonomi-dagarna 2050</a:t>
            </a:r>
          </a:p>
        </p:txBody>
      </p:sp>
      <p:sp>
        <p:nvSpPr>
          <p:cNvPr id="3" name="Platshållare för bild 2"/>
          <p:cNvSpPr>
            <a:spLocks noGrp="1" noChangeAspect="1"/>
          </p:cNvSpPr>
          <p:nvPr>
            <p:ph type="pic" sz="quarter" idx="13"/>
          </p:nvPr>
        </p:nvSpPr>
        <p:spPr>
          <a:xfrm>
            <a:off x="-252536" y="1387425"/>
            <a:ext cx="4860000" cy="3240000"/>
          </a:xfrm>
        </p:spPr>
        <p:txBody>
          <a:bodyPr/>
          <a:lstStyle/>
          <a:p>
            <a:r>
              <a:rPr lang="sv-SE"/>
              <a:t>Klicka på ikonen för att lägga till en bild</a:t>
            </a:r>
          </a:p>
        </p:txBody>
      </p:sp>
      <p:sp>
        <p:nvSpPr>
          <p:cNvPr id="12" name="Platshållare för text 11"/>
          <p:cNvSpPr>
            <a:spLocks noGrp="1"/>
          </p:cNvSpPr>
          <p:nvPr>
            <p:ph type="body" sz="quarter" idx="14" hasCustomPrompt="1"/>
          </p:nvPr>
        </p:nvSpPr>
        <p:spPr>
          <a:xfrm>
            <a:off x="5004048" y="2556000"/>
            <a:ext cx="3780000" cy="2052000"/>
          </a:xfrm>
        </p:spPr>
        <p:txBody>
          <a:bodyPr>
            <a:noAutofit/>
          </a:bodyPr>
          <a:lstStyle>
            <a:lvl1pPr marL="0" indent="0" algn="ctr" eaLnBrk="1" hangingPunct="1">
              <a:spcAft>
                <a:spcPts val="0"/>
              </a:spcAft>
              <a:buFont typeface="Arial" charset="0"/>
              <a:buNone/>
              <a:defRPr sz="2400"/>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pic>
        <p:nvPicPr>
          <p:cNvPr id="9"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7481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iggande bild, rubrik, punktl.">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8136000" cy="10800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p:cNvSpPr>
          <p:nvPr>
            <p:ph type="pic" sz="quarter" idx="13"/>
          </p:nvPr>
        </p:nvSpPr>
        <p:spPr>
          <a:xfrm>
            <a:off x="0" y="1706400"/>
            <a:ext cx="4165200" cy="2775600"/>
          </a:xfrm>
        </p:spPr>
        <p:txBody>
          <a:bodyPr/>
          <a:lstStyle/>
          <a:p>
            <a:r>
              <a:rPr lang="sv-SE"/>
              <a:t>Klicka på ikonen för att lägga till en bild</a:t>
            </a:r>
          </a:p>
        </p:txBody>
      </p:sp>
      <p:sp>
        <p:nvSpPr>
          <p:cNvPr id="11" name="Platshållare för text 10"/>
          <p:cNvSpPr>
            <a:spLocks noGrp="1"/>
          </p:cNvSpPr>
          <p:nvPr>
            <p:ph type="body" sz="quarter" idx="14"/>
          </p:nvPr>
        </p:nvSpPr>
        <p:spPr>
          <a:xfrm>
            <a:off x="4320000" y="1620000"/>
            <a:ext cx="3686400" cy="28080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93168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ående bild, rubrik, punktlista">
    <p:spTree>
      <p:nvGrpSpPr>
        <p:cNvPr id="1" name=""/>
        <p:cNvGrpSpPr/>
        <p:nvPr/>
      </p:nvGrpSpPr>
      <p:grpSpPr>
        <a:xfrm>
          <a:off x="0" y="0"/>
          <a:ext cx="0" cy="0"/>
          <a:chOff x="0" y="0"/>
          <a:chExt cx="0" cy="0"/>
        </a:xfrm>
      </p:grpSpPr>
      <p:sp>
        <p:nvSpPr>
          <p:cNvPr id="2" name="Rubrik 1"/>
          <p:cNvSpPr>
            <a:spLocks noGrp="1"/>
          </p:cNvSpPr>
          <p:nvPr>
            <p:ph type="title"/>
          </p:nvPr>
        </p:nvSpPr>
        <p:spPr>
          <a:xfrm>
            <a:off x="4320000" y="464400"/>
            <a:ext cx="3600000" cy="10800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noChangeAspect="1"/>
          </p:cNvSpPr>
          <p:nvPr>
            <p:ph type="pic" sz="quarter" idx="13"/>
          </p:nvPr>
        </p:nvSpPr>
        <p:spPr>
          <a:xfrm>
            <a:off x="612000" y="0"/>
            <a:ext cx="3060000" cy="4590000"/>
          </a:xfrm>
        </p:spPr>
        <p:txBody>
          <a:bodyPr/>
          <a:lstStyle/>
          <a:p>
            <a:r>
              <a:rPr lang="sv-SE"/>
              <a:t>Klicka på ikonen för att lägga till en bild</a:t>
            </a:r>
          </a:p>
        </p:txBody>
      </p:sp>
      <p:sp>
        <p:nvSpPr>
          <p:cNvPr id="11" name="Platshållare för text 10"/>
          <p:cNvSpPr>
            <a:spLocks noGrp="1"/>
          </p:cNvSpPr>
          <p:nvPr>
            <p:ph type="body" sz="quarter" idx="14"/>
          </p:nvPr>
        </p:nvSpPr>
        <p:spPr>
          <a:xfrm>
            <a:off x="4320000" y="1620000"/>
            <a:ext cx="3686400" cy="27000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429557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vå liggande vä bilder och text">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noChangeAspect="1"/>
          </p:cNvSpPr>
          <p:nvPr>
            <p:ph type="pic" sz="quarter" idx="14"/>
          </p:nvPr>
        </p:nvSpPr>
        <p:spPr>
          <a:xfrm>
            <a:off x="612000" y="0"/>
            <a:ext cx="3240000" cy="2160000"/>
          </a:xfrm>
        </p:spPr>
        <p:txBody>
          <a:bodyPr/>
          <a:lstStyle/>
          <a:p>
            <a:r>
              <a:rPr lang="sv-SE"/>
              <a:t>Klicka på ikonen för att lägga till en bild</a:t>
            </a:r>
          </a:p>
        </p:txBody>
      </p:sp>
      <p:sp>
        <p:nvSpPr>
          <p:cNvPr id="11" name="Platshållare för bild 10"/>
          <p:cNvSpPr>
            <a:spLocks noGrp="1"/>
          </p:cNvSpPr>
          <p:nvPr>
            <p:ph type="pic" sz="quarter" idx="15"/>
          </p:nvPr>
        </p:nvSpPr>
        <p:spPr>
          <a:xfrm>
            <a:off x="612000" y="2319902"/>
            <a:ext cx="3240000" cy="2160000"/>
          </a:xfrm>
        </p:spPr>
        <p:txBody>
          <a:bodyPr/>
          <a:lstStyle/>
          <a:p>
            <a:r>
              <a:rPr lang="sv-SE"/>
              <a:t>Klicka på ikonen för att lägga till en bild</a:t>
            </a:r>
          </a:p>
        </p:txBody>
      </p:sp>
      <p:sp>
        <p:nvSpPr>
          <p:cNvPr id="13" name="Platshållare för text 12"/>
          <p:cNvSpPr>
            <a:spLocks noGrp="1"/>
          </p:cNvSpPr>
          <p:nvPr>
            <p:ph type="body" sz="quarter" idx="16"/>
          </p:nvPr>
        </p:nvSpPr>
        <p:spPr>
          <a:xfrm>
            <a:off x="4320000" y="464400"/>
            <a:ext cx="3596400" cy="3600000"/>
          </a:xfrm>
        </p:spPr>
        <p:txBody>
          <a:bodyPr>
            <a:noAutofit/>
          </a:bodyPr>
          <a:lstStyle>
            <a:lvl1pPr marL="12700" indent="0">
              <a:buFontTx/>
              <a:buNone/>
              <a:defRPr sz="2000"/>
            </a:lvl1pPr>
            <a:lvl2pPr marL="434250" indent="0">
              <a:buFontTx/>
              <a:buNone/>
              <a:defRPr sz="2000"/>
            </a:lvl2pPr>
            <a:lvl3pPr marL="914400" indent="0">
              <a:buFontTx/>
              <a:buNone/>
              <a:defRPr sz="2000"/>
            </a:lvl3pPr>
            <a:lvl4pPr marL="1312200" indent="0">
              <a:buFontTx/>
              <a:buNone/>
              <a:defRPr sz="1800"/>
            </a:lvl4pPr>
            <a:lvl5pPr marL="1828800" indent="0">
              <a:buFontTx/>
              <a:buNone/>
              <a:defRPr sz="1800"/>
            </a:lvl5pPr>
          </a:lstStyle>
          <a:p>
            <a:pPr lvl="0"/>
            <a:r>
              <a:rPr lang="sv-SE"/>
              <a:t>Klicka här för att ändra format på bakgrundstexten</a:t>
            </a:r>
          </a:p>
        </p:txBody>
      </p:sp>
    </p:spTree>
    <p:extLst>
      <p:ext uri="{BB962C8B-B14F-4D97-AF65-F5344CB8AC3E}">
        <p14:creationId xmlns:p14="http://schemas.microsoft.com/office/powerpoint/2010/main" val="1147853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vå liggande toppbilder, rubrik">
    <p:spTree>
      <p:nvGrpSpPr>
        <p:cNvPr id="1" name=""/>
        <p:cNvGrpSpPr/>
        <p:nvPr/>
      </p:nvGrpSpPr>
      <p:grpSpPr>
        <a:xfrm>
          <a:off x="0" y="0"/>
          <a:ext cx="0" cy="0"/>
          <a:chOff x="0" y="0"/>
          <a:chExt cx="0" cy="0"/>
        </a:xfrm>
      </p:grpSpPr>
      <p:sp>
        <p:nvSpPr>
          <p:cNvPr id="2" name="Rubrik 1"/>
          <p:cNvSpPr>
            <a:spLocks noGrp="1"/>
          </p:cNvSpPr>
          <p:nvPr>
            <p:ph type="title"/>
          </p:nvPr>
        </p:nvSpPr>
        <p:spPr>
          <a:xfrm>
            <a:off x="824400" y="2304000"/>
            <a:ext cx="7347600" cy="1555200"/>
          </a:xfrm>
        </p:spPr>
        <p:txBody>
          <a:bodyPr>
            <a:noAutofit/>
          </a:bodyPr>
          <a:lstStyle>
            <a:lvl1pPr>
              <a:defRPr cap="all" baseline="0"/>
            </a:lvl1p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p:cNvSpPr>
          <p:nvPr>
            <p:ph type="pic" sz="quarter" idx="13"/>
          </p:nvPr>
        </p:nvSpPr>
        <p:spPr>
          <a:xfrm>
            <a:off x="842400" y="0"/>
            <a:ext cx="3600000" cy="2160000"/>
          </a:xfrm>
        </p:spPr>
        <p:txBody>
          <a:bodyPr/>
          <a:lstStyle/>
          <a:p>
            <a:r>
              <a:rPr lang="sv-SE"/>
              <a:t>Klicka på ikonen för att lägga till en bild</a:t>
            </a:r>
          </a:p>
        </p:txBody>
      </p:sp>
      <p:sp>
        <p:nvSpPr>
          <p:cNvPr id="11" name="Platshållare för bild 10"/>
          <p:cNvSpPr>
            <a:spLocks noGrp="1"/>
          </p:cNvSpPr>
          <p:nvPr>
            <p:ph type="pic" sz="quarter" idx="14"/>
          </p:nvPr>
        </p:nvSpPr>
        <p:spPr>
          <a:xfrm>
            <a:off x="4590000" y="0"/>
            <a:ext cx="3600000" cy="2160000"/>
          </a:xfrm>
        </p:spPr>
        <p:txBody>
          <a:bodyPr/>
          <a:lstStyle/>
          <a:p>
            <a:r>
              <a:rPr lang="sv-SE"/>
              <a:t>Klicka på ikonen för att lägga till en bild</a:t>
            </a:r>
          </a:p>
        </p:txBody>
      </p:sp>
    </p:spTree>
    <p:extLst>
      <p:ext uri="{BB962C8B-B14F-4D97-AF65-F5344CB8AC3E}">
        <p14:creationId xmlns:p14="http://schemas.microsoft.com/office/powerpoint/2010/main" val="625016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ående bild och rubrik">
    <p:spTree>
      <p:nvGrpSpPr>
        <p:cNvPr id="1" name=""/>
        <p:cNvGrpSpPr/>
        <p:nvPr/>
      </p:nvGrpSpPr>
      <p:grpSpPr>
        <a:xfrm>
          <a:off x="0" y="0"/>
          <a:ext cx="0" cy="0"/>
          <a:chOff x="0" y="0"/>
          <a:chExt cx="0" cy="0"/>
        </a:xfrm>
      </p:grpSpPr>
      <p:sp>
        <p:nvSpPr>
          <p:cNvPr id="2" name="Rubrik 1"/>
          <p:cNvSpPr>
            <a:spLocks noGrp="1"/>
          </p:cNvSpPr>
          <p:nvPr>
            <p:ph type="title"/>
          </p:nvPr>
        </p:nvSpPr>
        <p:spPr>
          <a:xfrm>
            <a:off x="4320000" y="464400"/>
            <a:ext cx="3600000" cy="27396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8" name="Platshållare för bild 7"/>
          <p:cNvSpPr>
            <a:spLocks noGrp="1"/>
          </p:cNvSpPr>
          <p:nvPr>
            <p:ph type="pic" sz="quarter" idx="13"/>
          </p:nvPr>
        </p:nvSpPr>
        <p:spPr>
          <a:xfrm>
            <a:off x="612000" y="0"/>
            <a:ext cx="3060000" cy="4590000"/>
          </a:xfrm>
        </p:spPr>
        <p:txBody>
          <a:bodyPr/>
          <a:lstStyle/>
          <a:p>
            <a:r>
              <a:rPr lang="sv-SE"/>
              <a:t>Klicka på ikonen för att lägga till en bild</a:t>
            </a:r>
          </a:p>
        </p:txBody>
      </p:sp>
    </p:spTree>
    <p:extLst>
      <p:ext uri="{BB962C8B-B14F-4D97-AF65-F5344CB8AC3E}">
        <p14:creationId xmlns:p14="http://schemas.microsoft.com/office/powerpoint/2010/main" val="1776988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Innehåll utan bild, text, logo">
    <p:spTree>
      <p:nvGrpSpPr>
        <p:cNvPr id="1" name=""/>
        <p:cNvGrpSpPr/>
        <p:nvPr/>
      </p:nvGrpSpPr>
      <p:grpSpPr>
        <a:xfrm>
          <a:off x="0" y="0"/>
          <a:ext cx="0" cy="0"/>
          <a:chOff x="0" y="0"/>
          <a:chExt cx="0" cy="0"/>
        </a:xfrm>
      </p:grpSpPr>
      <p:sp>
        <p:nvSpPr>
          <p:cNvPr id="3" name="Platshållare för innehåll 2"/>
          <p:cNvSpPr>
            <a:spLocks noGrp="1"/>
          </p:cNvSpPr>
          <p:nvPr>
            <p:ph sz="quarter" idx="10"/>
          </p:nvPr>
        </p:nvSpPr>
        <p:spPr>
          <a:xfrm>
            <a:off x="360000" y="270000"/>
            <a:ext cx="8460000" cy="44079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Platshållare för datum 1"/>
          <p:cNvSpPr>
            <a:spLocks noGrp="1"/>
          </p:cNvSpPr>
          <p:nvPr>
            <p:ph type="dt" sz="half" idx="11"/>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2"/>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3"/>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Tree>
    <p:extLst>
      <p:ext uri="{BB962C8B-B14F-4D97-AF65-F5344CB8AC3E}">
        <p14:creationId xmlns:p14="http://schemas.microsoft.com/office/powerpoint/2010/main" val="3581272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 grå med rubrik och text">
    <p:spTree>
      <p:nvGrpSpPr>
        <p:cNvPr id="1" name=""/>
        <p:cNvGrpSpPr/>
        <p:nvPr/>
      </p:nvGrpSpPr>
      <p:grpSpPr>
        <a:xfrm>
          <a:off x="0" y="0"/>
          <a:ext cx="0" cy="0"/>
          <a:chOff x="0" y="0"/>
          <a:chExt cx="0" cy="0"/>
        </a:xfrm>
      </p:grpSpPr>
      <p:sp>
        <p:nvSpPr>
          <p:cNvPr id="2" name="Rektangel 1"/>
          <p:cNvSpPr/>
          <p:nvPr userDrawn="1"/>
        </p:nvSpPr>
        <p:spPr>
          <a:xfrm>
            <a:off x="0" y="1386000"/>
            <a:ext cx="9147600" cy="3240000"/>
          </a:xfrm>
          <a:prstGeom prst="rect">
            <a:avLst/>
          </a:prstGeom>
          <a:solidFill>
            <a:srgbClr val="717F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4D5329F3-D0E0-4E7F-8B15-6A56B66E78C9}"/>
              </a:ext>
            </a:extLst>
          </p:cNvPr>
          <p:cNvSpPr>
            <a:spLocks noGrp="1"/>
          </p:cNvSpPr>
          <p:nvPr>
            <p:ph type="title" hasCustomPrompt="1"/>
          </p:nvPr>
        </p:nvSpPr>
        <p:spPr>
          <a:xfrm>
            <a:off x="3419872" y="1412777"/>
            <a:ext cx="3780000" cy="1080000"/>
          </a:xfrm>
        </p:spPr>
        <p:txBody>
          <a:bodyPr>
            <a:noAutofit/>
          </a:bodyPr>
          <a:lstStyle>
            <a:lvl1pPr algn="ctr">
              <a:defRPr cap="all" baseline="0">
                <a:solidFill>
                  <a:schemeClr val="bg1"/>
                </a:solidFill>
              </a:defRPr>
            </a:lvl1pPr>
          </a:lstStyle>
          <a:p>
            <a:r>
              <a:rPr lang="sv-SE"/>
              <a:t>Miljöekonomi-dagarna 2050</a:t>
            </a:r>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pic>
        <p:nvPicPr>
          <p:cNvPr id="10"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ubrik 1"/>
          <p:cNvSpPr txBox="1">
            <a:spLocks/>
          </p:cNvSpPr>
          <p:nvPr userDrawn="1"/>
        </p:nvSpPr>
        <p:spPr>
          <a:xfrm>
            <a:off x="3420000" y="1412777"/>
            <a:ext cx="3780000" cy="10800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3000" b="1" kern="1200" cap="all" baseline="0">
                <a:solidFill>
                  <a:srgbClr val="5F5F5F"/>
                </a:solidFill>
                <a:latin typeface="Arial" pitchFamily="34" charset="0"/>
                <a:ea typeface="+mj-ea"/>
                <a:cs typeface="Arial" pitchFamily="34" charset="0"/>
              </a:defRPr>
            </a:lvl1pPr>
          </a:lstStyle>
          <a:p>
            <a:endParaRPr lang="sv-SE">
              <a:solidFill>
                <a:schemeClr val="bg1"/>
              </a:solidFill>
            </a:endParaRPr>
          </a:p>
        </p:txBody>
      </p:sp>
      <p:sp>
        <p:nvSpPr>
          <p:cNvPr id="12" name="Platshållare för text 11"/>
          <p:cNvSpPr>
            <a:spLocks noGrp="1"/>
          </p:cNvSpPr>
          <p:nvPr>
            <p:ph type="body" sz="quarter" idx="15" hasCustomPrompt="1"/>
          </p:nvPr>
        </p:nvSpPr>
        <p:spPr>
          <a:xfrm>
            <a:off x="3420000" y="2556000"/>
            <a:ext cx="3780000" cy="2052000"/>
          </a:xfrm>
        </p:spPr>
        <p:txBody>
          <a:bodyPr>
            <a:noAutofit/>
          </a:bodyPr>
          <a:lstStyle>
            <a:lvl1pPr marL="0" indent="0" algn="ctr" eaLnBrk="1" hangingPunct="1">
              <a:spcAft>
                <a:spcPts val="0"/>
              </a:spcAft>
              <a:buFont typeface="Arial" charset="0"/>
              <a:buNone/>
              <a:defRPr sz="2400">
                <a:solidFill>
                  <a:schemeClr val="bg1"/>
                </a:solidFill>
              </a:defRPr>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spTree>
    <p:extLst>
      <p:ext uri="{BB962C8B-B14F-4D97-AF65-F5344CB8AC3E}">
        <p14:creationId xmlns:p14="http://schemas.microsoft.com/office/powerpoint/2010/main" val="143690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tart blå med rubrik och text">
    <p:spTree>
      <p:nvGrpSpPr>
        <p:cNvPr id="1" name=""/>
        <p:cNvGrpSpPr/>
        <p:nvPr/>
      </p:nvGrpSpPr>
      <p:grpSpPr>
        <a:xfrm>
          <a:off x="0" y="0"/>
          <a:ext cx="0" cy="0"/>
          <a:chOff x="0" y="0"/>
          <a:chExt cx="0" cy="0"/>
        </a:xfrm>
      </p:grpSpPr>
      <p:sp>
        <p:nvSpPr>
          <p:cNvPr id="2" name="Rektangel 1"/>
          <p:cNvSpPr/>
          <p:nvPr userDrawn="1"/>
        </p:nvSpPr>
        <p:spPr>
          <a:xfrm>
            <a:off x="0" y="1386000"/>
            <a:ext cx="9147600" cy="3240000"/>
          </a:xfrm>
          <a:prstGeom prst="rect">
            <a:avLst/>
          </a:prstGeom>
          <a:solidFill>
            <a:srgbClr val="7E99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pic>
        <p:nvPicPr>
          <p:cNvPr id="10"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Platshållare för text 11"/>
          <p:cNvSpPr>
            <a:spLocks noGrp="1"/>
          </p:cNvSpPr>
          <p:nvPr>
            <p:ph type="body" sz="quarter" idx="15" hasCustomPrompt="1"/>
          </p:nvPr>
        </p:nvSpPr>
        <p:spPr>
          <a:xfrm>
            <a:off x="3420000" y="2556000"/>
            <a:ext cx="3780000" cy="2052000"/>
          </a:xfrm>
        </p:spPr>
        <p:txBody>
          <a:bodyPr>
            <a:noAutofit/>
          </a:bodyPr>
          <a:lstStyle>
            <a:lvl1pPr marL="0" indent="0" algn="ctr" eaLnBrk="1" hangingPunct="1">
              <a:spcAft>
                <a:spcPts val="0"/>
              </a:spcAft>
              <a:buFont typeface="Arial" charset="0"/>
              <a:buNone/>
              <a:defRPr sz="2400">
                <a:solidFill>
                  <a:schemeClr val="bg1"/>
                </a:solidFill>
              </a:defRPr>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sp>
        <p:nvSpPr>
          <p:cNvPr id="11" name="Rubrik 1">
            <a:extLst>
              <a:ext uri="{FF2B5EF4-FFF2-40B4-BE49-F238E27FC236}">
                <a16:creationId xmlns:a16="http://schemas.microsoft.com/office/drawing/2014/main" id="{D8A85128-4B2E-4995-9DDA-E09BF020E987}"/>
              </a:ext>
            </a:extLst>
          </p:cNvPr>
          <p:cNvSpPr>
            <a:spLocks noGrp="1"/>
          </p:cNvSpPr>
          <p:nvPr>
            <p:ph type="title" hasCustomPrompt="1"/>
          </p:nvPr>
        </p:nvSpPr>
        <p:spPr>
          <a:xfrm>
            <a:off x="3419872" y="1412777"/>
            <a:ext cx="3780000" cy="1080000"/>
          </a:xfrm>
        </p:spPr>
        <p:txBody>
          <a:bodyPr>
            <a:noAutofit/>
          </a:bodyPr>
          <a:lstStyle>
            <a:lvl1pPr algn="ctr">
              <a:defRPr cap="all" baseline="0">
                <a:solidFill>
                  <a:schemeClr val="bg1"/>
                </a:solidFill>
              </a:defRPr>
            </a:lvl1pPr>
          </a:lstStyle>
          <a:p>
            <a:r>
              <a:rPr lang="sv-SE"/>
              <a:t>Miljöekonomi-dagarna 2050</a:t>
            </a:r>
          </a:p>
        </p:txBody>
      </p:sp>
    </p:spTree>
    <p:extLst>
      <p:ext uri="{BB962C8B-B14F-4D97-AF65-F5344CB8AC3E}">
        <p14:creationId xmlns:p14="http://schemas.microsoft.com/office/powerpoint/2010/main" val="586176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punktlista, diagram">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7344000" cy="1080000"/>
          </a:xfrm>
        </p:spPr>
        <p:txBody>
          <a:bodyPr anchor="t">
            <a:noAutofit/>
          </a:bodyPr>
          <a:lstStyle>
            <a:lvl1pPr algn="l">
              <a:defRPr sz="3000" b="1">
                <a:latin typeface="Arial" pitchFamily="34" charset="0"/>
                <a:cs typeface="Arial" pitchFamily="34" charset="0"/>
              </a:defRPr>
            </a:lvl1pPr>
          </a:lstStyle>
          <a:p>
            <a:r>
              <a:rPr lang="sv-SE"/>
              <a:t>Klicka här för att ändra mall för rubrikformat</a:t>
            </a:r>
          </a:p>
        </p:txBody>
      </p:sp>
      <p:sp>
        <p:nvSpPr>
          <p:cNvPr id="3" name="Platshållare för innehåll 2"/>
          <p:cNvSpPr>
            <a:spLocks noGrp="1"/>
          </p:cNvSpPr>
          <p:nvPr>
            <p:ph idx="1"/>
          </p:nvPr>
        </p:nvSpPr>
        <p:spPr>
          <a:xfrm>
            <a:off x="824400" y="1548000"/>
            <a:ext cx="7344000" cy="3267419"/>
          </a:xfrm>
        </p:spPr>
        <p:txBody>
          <a:bodyPr>
            <a:no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marL="756000" indent="-252000">
              <a:buFont typeface="Wingdings" pitchFamily="2" charset="2"/>
              <a:buChar char="§"/>
              <a:defRPr>
                <a:latin typeface="Arial" pitchFamily="34" charset="0"/>
                <a:cs typeface="Arial" pitchFamily="34" charset="0"/>
              </a:defRPr>
            </a:lvl3pPr>
            <a:lvl4pPr>
              <a:defRPr sz="2400">
                <a:latin typeface="Arial" pitchFamily="34" charset="0"/>
                <a:cs typeface="Arial" pitchFamily="34" charset="0"/>
              </a:defRPr>
            </a:lvl4pPr>
            <a:lvl5pPr>
              <a:defRPr sz="2400">
                <a:latin typeface="Arial" pitchFamily="34" charset="0"/>
                <a:cs typeface="Arial" pitchFamily="34" charset="0"/>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3099600" y="4845255"/>
            <a:ext cx="752320" cy="189000"/>
          </a:xfrm>
          <a:prstGeom prst="rect">
            <a:avLst/>
          </a:prstGeom>
        </p:spPr>
        <p:txBody>
          <a:bodyPr/>
          <a:lstStyle/>
          <a:p>
            <a:fld id="{31F8AAC4-2748-4E53-A84E-4A6AD65B6C1B}" type="datetime1">
              <a:rPr lang="sv-SE" smtClean="0"/>
              <a:t>2020-12-21</a:t>
            </a:fld>
            <a:endParaRPr lang="sv-SE"/>
          </a:p>
        </p:txBody>
      </p:sp>
      <p:sp>
        <p:nvSpPr>
          <p:cNvPr id="5" name="Platshållare för sidfot 4"/>
          <p:cNvSpPr>
            <a:spLocks noGrp="1"/>
          </p:cNvSpPr>
          <p:nvPr>
            <p:ph type="ftr" sz="quarter" idx="11"/>
          </p:nvPr>
        </p:nvSpPr>
        <p:spPr>
          <a:xfrm>
            <a:off x="92990" y="4845255"/>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5255"/>
            <a:ext cx="360000" cy="189000"/>
          </a:xfrm>
          <a:prstGeom prst="rect">
            <a:avLst/>
          </a:prstGeom>
        </p:spPr>
        <p:txBody>
          <a:bodyPr/>
          <a:lstStyle>
            <a:lvl1pPr algn="r">
              <a:defRPr/>
            </a:lvl1pPr>
          </a:lstStyle>
          <a:p>
            <a:fld id="{1844E2AD-2CA4-4022-8F3B-D585D66E2E30}" type="slidenum">
              <a:rPr lang="sv-SE" smtClean="0"/>
              <a:pPr/>
              <a:t>‹#›</a:t>
            </a:fld>
            <a:endParaRPr lang="sv-SE"/>
          </a:p>
        </p:txBody>
      </p:sp>
    </p:spTree>
    <p:extLst>
      <p:ext uri="{BB962C8B-B14F-4D97-AF65-F5344CB8AC3E}">
        <p14:creationId xmlns:p14="http://schemas.microsoft.com/office/powerpoint/2010/main" val="425868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diagram och punktlista">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7344000" cy="1080000"/>
          </a:xfrm>
        </p:spPr>
        <p:txBody>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7" name="Platshållare för diagram 6"/>
          <p:cNvSpPr>
            <a:spLocks noGrp="1"/>
          </p:cNvSpPr>
          <p:nvPr>
            <p:ph type="chart" sz="quarter" idx="13"/>
          </p:nvPr>
        </p:nvSpPr>
        <p:spPr>
          <a:xfrm>
            <a:off x="824400" y="1547999"/>
            <a:ext cx="4140000" cy="3268800"/>
          </a:xfrm>
        </p:spPr>
        <p:txBody>
          <a:bodyPr/>
          <a:lstStyle/>
          <a:p>
            <a:r>
              <a:rPr lang="sv-SE"/>
              <a:t>Klicka på ikonen för att lägga till ett diagram</a:t>
            </a:r>
          </a:p>
        </p:txBody>
      </p:sp>
      <p:sp>
        <p:nvSpPr>
          <p:cNvPr id="10" name="Platshållare för text 10"/>
          <p:cNvSpPr>
            <a:spLocks noGrp="1"/>
          </p:cNvSpPr>
          <p:nvPr>
            <p:ph type="body" sz="quarter" idx="15"/>
          </p:nvPr>
        </p:nvSpPr>
        <p:spPr>
          <a:xfrm>
            <a:off x="5129015" y="1548000"/>
            <a:ext cx="3038328" cy="32688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975486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21115"/>
            <a:ext cx="7810500" cy="3780000"/>
          </a:xfrm>
        </p:spPr>
        <p:txBody>
          <a:bodyPr anchor="t">
            <a:noAutofit/>
          </a:bodyPr>
          <a:lstStyle>
            <a:lvl1pPr algn="l">
              <a:lnSpc>
                <a:spcPct val="90000"/>
              </a:lnSpc>
              <a:defRPr sz="9000" b="0" cap="none" baseline="0">
                <a:solidFill>
                  <a:schemeClr val="accent1"/>
                </a:solidFill>
              </a:defRPr>
            </a:lvl1pPr>
          </a:lstStyle>
          <a:p>
            <a:r>
              <a:rPr lang="sv-SE"/>
              <a:t>Klicka här för att ändra mall för rubrikformat</a:t>
            </a:r>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4B186DA5-3779-4115-B9FF-F6458A5B1E08}"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spTree>
    <p:extLst>
      <p:ext uri="{BB962C8B-B14F-4D97-AF65-F5344CB8AC3E}">
        <p14:creationId xmlns:p14="http://schemas.microsoft.com/office/powerpoint/2010/main" val="290709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vsnittsrubrik vit">
    <p:spTree>
      <p:nvGrpSpPr>
        <p:cNvPr id="1" name=""/>
        <p:cNvGrpSpPr/>
        <p:nvPr/>
      </p:nvGrpSpPr>
      <p:grpSpPr>
        <a:xfrm>
          <a:off x="0" y="0"/>
          <a:ext cx="0" cy="0"/>
          <a:chOff x="0" y="0"/>
          <a:chExt cx="0" cy="0"/>
        </a:xfrm>
      </p:grpSpPr>
      <p:sp>
        <p:nvSpPr>
          <p:cNvPr id="7" name="Rektangel 6"/>
          <p:cNvSpPr/>
          <p:nvPr userDrawn="1"/>
        </p:nvSpPr>
        <p:spPr>
          <a:xfrm>
            <a:off x="0" y="0"/>
            <a:ext cx="9144000" cy="42459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6" name="Rubrik 1"/>
          <p:cNvSpPr>
            <a:spLocks noGrp="1"/>
          </p:cNvSpPr>
          <p:nvPr>
            <p:ph type="title"/>
          </p:nvPr>
        </p:nvSpPr>
        <p:spPr>
          <a:xfrm>
            <a:off x="722313" y="421115"/>
            <a:ext cx="7810500" cy="3780000"/>
          </a:xfrm>
        </p:spPr>
        <p:txBody>
          <a:bodyPr anchor="t">
            <a:noAutofit/>
          </a:bodyPr>
          <a:lstStyle>
            <a:lvl1pPr algn="l">
              <a:lnSpc>
                <a:spcPct val="90000"/>
              </a:lnSpc>
              <a:defRPr sz="9000" b="0" cap="none" baseline="0">
                <a:solidFill>
                  <a:schemeClr val="bg1"/>
                </a:solidFill>
              </a:defRPr>
            </a:lvl1pPr>
          </a:lstStyle>
          <a:p>
            <a:r>
              <a:rPr lang="sv-SE"/>
              <a:t>Klicka här för att ändra mall för rubrikformat</a:t>
            </a:r>
          </a:p>
        </p:txBody>
      </p:sp>
    </p:spTree>
    <p:extLst>
      <p:ext uri="{BB962C8B-B14F-4D97-AF65-F5344CB8AC3E}">
        <p14:creationId xmlns:p14="http://schemas.microsoft.com/office/powerpoint/2010/main" val="3204480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tor liggande bild utan logo">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7" name="Platshållare för bild 6"/>
          <p:cNvSpPr>
            <a:spLocks noGrp="1"/>
          </p:cNvSpPr>
          <p:nvPr>
            <p:ph type="pic" sz="quarter" idx="13"/>
          </p:nvPr>
        </p:nvSpPr>
        <p:spPr>
          <a:xfrm>
            <a:off x="0" y="459001"/>
            <a:ext cx="6300192" cy="4200128"/>
          </a:xfrm>
        </p:spPr>
        <p:txBody>
          <a:bodyPr/>
          <a:lstStyle/>
          <a:p>
            <a:r>
              <a:rPr lang="sv-SE"/>
              <a:t>Klicka på ikonen för att lägga till en bild</a:t>
            </a:r>
          </a:p>
        </p:txBody>
      </p:sp>
    </p:spTree>
    <p:extLst>
      <p:ext uri="{BB962C8B-B14F-4D97-AF65-F5344CB8AC3E}">
        <p14:creationId xmlns:p14="http://schemas.microsoft.com/office/powerpoint/2010/main" val="318376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or liggande bild och rubrik">
    <p:spTree>
      <p:nvGrpSpPr>
        <p:cNvPr id="1" name=""/>
        <p:cNvGrpSpPr/>
        <p:nvPr/>
      </p:nvGrpSpPr>
      <p:grpSpPr>
        <a:xfrm>
          <a:off x="0" y="0"/>
          <a:ext cx="0" cy="0"/>
          <a:chOff x="0" y="0"/>
          <a:chExt cx="0" cy="0"/>
        </a:xfrm>
      </p:grpSpPr>
      <p:sp>
        <p:nvSpPr>
          <p:cNvPr id="2" name="Rubrik 1"/>
          <p:cNvSpPr>
            <a:spLocks noGrp="1"/>
          </p:cNvSpPr>
          <p:nvPr>
            <p:ph type="title"/>
          </p:nvPr>
        </p:nvSpPr>
        <p:spPr>
          <a:xfrm>
            <a:off x="900000" y="3653100"/>
            <a:ext cx="6552000" cy="1080000"/>
          </a:xfrm>
        </p:spPr>
        <p:txBody>
          <a:bodyPr>
            <a:noAutofit/>
          </a:bodyPr>
          <a:lstStyle>
            <a:lvl1pPr>
              <a:defRPr cap="all" baseline="0"/>
            </a:lvl1p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8" name="Platshållare för bild 7"/>
          <p:cNvSpPr>
            <a:spLocks noGrp="1"/>
          </p:cNvSpPr>
          <p:nvPr>
            <p:ph type="pic" sz="quarter" idx="13"/>
          </p:nvPr>
        </p:nvSpPr>
        <p:spPr>
          <a:xfrm>
            <a:off x="900000" y="-18900"/>
            <a:ext cx="4680000" cy="3510000"/>
          </a:xfrm>
        </p:spPr>
        <p:txBody>
          <a:bodyPr/>
          <a:lstStyle/>
          <a:p>
            <a:r>
              <a:rPr lang="sv-SE"/>
              <a:t>Klicka på ikonen för att lägga till en bild</a:t>
            </a:r>
          </a:p>
        </p:txBody>
      </p:sp>
    </p:spTree>
    <p:extLst>
      <p:ext uri="{BB962C8B-B14F-4D97-AF65-F5344CB8AC3E}">
        <p14:creationId xmlns:p14="http://schemas.microsoft.com/office/powerpoint/2010/main" val="156885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24400" y="464400"/>
            <a:ext cx="7344000" cy="918000"/>
          </a:xfrm>
          <a:prstGeom prst="rect">
            <a:avLst/>
          </a:prstGeom>
        </p:spPr>
        <p:txBody>
          <a:bodyPr vert="horz" lIns="91440" tIns="45720" rIns="91440" bIns="45720" rtlCol="0" anchor="t">
            <a:noAutofit/>
          </a:bodyPr>
          <a:lstStyle/>
          <a:p>
            <a:r>
              <a:rPr lang="sv-SE"/>
              <a:t>Klicka här för att ändra format</a:t>
            </a:r>
          </a:p>
        </p:txBody>
      </p:sp>
      <p:sp>
        <p:nvSpPr>
          <p:cNvPr id="3" name="Platshållare för text 2"/>
          <p:cNvSpPr>
            <a:spLocks noGrp="1"/>
          </p:cNvSpPr>
          <p:nvPr>
            <p:ph type="body" idx="1"/>
          </p:nvPr>
        </p:nvSpPr>
        <p:spPr>
          <a:xfrm>
            <a:off x="824247" y="1444500"/>
            <a:ext cx="7344000" cy="2916000"/>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3099600" y="4846500"/>
            <a:ext cx="752320" cy="189000"/>
          </a:xfrm>
          <a:prstGeom prst="rect">
            <a:avLst/>
          </a:prstGeom>
        </p:spPr>
        <p:txBody>
          <a:bodyPr vert="horz" lIns="91440" tIns="45720" rIns="91440" bIns="45720" rtlCol="0" anchor="ctr"/>
          <a:lstStyle>
            <a:lvl1pPr algn="l">
              <a:defRPr sz="800" baseline="0">
                <a:solidFill>
                  <a:schemeClr val="tx1"/>
                </a:solidFill>
                <a:latin typeface="Arial" pitchFamily="34" charset="0"/>
                <a:cs typeface="Arial" pitchFamily="34" charset="0"/>
              </a:defRPr>
            </a:lvl1pPr>
          </a:lstStyle>
          <a:p>
            <a:fld id="{5B8BE423-1780-43BB-A8FE-3025F34AD1F8}" type="datetime1">
              <a:rPr lang="sv-SE" smtClean="0"/>
              <a:pPr/>
              <a:t>2020-12-21</a:t>
            </a:fld>
            <a:endParaRPr lang="sv-SE"/>
          </a:p>
        </p:txBody>
      </p:sp>
      <p:sp>
        <p:nvSpPr>
          <p:cNvPr id="5" name="Platshållare för sidfot 4"/>
          <p:cNvSpPr>
            <a:spLocks noGrp="1"/>
          </p:cNvSpPr>
          <p:nvPr>
            <p:ph type="ftr" sz="quarter" idx="3"/>
          </p:nvPr>
        </p:nvSpPr>
        <p:spPr>
          <a:xfrm>
            <a:off x="92990" y="4846500"/>
            <a:ext cx="3038850" cy="189000"/>
          </a:xfrm>
          <a:prstGeom prst="rect">
            <a:avLst/>
          </a:prstGeom>
        </p:spPr>
        <p:txBody>
          <a:bodyPr vert="horz" lIns="91440" tIns="45720" rIns="91440" bIns="45720" rtlCol="0" anchor="ctr"/>
          <a:lstStyle>
            <a:lvl1pPr algn="ctr">
              <a:defRPr sz="800" baseline="0">
                <a:solidFill>
                  <a:schemeClr val="tx1"/>
                </a:solidFill>
                <a:latin typeface="Arial" pitchFamily="34" charset="0"/>
                <a:cs typeface="Arial" pitchFamily="34" charset="0"/>
              </a:defRPr>
            </a:lvl1p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4"/>
          </p:nvPr>
        </p:nvSpPr>
        <p:spPr>
          <a:xfrm>
            <a:off x="3837600" y="4846500"/>
            <a:ext cx="360000" cy="189000"/>
          </a:xfrm>
          <a:prstGeom prst="rect">
            <a:avLst/>
          </a:prstGeom>
        </p:spPr>
        <p:txBody>
          <a:bodyPr vert="horz" lIns="91440" tIns="45720" rIns="91440" bIns="45720" rtlCol="0" anchor="ctr"/>
          <a:lstStyle>
            <a:lvl1pPr algn="r">
              <a:defRPr sz="800" baseline="0">
                <a:solidFill>
                  <a:schemeClr val="tx1"/>
                </a:solidFill>
                <a:latin typeface="Arial" pitchFamily="34" charset="0"/>
                <a:cs typeface="Arial" pitchFamily="34" charset="0"/>
              </a:defRPr>
            </a:lvl1pPr>
          </a:lstStyle>
          <a:p>
            <a:fld id="{1844E2AD-2CA4-4022-8F3B-D585D66E2E30}" type="slidenum">
              <a:rPr lang="sv-SE" smtClean="0"/>
              <a:pPr/>
              <a:t>‹#›</a:t>
            </a:fld>
            <a:endParaRPr lang="sv-SE"/>
          </a:p>
        </p:txBody>
      </p:sp>
      <p:pic>
        <p:nvPicPr>
          <p:cNvPr id="8" name="Picture 7" descr="NV_4F_PC"/>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8237178" y="4340143"/>
            <a:ext cx="576000" cy="645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520295"/>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50" r:id="rId4"/>
    <p:sldLayoutId id="2147483680" r:id="rId5"/>
    <p:sldLayoutId id="2147483651" r:id="rId6"/>
    <p:sldLayoutId id="2147483679" r:id="rId7"/>
    <p:sldLayoutId id="2147483671" r:id="rId8"/>
    <p:sldLayoutId id="2147483678" r:id="rId9"/>
    <p:sldLayoutId id="2147483673" r:id="rId10"/>
    <p:sldLayoutId id="2147483674" r:id="rId11"/>
    <p:sldLayoutId id="2147483675" r:id="rId12"/>
    <p:sldLayoutId id="2147483676" r:id="rId13"/>
    <p:sldLayoutId id="2147483677" r:id="rId14"/>
    <p:sldLayoutId id="2147483656" r:id="rId15"/>
  </p:sldLayoutIdLst>
  <p:hf hdr="0"/>
  <p:txStyles>
    <p:titleStyle>
      <a:lvl1pPr algn="l" defTabSz="914400" rtl="0" eaLnBrk="1" latinLnBrk="0" hangingPunct="1">
        <a:spcBef>
          <a:spcPct val="0"/>
        </a:spcBef>
        <a:buNone/>
        <a:defRPr sz="3000" b="1" kern="1200">
          <a:solidFill>
            <a:srgbClr val="5F5F5F"/>
          </a:solidFill>
          <a:latin typeface="Arial" pitchFamily="34" charset="0"/>
          <a:ea typeface="+mj-ea"/>
          <a:cs typeface="Arial" pitchFamily="34" charset="0"/>
        </a:defRPr>
      </a:lvl1pPr>
    </p:titleStyle>
    <p:bodyStyle>
      <a:lvl1pPr marL="252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504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756000" indent="-252000"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Arial" pitchFamily="34" charset="0"/>
        </a:defRPr>
      </a:lvl3pPr>
      <a:lvl4pPr marL="1008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4pPr>
      <a:lvl5pPr marL="1260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naturvardsverket.se/Stod-i-miljoarbetet/Vagledningar/Avfall/Farligt-avfall/Klassificering-av-farligt-avfall-/#rapportering"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naturvardsverket.se/Stod-i-miljoarbetet/Vagledningar/Avfall/Farligt-avfall/Klassificering-av-farligt-avfall-/#rapportering"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naturvardsverket.se/avfallsregister" TargetMode="External"/><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F84F17AF-3D64-4385-8D6B-695902557FE7}"/>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845AC699-DAFE-4220-B024-4F088E17D353}"/>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3BAF0DA9-3C18-47DF-B9BE-7ADA08B3FD22}"/>
              </a:ext>
            </a:extLst>
          </p:cNvPr>
          <p:cNvSpPr>
            <a:spLocks noGrp="1"/>
          </p:cNvSpPr>
          <p:nvPr>
            <p:ph type="sldNum" sz="quarter" idx="12"/>
          </p:nvPr>
        </p:nvSpPr>
        <p:spPr/>
        <p:txBody>
          <a:bodyPr/>
          <a:lstStyle/>
          <a:p>
            <a:fld id="{1844E2AD-2CA4-4022-8F3B-D585D66E2E30}" type="slidenum">
              <a:rPr lang="sv-SE" smtClean="0"/>
              <a:pPr/>
              <a:t>1</a:t>
            </a:fld>
            <a:endParaRPr lang="sv-SE"/>
          </a:p>
        </p:txBody>
      </p:sp>
      <p:pic>
        <p:nvPicPr>
          <p:cNvPr id="15" name="Platshållare för bild 14" descr="Two-lane highway with white truck in the foreground and cars in the background.">
            <a:extLst>
              <a:ext uri="{FF2B5EF4-FFF2-40B4-BE49-F238E27FC236}">
                <a16:creationId xmlns:a16="http://schemas.microsoft.com/office/drawing/2014/main" id="{6DBC984F-E932-4870-A739-369CB26C0500}"/>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28" b="28"/>
          <a:stretch>
            <a:fillRect/>
          </a:stretch>
        </p:blipFill>
        <p:spPr/>
      </p:pic>
      <p:sp>
        <p:nvSpPr>
          <p:cNvPr id="7" name="Platshållare för text 6">
            <a:extLst>
              <a:ext uri="{FF2B5EF4-FFF2-40B4-BE49-F238E27FC236}">
                <a16:creationId xmlns:a16="http://schemas.microsoft.com/office/drawing/2014/main" id="{8786C1A2-0088-4716-8523-4DF8799E79DD}"/>
              </a:ext>
            </a:extLst>
          </p:cNvPr>
          <p:cNvSpPr>
            <a:spLocks noGrp="1"/>
          </p:cNvSpPr>
          <p:nvPr>
            <p:ph type="body" sz="quarter" idx="14"/>
          </p:nvPr>
        </p:nvSpPr>
        <p:spPr/>
        <p:txBody>
          <a:bodyPr/>
          <a:lstStyle/>
          <a:p>
            <a:pPr marL="0" indent="0">
              <a:buNone/>
            </a:pPr>
            <a:r>
              <a:rPr lang="sv-SE" dirty="0" err="1"/>
              <a:t>This</a:t>
            </a:r>
            <a:r>
              <a:rPr lang="sv-SE" dirty="0"/>
              <a:t> is a step-by-step </a:t>
            </a:r>
            <a:r>
              <a:rPr lang="sv-SE" dirty="0" err="1"/>
              <a:t>tutorial</a:t>
            </a:r>
            <a:r>
              <a:rPr lang="sv-SE" dirty="0"/>
              <a:t> on </a:t>
            </a:r>
            <a:r>
              <a:rPr lang="sv-SE" dirty="0" err="1"/>
              <a:t>reporting</a:t>
            </a:r>
            <a:r>
              <a:rPr lang="sv-SE" dirty="0"/>
              <a:t> </a:t>
            </a:r>
            <a:r>
              <a:rPr lang="en-US" dirty="0"/>
              <a:t>hazardous waste to the waste register maintained by the Swedish Environmental Protection Agency.</a:t>
            </a:r>
            <a:endParaRPr lang="sv-SE" dirty="0"/>
          </a:p>
        </p:txBody>
      </p:sp>
      <p:sp>
        <p:nvSpPr>
          <p:cNvPr id="2" name="Rubrik 1">
            <a:extLst>
              <a:ext uri="{FF2B5EF4-FFF2-40B4-BE49-F238E27FC236}">
                <a16:creationId xmlns:a16="http://schemas.microsoft.com/office/drawing/2014/main" id="{B3D9FD98-6431-4481-AFA7-5B222F4ACDDE}"/>
              </a:ext>
            </a:extLst>
          </p:cNvPr>
          <p:cNvSpPr>
            <a:spLocks noGrp="1"/>
          </p:cNvSpPr>
          <p:nvPr>
            <p:ph type="title"/>
          </p:nvPr>
        </p:nvSpPr>
        <p:spPr>
          <a:xfrm>
            <a:off x="4393572" y="432869"/>
            <a:ext cx="3878069" cy="1080000"/>
          </a:xfrm>
        </p:spPr>
        <p:txBody>
          <a:bodyPr/>
          <a:lstStyle/>
          <a:p>
            <a:r>
              <a:rPr lang="sv-SE" dirty="0"/>
              <a:t>E-services </a:t>
            </a:r>
            <a:r>
              <a:rPr lang="sv-SE" dirty="0" err="1"/>
              <a:t>tutorial</a:t>
            </a:r>
            <a:r>
              <a:rPr lang="sv-SE" dirty="0"/>
              <a:t> </a:t>
            </a:r>
            <a:br>
              <a:rPr lang="sv-SE" dirty="0"/>
            </a:br>
            <a:r>
              <a:rPr lang="sv-SE" sz="1800" dirty="0"/>
              <a:t>- </a:t>
            </a:r>
            <a:r>
              <a:rPr lang="sv-SE" sz="1800" dirty="0" err="1"/>
              <a:t>How</a:t>
            </a:r>
            <a:r>
              <a:rPr lang="sv-SE" sz="1800" dirty="0"/>
              <a:t> to </a:t>
            </a:r>
            <a:r>
              <a:rPr lang="sv-SE" sz="1800" dirty="0" err="1"/>
              <a:t>report</a:t>
            </a:r>
            <a:r>
              <a:rPr lang="sv-SE" sz="1800" dirty="0"/>
              <a:t> </a:t>
            </a:r>
            <a:r>
              <a:rPr lang="sv-SE" sz="1800" dirty="0" err="1"/>
              <a:t>hazardous</a:t>
            </a:r>
            <a:r>
              <a:rPr lang="sv-SE" sz="1800" dirty="0"/>
              <a:t> </a:t>
            </a:r>
            <a:r>
              <a:rPr lang="sv-SE" sz="1800" dirty="0" err="1"/>
              <a:t>waste</a:t>
            </a:r>
            <a:endParaRPr lang="sv-SE" sz="1800" dirty="0"/>
          </a:p>
        </p:txBody>
      </p:sp>
    </p:spTree>
    <p:extLst>
      <p:ext uri="{BB962C8B-B14F-4D97-AF65-F5344CB8AC3E}">
        <p14:creationId xmlns:p14="http://schemas.microsoft.com/office/powerpoint/2010/main" val="3315617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59DD59C4-E2AB-4EDF-B8BA-75D212DDCA2F}"/>
              </a:ext>
            </a:extLst>
          </p:cNvPr>
          <p:cNvSpPr>
            <a:spLocks noGrp="1"/>
          </p:cNvSpPr>
          <p:nvPr>
            <p:ph type="dt" sz="half" idx="10"/>
          </p:nvPr>
        </p:nvSpPr>
        <p:spPr/>
        <p:txBody>
          <a:bodyPr/>
          <a:lstStyle/>
          <a:p>
            <a:fld id="{31F8AAC4-2748-4E53-A84E-4A6AD65B6C1B}" type="datetime1">
              <a:rPr lang="sv-SE" smtClean="0"/>
              <a:t>2020-12-21</a:t>
            </a:fld>
            <a:endParaRPr lang="sv-SE" dirty="0"/>
          </a:p>
        </p:txBody>
      </p:sp>
      <p:sp>
        <p:nvSpPr>
          <p:cNvPr id="5" name="Platshållare för sidfot 4">
            <a:extLst>
              <a:ext uri="{FF2B5EF4-FFF2-40B4-BE49-F238E27FC236}">
                <a16:creationId xmlns:a16="http://schemas.microsoft.com/office/drawing/2014/main" id="{2F6A89D4-01CF-4627-B156-47BCAFA34B4A}"/>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B03535C8-8DE8-43EC-9E95-8C57EA5B324B}"/>
              </a:ext>
            </a:extLst>
          </p:cNvPr>
          <p:cNvSpPr>
            <a:spLocks noGrp="1"/>
          </p:cNvSpPr>
          <p:nvPr>
            <p:ph type="sldNum" sz="quarter" idx="12"/>
          </p:nvPr>
        </p:nvSpPr>
        <p:spPr/>
        <p:txBody>
          <a:bodyPr/>
          <a:lstStyle/>
          <a:p>
            <a:fld id="{1844E2AD-2CA4-4022-8F3B-D585D66E2E30}" type="slidenum">
              <a:rPr lang="sv-SE" smtClean="0"/>
              <a:pPr/>
              <a:t>10</a:t>
            </a:fld>
            <a:endParaRPr lang="sv-SE"/>
          </a:p>
        </p:txBody>
      </p:sp>
      <p:sp>
        <p:nvSpPr>
          <p:cNvPr id="27" name="Rektangel 26">
            <a:extLst>
              <a:ext uri="{FF2B5EF4-FFF2-40B4-BE49-F238E27FC236}">
                <a16:creationId xmlns:a16="http://schemas.microsoft.com/office/drawing/2014/main" id="{03141FB9-F8D2-4067-886D-14F173DE3307}"/>
              </a:ext>
            </a:extLst>
          </p:cNvPr>
          <p:cNvSpPr/>
          <p:nvPr/>
        </p:nvSpPr>
        <p:spPr>
          <a:xfrm>
            <a:off x="5416561" y="4643819"/>
            <a:ext cx="1914594" cy="231715"/>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070-584 14 40</a:t>
            </a:r>
          </a:p>
        </p:txBody>
      </p:sp>
      <p:sp>
        <p:nvSpPr>
          <p:cNvPr id="22" name="Rektangel 21">
            <a:extLst>
              <a:ext uri="{FF2B5EF4-FFF2-40B4-BE49-F238E27FC236}">
                <a16:creationId xmlns:a16="http://schemas.microsoft.com/office/drawing/2014/main" id="{F0032A39-43B2-44D1-B79B-C57A0260CD30}"/>
              </a:ext>
            </a:extLst>
          </p:cNvPr>
          <p:cNvSpPr/>
          <p:nvPr/>
        </p:nvSpPr>
        <p:spPr>
          <a:xfrm>
            <a:off x="5416561" y="4429028"/>
            <a:ext cx="2340428" cy="1942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Telefonnummer: </a:t>
            </a:r>
            <a:r>
              <a:rPr lang="sv-SE" sz="1000" dirty="0">
                <a:solidFill>
                  <a:srgbClr val="C00000"/>
                </a:solidFill>
              </a:rPr>
              <a:t>* </a:t>
            </a:r>
            <a:r>
              <a:rPr lang="sv-SE" sz="1000" dirty="0">
                <a:solidFill>
                  <a:schemeClr val="accent2">
                    <a:lumMod val="75000"/>
                  </a:schemeClr>
                </a:solidFill>
              </a:rPr>
              <a:t>Telephone</a:t>
            </a:r>
            <a:endParaRPr lang="sv-SE" sz="1000" dirty="0">
              <a:solidFill>
                <a:srgbClr val="C00000"/>
              </a:solidFill>
            </a:endParaRPr>
          </a:p>
        </p:txBody>
      </p:sp>
      <p:sp>
        <p:nvSpPr>
          <p:cNvPr id="26" name="Rektangel 25">
            <a:extLst>
              <a:ext uri="{FF2B5EF4-FFF2-40B4-BE49-F238E27FC236}">
                <a16:creationId xmlns:a16="http://schemas.microsoft.com/office/drawing/2014/main" id="{658A1B30-B9DD-4776-AB4F-999C193E4348}"/>
              </a:ext>
            </a:extLst>
          </p:cNvPr>
          <p:cNvSpPr/>
          <p:nvPr/>
        </p:nvSpPr>
        <p:spPr>
          <a:xfrm>
            <a:off x="1115616" y="4623271"/>
            <a:ext cx="2502719" cy="19922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linda.karlsson@bredsjoakeri.se</a:t>
            </a:r>
          </a:p>
        </p:txBody>
      </p:sp>
      <p:sp>
        <p:nvSpPr>
          <p:cNvPr id="21" name="Rektangel 20">
            <a:extLst>
              <a:ext uri="{FF2B5EF4-FFF2-40B4-BE49-F238E27FC236}">
                <a16:creationId xmlns:a16="http://schemas.microsoft.com/office/drawing/2014/main" id="{D36BD5BB-06D6-4C8B-B96B-CA969D9B36EB}"/>
              </a:ext>
            </a:extLst>
          </p:cNvPr>
          <p:cNvSpPr/>
          <p:nvPr/>
        </p:nvSpPr>
        <p:spPr>
          <a:xfrm>
            <a:off x="1115617" y="4429027"/>
            <a:ext cx="2245631" cy="18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E-postadress: </a:t>
            </a:r>
            <a:r>
              <a:rPr lang="sv-SE" sz="1000" dirty="0">
                <a:solidFill>
                  <a:srgbClr val="C00000"/>
                </a:solidFill>
              </a:rPr>
              <a:t>* </a:t>
            </a:r>
            <a:r>
              <a:rPr lang="sv-SE" sz="1000" dirty="0">
                <a:solidFill>
                  <a:srgbClr val="0070C0"/>
                </a:solidFill>
              </a:rPr>
              <a:t>E-m</a:t>
            </a:r>
            <a:r>
              <a:rPr lang="sv-SE" sz="1000" dirty="0">
                <a:solidFill>
                  <a:schemeClr val="accent2">
                    <a:lumMod val="75000"/>
                  </a:schemeClr>
                </a:solidFill>
              </a:rPr>
              <a:t>ail</a:t>
            </a:r>
            <a:endParaRPr lang="sv-SE" sz="1000" dirty="0">
              <a:solidFill>
                <a:srgbClr val="C00000"/>
              </a:solidFill>
            </a:endParaRPr>
          </a:p>
        </p:txBody>
      </p:sp>
      <p:sp>
        <p:nvSpPr>
          <p:cNvPr id="25" name="Rektangel 24">
            <a:extLst>
              <a:ext uri="{FF2B5EF4-FFF2-40B4-BE49-F238E27FC236}">
                <a16:creationId xmlns:a16="http://schemas.microsoft.com/office/drawing/2014/main" id="{4E0D36B3-56E3-48E7-A71C-C6F2E0A4ABCA}"/>
              </a:ext>
            </a:extLst>
          </p:cNvPr>
          <p:cNvSpPr/>
          <p:nvPr/>
        </p:nvSpPr>
        <p:spPr>
          <a:xfrm>
            <a:off x="5423534" y="4208772"/>
            <a:ext cx="1867391" cy="198843"/>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Linda Karlsson</a:t>
            </a:r>
          </a:p>
        </p:txBody>
      </p:sp>
      <p:sp>
        <p:nvSpPr>
          <p:cNvPr id="20" name="Rektangel 19">
            <a:extLst>
              <a:ext uri="{FF2B5EF4-FFF2-40B4-BE49-F238E27FC236}">
                <a16:creationId xmlns:a16="http://schemas.microsoft.com/office/drawing/2014/main" id="{40665F67-D63F-499A-A4A3-9990C1F40D5F}"/>
              </a:ext>
            </a:extLst>
          </p:cNvPr>
          <p:cNvSpPr/>
          <p:nvPr/>
        </p:nvSpPr>
        <p:spPr>
          <a:xfrm>
            <a:off x="5429530" y="4022027"/>
            <a:ext cx="2245631" cy="1578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Kontaktperson: </a:t>
            </a:r>
            <a:r>
              <a:rPr lang="sv-SE" sz="1000" dirty="0">
                <a:solidFill>
                  <a:srgbClr val="C00000"/>
                </a:solidFill>
              </a:rPr>
              <a:t>* </a:t>
            </a:r>
            <a:r>
              <a:rPr lang="sv-SE" sz="1000" dirty="0">
                <a:solidFill>
                  <a:srgbClr val="0070C0"/>
                </a:solidFill>
              </a:rPr>
              <a:t>Contact person</a:t>
            </a:r>
            <a:endParaRPr lang="sv-SE" sz="1000" dirty="0">
              <a:solidFill>
                <a:srgbClr val="C00000"/>
              </a:solidFill>
            </a:endParaRPr>
          </a:p>
        </p:txBody>
      </p:sp>
      <p:sp>
        <p:nvSpPr>
          <p:cNvPr id="24" name="Rektangel 23">
            <a:extLst>
              <a:ext uri="{FF2B5EF4-FFF2-40B4-BE49-F238E27FC236}">
                <a16:creationId xmlns:a16="http://schemas.microsoft.com/office/drawing/2014/main" id="{5B8BFB4E-7136-4249-9803-714331D77B13}"/>
              </a:ext>
            </a:extLst>
          </p:cNvPr>
          <p:cNvSpPr/>
          <p:nvPr/>
        </p:nvSpPr>
        <p:spPr>
          <a:xfrm>
            <a:off x="1122590" y="4209918"/>
            <a:ext cx="2502720" cy="19884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Bredsjö Åkeri AB</a:t>
            </a:r>
          </a:p>
        </p:txBody>
      </p:sp>
      <p:sp>
        <p:nvSpPr>
          <p:cNvPr id="19" name="Rektangel 18">
            <a:extLst>
              <a:ext uri="{FF2B5EF4-FFF2-40B4-BE49-F238E27FC236}">
                <a16:creationId xmlns:a16="http://schemas.microsoft.com/office/drawing/2014/main" id="{C33EFFA7-6753-40BB-8B43-DBC70063B032}"/>
              </a:ext>
            </a:extLst>
          </p:cNvPr>
          <p:cNvSpPr/>
          <p:nvPr/>
        </p:nvSpPr>
        <p:spPr>
          <a:xfrm>
            <a:off x="1128587" y="4022026"/>
            <a:ext cx="3069013" cy="167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Verksamhetens namn: </a:t>
            </a:r>
            <a:r>
              <a:rPr lang="sv-SE" sz="1000" dirty="0">
                <a:solidFill>
                  <a:srgbClr val="C00000"/>
                </a:solidFill>
              </a:rPr>
              <a:t>* </a:t>
            </a:r>
            <a:r>
              <a:rPr lang="sv-SE" sz="1000" dirty="0" err="1">
                <a:solidFill>
                  <a:srgbClr val="0070C0"/>
                </a:solidFill>
              </a:rPr>
              <a:t>Name</a:t>
            </a:r>
            <a:r>
              <a:rPr lang="sv-SE" sz="1000" dirty="0">
                <a:solidFill>
                  <a:srgbClr val="0070C0"/>
                </a:solidFill>
              </a:rPr>
              <a:t> </a:t>
            </a:r>
            <a:r>
              <a:rPr lang="sv-SE" sz="1000" dirty="0" err="1">
                <a:solidFill>
                  <a:srgbClr val="0070C0"/>
                </a:solidFill>
              </a:rPr>
              <a:t>of</a:t>
            </a:r>
            <a:r>
              <a:rPr lang="sv-SE" sz="1000" dirty="0">
                <a:solidFill>
                  <a:srgbClr val="0070C0"/>
                </a:solidFill>
              </a:rPr>
              <a:t> the </a:t>
            </a:r>
            <a:r>
              <a:rPr lang="sv-SE" sz="1000" dirty="0" err="1">
                <a:solidFill>
                  <a:srgbClr val="0070C0"/>
                </a:solidFill>
              </a:rPr>
              <a:t>company</a:t>
            </a:r>
            <a:r>
              <a:rPr lang="sv-SE" sz="1000" dirty="0">
                <a:solidFill>
                  <a:srgbClr val="0070C0"/>
                </a:solidFill>
              </a:rPr>
              <a:t> </a:t>
            </a:r>
            <a:endParaRPr lang="sv-SE" sz="1000" dirty="0">
              <a:solidFill>
                <a:srgbClr val="C00000"/>
              </a:solidFill>
            </a:endParaRPr>
          </a:p>
        </p:txBody>
      </p:sp>
      <p:sp>
        <p:nvSpPr>
          <p:cNvPr id="23" name="Rektangel 22">
            <a:extLst>
              <a:ext uri="{FF2B5EF4-FFF2-40B4-BE49-F238E27FC236}">
                <a16:creationId xmlns:a16="http://schemas.microsoft.com/office/drawing/2014/main" id="{30F7E64F-1684-4629-9A5C-61D4EFCFCB46}"/>
              </a:ext>
            </a:extLst>
          </p:cNvPr>
          <p:cNvSpPr/>
          <p:nvPr/>
        </p:nvSpPr>
        <p:spPr>
          <a:xfrm>
            <a:off x="5423533" y="3822938"/>
            <a:ext cx="1867391" cy="19234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5525413695</a:t>
            </a:r>
          </a:p>
        </p:txBody>
      </p:sp>
      <p:sp>
        <p:nvSpPr>
          <p:cNvPr id="18" name="Rektangel 17">
            <a:extLst>
              <a:ext uri="{FF2B5EF4-FFF2-40B4-BE49-F238E27FC236}">
                <a16:creationId xmlns:a16="http://schemas.microsoft.com/office/drawing/2014/main" id="{26521310-5EFA-4033-8584-350B4A2EF6E9}"/>
              </a:ext>
            </a:extLst>
          </p:cNvPr>
          <p:cNvSpPr/>
          <p:nvPr/>
        </p:nvSpPr>
        <p:spPr>
          <a:xfrm>
            <a:off x="5423533" y="3401067"/>
            <a:ext cx="2855026" cy="4004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Organisationsnummer/personnummer: </a:t>
            </a:r>
            <a:r>
              <a:rPr lang="sv-SE" sz="1000" dirty="0">
                <a:solidFill>
                  <a:srgbClr val="C00000"/>
                </a:solidFill>
              </a:rPr>
              <a:t>* </a:t>
            </a:r>
          </a:p>
          <a:p>
            <a:r>
              <a:rPr lang="sv-SE" sz="1000" dirty="0" err="1">
                <a:solidFill>
                  <a:srgbClr val="0070C0"/>
                </a:solidFill>
              </a:rPr>
              <a:t>Organization</a:t>
            </a:r>
            <a:r>
              <a:rPr lang="sv-SE" sz="1000" dirty="0">
                <a:solidFill>
                  <a:srgbClr val="0070C0"/>
                </a:solidFill>
              </a:rPr>
              <a:t> </a:t>
            </a:r>
            <a:r>
              <a:rPr lang="sv-SE" sz="1000" dirty="0" err="1">
                <a:solidFill>
                  <a:srgbClr val="0070C0"/>
                </a:solidFill>
              </a:rPr>
              <a:t>number</a:t>
            </a:r>
            <a:r>
              <a:rPr lang="sv-SE" sz="1000" dirty="0">
                <a:solidFill>
                  <a:srgbClr val="0070C0"/>
                </a:solidFill>
              </a:rPr>
              <a:t>/social </a:t>
            </a:r>
            <a:r>
              <a:rPr lang="sv-SE" sz="1000" dirty="0" err="1">
                <a:solidFill>
                  <a:srgbClr val="0070C0"/>
                </a:solidFill>
              </a:rPr>
              <a:t>security</a:t>
            </a:r>
            <a:r>
              <a:rPr lang="sv-SE" sz="1000" dirty="0">
                <a:solidFill>
                  <a:srgbClr val="0070C0"/>
                </a:solidFill>
              </a:rPr>
              <a:t> </a:t>
            </a:r>
            <a:r>
              <a:rPr lang="sv-SE" sz="1000" dirty="0" err="1">
                <a:solidFill>
                  <a:srgbClr val="0070C0"/>
                </a:solidFill>
              </a:rPr>
              <a:t>number</a:t>
            </a:r>
            <a:r>
              <a:rPr lang="sv-SE" sz="1000" dirty="0">
                <a:solidFill>
                  <a:srgbClr val="0070C0"/>
                </a:solidFill>
              </a:rPr>
              <a:t> </a:t>
            </a:r>
            <a:endParaRPr lang="sv-SE" sz="1000" dirty="0">
              <a:solidFill>
                <a:srgbClr val="C00000"/>
              </a:solidFill>
            </a:endParaRPr>
          </a:p>
        </p:txBody>
      </p:sp>
      <p:pic>
        <p:nvPicPr>
          <p:cNvPr id="32" name="Platshållare för innehåll 7">
            <a:extLst>
              <a:ext uri="{FF2B5EF4-FFF2-40B4-BE49-F238E27FC236}">
                <a16:creationId xmlns:a16="http://schemas.microsoft.com/office/drawing/2014/main" id="{2BD9B73B-BD34-4D1F-BA08-2EE982A31E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8155" y="3456619"/>
            <a:ext cx="2372956" cy="557614"/>
          </a:xfrm>
        </p:spPr>
      </p:pic>
      <p:sp>
        <p:nvSpPr>
          <p:cNvPr id="29" name="Rektangel 28">
            <a:extLst>
              <a:ext uri="{FF2B5EF4-FFF2-40B4-BE49-F238E27FC236}">
                <a16:creationId xmlns:a16="http://schemas.microsoft.com/office/drawing/2014/main" id="{8E34CC53-2C02-4E6F-BC96-E16CC5CE21F0}"/>
              </a:ext>
            </a:extLst>
          </p:cNvPr>
          <p:cNvSpPr/>
          <p:nvPr/>
        </p:nvSpPr>
        <p:spPr>
          <a:xfrm>
            <a:off x="1115616" y="3281202"/>
            <a:ext cx="2245631" cy="1676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Verksamhetsutövare </a:t>
            </a:r>
            <a:r>
              <a:rPr lang="sv-SE" sz="1000" dirty="0">
                <a:solidFill>
                  <a:srgbClr val="0070C0"/>
                </a:solidFill>
              </a:rPr>
              <a:t>(Operator)</a:t>
            </a:r>
            <a:endParaRPr lang="sv-SE" sz="1000" dirty="0">
              <a:solidFill>
                <a:schemeClr val="tx1"/>
              </a:solidFill>
            </a:endParaRPr>
          </a:p>
        </p:txBody>
      </p:sp>
      <p:sp>
        <p:nvSpPr>
          <p:cNvPr id="17" name="Rektangel 16">
            <a:extLst>
              <a:ext uri="{FF2B5EF4-FFF2-40B4-BE49-F238E27FC236}">
                <a16:creationId xmlns:a16="http://schemas.microsoft.com/office/drawing/2014/main" id="{0A5B1979-2485-45C4-BFB3-FC8DC360FCE0}"/>
              </a:ext>
            </a:extLst>
          </p:cNvPr>
          <p:cNvSpPr/>
          <p:nvPr/>
        </p:nvSpPr>
        <p:spPr>
          <a:xfrm>
            <a:off x="5459200" y="2915202"/>
            <a:ext cx="1914594" cy="23808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073-587 42 22</a:t>
            </a:r>
          </a:p>
        </p:txBody>
      </p:sp>
      <p:sp>
        <p:nvSpPr>
          <p:cNvPr id="12" name="Rektangel 11">
            <a:extLst>
              <a:ext uri="{FF2B5EF4-FFF2-40B4-BE49-F238E27FC236}">
                <a16:creationId xmlns:a16="http://schemas.microsoft.com/office/drawing/2014/main" id="{1771297B-0918-4D02-9004-E3ADBD22BA8A}"/>
              </a:ext>
            </a:extLst>
          </p:cNvPr>
          <p:cNvSpPr/>
          <p:nvPr/>
        </p:nvSpPr>
        <p:spPr>
          <a:xfrm>
            <a:off x="5459200" y="2699177"/>
            <a:ext cx="2526544" cy="215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Telefonnummer: </a:t>
            </a:r>
            <a:r>
              <a:rPr lang="sv-SE" sz="1000" dirty="0">
                <a:solidFill>
                  <a:srgbClr val="C00000"/>
                </a:solidFill>
              </a:rPr>
              <a:t>* </a:t>
            </a:r>
            <a:r>
              <a:rPr lang="sv-SE" sz="1000" dirty="0">
                <a:solidFill>
                  <a:srgbClr val="0070C0"/>
                </a:solidFill>
              </a:rPr>
              <a:t>Telephone</a:t>
            </a:r>
            <a:endParaRPr lang="sv-SE" sz="1000" dirty="0">
              <a:solidFill>
                <a:srgbClr val="C00000"/>
              </a:solidFill>
            </a:endParaRPr>
          </a:p>
        </p:txBody>
      </p:sp>
      <p:sp>
        <p:nvSpPr>
          <p:cNvPr id="16" name="Rektangel 15">
            <a:extLst>
              <a:ext uri="{FF2B5EF4-FFF2-40B4-BE49-F238E27FC236}">
                <a16:creationId xmlns:a16="http://schemas.microsoft.com/office/drawing/2014/main" id="{2290EAE1-8D50-4AD1-98DF-B5460B988F98}"/>
              </a:ext>
            </a:extLst>
          </p:cNvPr>
          <p:cNvSpPr/>
          <p:nvPr/>
        </p:nvSpPr>
        <p:spPr>
          <a:xfrm>
            <a:off x="1158255" y="2915201"/>
            <a:ext cx="2502721" cy="261983"/>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b.forslund@bredsjoakeri.se</a:t>
            </a:r>
          </a:p>
        </p:txBody>
      </p:sp>
      <p:sp>
        <p:nvSpPr>
          <p:cNvPr id="11" name="Rektangel 10">
            <a:extLst>
              <a:ext uri="{FF2B5EF4-FFF2-40B4-BE49-F238E27FC236}">
                <a16:creationId xmlns:a16="http://schemas.microsoft.com/office/drawing/2014/main" id="{30CA0FBD-D844-4627-8742-14C219DD203E}"/>
              </a:ext>
            </a:extLst>
          </p:cNvPr>
          <p:cNvSpPr/>
          <p:nvPr/>
        </p:nvSpPr>
        <p:spPr>
          <a:xfrm>
            <a:off x="1158256" y="2699177"/>
            <a:ext cx="2502720" cy="1924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E-postadress: </a:t>
            </a:r>
            <a:r>
              <a:rPr lang="sv-SE" sz="1000" dirty="0">
                <a:solidFill>
                  <a:srgbClr val="C00000"/>
                </a:solidFill>
              </a:rPr>
              <a:t>* </a:t>
            </a:r>
            <a:r>
              <a:rPr lang="sv-SE" sz="1000" dirty="0">
                <a:solidFill>
                  <a:srgbClr val="0070C0"/>
                </a:solidFill>
              </a:rPr>
              <a:t>E-m</a:t>
            </a:r>
            <a:r>
              <a:rPr lang="sv-SE" sz="1000" dirty="0">
                <a:solidFill>
                  <a:schemeClr val="accent2">
                    <a:lumMod val="75000"/>
                  </a:schemeClr>
                </a:solidFill>
              </a:rPr>
              <a:t>ail</a:t>
            </a:r>
            <a:endParaRPr lang="sv-SE" sz="1000" dirty="0">
              <a:solidFill>
                <a:srgbClr val="C00000"/>
              </a:solidFill>
            </a:endParaRPr>
          </a:p>
        </p:txBody>
      </p:sp>
      <p:sp>
        <p:nvSpPr>
          <p:cNvPr id="15" name="Rektangel 14">
            <a:extLst>
              <a:ext uri="{FF2B5EF4-FFF2-40B4-BE49-F238E27FC236}">
                <a16:creationId xmlns:a16="http://schemas.microsoft.com/office/drawing/2014/main" id="{2EA107BC-57F6-485B-A4AD-7FC135608574}"/>
              </a:ext>
            </a:extLst>
          </p:cNvPr>
          <p:cNvSpPr/>
          <p:nvPr/>
        </p:nvSpPr>
        <p:spPr>
          <a:xfrm>
            <a:off x="5459200" y="2483153"/>
            <a:ext cx="1914594" cy="21597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Forslund</a:t>
            </a:r>
          </a:p>
        </p:txBody>
      </p:sp>
      <p:sp>
        <p:nvSpPr>
          <p:cNvPr id="10" name="Rektangel 9">
            <a:extLst>
              <a:ext uri="{FF2B5EF4-FFF2-40B4-BE49-F238E27FC236}">
                <a16:creationId xmlns:a16="http://schemas.microsoft.com/office/drawing/2014/main" id="{29C2AF3B-80D4-493E-BD24-73A3CEE1446C}"/>
              </a:ext>
            </a:extLst>
          </p:cNvPr>
          <p:cNvSpPr/>
          <p:nvPr/>
        </p:nvSpPr>
        <p:spPr>
          <a:xfrm>
            <a:off x="5483027" y="2267131"/>
            <a:ext cx="1914593" cy="194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Efternamn: </a:t>
            </a:r>
            <a:r>
              <a:rPr lang="sv-SE" sz="1000" dirty="0">
                <a:solidFill>
                  <a:srgbClr val="C00000"/>
                </a:solidFill>
              </a:rPr>
              <a:t>*</a:t>
            </a:r>
            <a:r>
              <a:rPr lang="sv-SE" sz="1000" dirty="0">
                <a:solidFill>
                  <a:schemeClr val="accent2">
                    <a:lumMod val="75000"/>
                  </a:schemeClr>
                </a:solidFill>
              </a:rPr>
              <a:t> </a:t>
            </a:r>
            <a:r>
              <a:rPr lang="sv-SE" sz="1000" dirty="0" err="1">
                <a:solidFill>
                  <a:schemeClr val="accent2">
                    <a:lumMod val="75000"/>
                  </a:schemeClr>
                </a:solidFill>
              </a:rPr>
              <a:t>Surname</a:t>
            </a:r>
            <a:endParaRPr lang="sv-SE" sz="1000" dirty="0">
              <a:solidFill>
                <a:srgbClr val="C00000"/>
              </a:solidFill>
            </a:endParaRPr>
          </a:p>
        </p:txBody>
      </p:sp>
      <p:sp>
        <p:nvSpPr>
          <p:cNvPr id="14" name="Rektangel 13">
            <a:extLst>
              <a:ext uri="{FF2B5EF4-FFF2-40B4-BE49-F238E27FC236}">
                <a16:creationId xmlns:a16="http://schemas.microsoft.com/office/drawing/2014/main" id="{1AAD142A-0748-443E-8444-DAEB3D19199A}"/>
              </a:ext>
            </a:extLst>
          </p:cNvPr>
          <p:cNvSpPr/>
          <p:nvPr/>
        </p:nvSpPr>
        <p:spPr>
          <a:xfrm>
            <a:off x="1158256" y="2483153"/>
            <a:ext cx="2502722" cy="21597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Benjamin</a:t>
            </a:r>
          </a:p>
        </p:txBody>
      </p:sp>
      <p:sp>
        <p:nvSpPr>
          <p:cNvPr id="9" name="Rektangel 8">
            <a:extLst>
              <a:ext uri="{FF2B5EF4-FFF2-40B4-BE49-F238E27FC236}">
                <a16:creationId xmlns:a16="http://schemas.microsoft.com/office/drawing/2014/main" id="{852F80BD-C868-449D-A50A-0604467D1F0C}"/>
              </a:ext>
            </a:extLst>
          </p:cNvPr>
          <p:cNvSpPr/>
          <p:nvPr/>
        </p:nvSpPr>
        <p:spPr>
          <a:xfrm>
            <a:off x="1158255" y="2267131"/>
            <a:ext cx="2502720" cy="194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Förnamn: </a:t>
            </a:r>
            <a:r>
              <a:rPr lang="sv-SE" sz="1000" dirty="0">
                <a:solidFill>
                  <a:srgbClr val="C00000"/>
                </a:solidFill>
              </a:rPr>
              <a:t>* </a:t>
            </a:r>
            <a:r>
              <a:rPr lang="sv-SE" sz="1000" dirty="0" err="1">
                <a:solidFill>
                  <a:schemeClr val="accent2">
                    <a:lumMod val="75000"/>
                  </a:schemeClr>
                </a:solidFill>
              </a:rPr>
              <a:t>First</a:t>
            </a:r>
            <a:r>
              <a:rPr lang="sv-SE" sz="1000" dirty="0">
                <a:solidFill>
                  <a:srgbClr val="C00000"/>
                </a:solidFill>
              </a:rPr>
              <a:t> </a:t>
            </a:r>
            <a:r>
              <a:rPr lang="sv-SE" sz="1000" dirty="0" err="1">
                <a:solidFill>
                  <a:schemeClr val="accent2">
                    <a:lumMod val="75000"/>
                  </a:schemeClr>
                </a:solidFill>
              </a:rPr>
              <a:t>name</a:t>
            </a:r>
            <a:endParaRPr lang="sv-SE" sz="1000" dirty="0">
              <a:solidFill>
                <a:srgbClr val="C00000"/>
              </a:solidFill>
            </a:endParaRPr>
          </a:p>
        </p:txBody>
      </p:sp>
      <p:sp>
        <p:nvSpPr>
          <p:cNvPr id="13" name="Rektangel 12">
            <a:extLst>
              <a:ext uri="{FF2B5EF4-FFF2-40B4-BE49-F238E27FC236}">
                <a16:creationId xmlns:a16="http://schemas.microsoft.com/office/drawing/2014/main" id="{25C4804D-C877-4AF4-ACEA-5B501C84FFF9}"/>
              </a:ext>
            </a:extLst>
          </p:cNvPr>
          <p:cNvSpPr/>
          <p:nvPr/>
        </p:nvSpPr>
        <p:spPr>
          <a:xfrm>
            <a:off x="1158256" y="2044652"/>
            <a:ext cx="2502722" cy="21736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19850117-4448</a:t>
            </a:r>
          </a:p>
        </p:txBody>
      </p:sp>
      <p:sp>
        <p:nvSpPr>
          <p:cNvPr id="31" name="Rektangulär pratbubbla 8">
            <a:extLst>
              <a:ext uri="{FF2B5EF4-FFF2-40B4-BE49-F238E27FC236}">
                <a16:creationId xmlns:a16="http://schemas.microsoft.com/office/drawing/2014/main" id="{A160C65A-7A56-4D37-AA93-269C4F321A86}"/>
              </a:ext>
            </a:extLst>
          </p:cNvPr>
          <p:cNvSpPr/>
          <p:nvPr/>
        </p:nvSpPr>
        <p:spPr>
          <a:xfrm>
            <a:off x="2784189" y="2264859"/>
            <a:ext cx="2245631" cy="795471"/>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800" dirty="0">
                <a:solidFill>
                  <a:schemeClr val="tx1"/>
                </a:solidFill>
              </a:rPr>
              <a:t>Operators in this note are carrier’s of hazardous waste. In other notes, operators are producers of hazardous waste, performers who professionally collect or treat hazardous waste, or act as dealers and brokers of hazardous waste</a:t>
            </a:r>
            <a:endParaRPr lang="sv-SE" sz="800" dirty="0">
              <a:solidFill>
                <a:schemeClr val="tx1"/>
              </a:solidFill>
            </a:endParaRPr>
          </a:p>
        </p:txBody>
      </p:sp>
      <p:sp>
        <p:nvSpPr>
          <p:cNvPr id="8" name="Rektangel 7">
            <a:extLst>
              <a:ext uri="{FF2B5EF4-FFF2-40B4-BE49-F238E27FC236}">
                <a16:creationId xmlns:a16="http://schemas.microsoft.com/office/drawing/2014/main" id="{E00AF06C-E594-4E48-A44F-C43FA0E33C6E}"/>
              </a:ext>
            </a:extLst>
          </p:cNvPr>
          <p:cNvSpPr/>
          <p:nvPr/>
        </p:nvSpPr>
        <p:spPr>
          <a:xfrm>
            <a:off x="1170306" y="1792472"/>
            <a:ext cx="4288894" cy="1971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Uppgiftslämnares personnummer: </a:t>
            </a:r>
            <a:r>
              <a:rPr lang="sv-SE" sz="1000" dirty="0">
                <a:solidFill>
                  <a:srgbClr val="C00000"/>
                </a:solidFill>
              </a:rPr>
              <a:t>* </a:t>
            </a:r>
            <a:r>
              <a:rPr lang="sv-SE" sz="1000" dirty="0" err="1">
                <a:solidFill>
                  <a:schemeClr val="accent2">
                    <a:lumMod val="75000"/>
                  </a:schemeClr>
                </a:solidFill>
              </a:rPr>
              <a:t>Provider’s</a:t>
            </a:r>
            <a:r>
              <a:rPr lang="sv-SE" sz="1000" dirty="0">
                <a:solidFill>
                  <a:schemeClr val="accent2">
                    <a:lumMod val="75000"/>
                  </a:schemeClr>
                </a:solidFill>
              </a:rPr>
              <a:t> social </a:t>
            </a:r>
            <a:r>
              <a:rPr lang="sv-SE" sz="1000" dirty="0" err="1">
                <a:solidFill>
                  <a:schemeClr val="accent2">
                    <a:lumMod val="75000"/>
                  </a:schemeClr>
                </a:solidFill>
              </a:rPr>
              <a:t>security</a:t>
            </a:r>
            <a:r>
              <a:rPr lang="sv-SE" sz="1000" dirty="0">
                <a:solidFill>
                  <a:schemeClr val="accent2">
                    <a:lumMod val="75000"/>
                  </a:schemeClr>
                </a:solidFill>
              </a:rPr>
              <a:t> </a:t>
            </a:r>
            <a:r>
              <a:rPr lang="sv-SE" sz="1000" dirty="0" err="1">
                <a:solidFill>
                  <a:schemeClr val="accent2">
                    <a:lumMod val="75000"/>
                  </a:schemeClr>
                </a:solidFill>
              </a:rPr>
              <a:t>number</a:t>
            </a:r>
            <a:endParaRPr lang="sv-SE" sz="1000" dirty="0">
              <a:solidFill>
                <a:srgbClr val="C00000"/>
              </a:solidFill>
            </a:endParaRPr>
          </a:p>
        </p:txBody>
      </p:sp>
      <p:sp>
        <p:nvSpPr>
          <p:cNvPr id="30" name="Rektangel 29">
            <a:extLst>
              <a:ext uri="{FF2B5EF4-FFF2-40B4-BE49-F238E27FC236}">
                <a16:creationId xmlns:a16="http://schemas.microsoft.com/office/drawing/2014/main" id="{C2C560FE-83DF-4141-8EFF-13C3BD7D645B}"/>
              </a:ext>
            </a:extLst>
          </p:cNvPr>
          <p:cNvSpPr/>
          <p:nvPr/>
        </p:nvSpPr>
        <p:spPr>
          <a:xfrm>
            <a:off x="1122586" y="1579083"/>
            <a:ext cx="6952032" cy="2380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Uppgiftslämnare</a:t>
            </a:r>
            <a:r>
              <a:rPr lang="sv-SE" sz="1000" dirty="0">
                <a:solidFill>
                  <a:schemeClr val="accent2">
                    <a:lumMod val="75000"/>
                  </a:schemeClr>
                </a:solidFill>
              </a:rPr>
              <a:t> (</a:t>
            </a:r>
            <a:r>
              <a:rPr lang="sv-SE" sz="1000" dirty="0" err="1">
                <a:solidFill>
                  <a:schemeClr val="accent2">
                    <a:lumMod val="75000"/>
                  </a:schemeClr>
                </a:solidFill>
              </a:rPr>
              <a:t>Provider</a:t>
            </a:r>
            <a:r>
              <a:rPr lang="sv-SE" sz="1000" dirty="0">
                <a:solidFill>
                  <a:schemeClr val="accent2">
                    <a:lumMod val="75000"/>
                  </a:schemeClr>
                </a:solidFill>
              </a:rPr>
              <a:t>)</a:t>
            </a:r>
            <a:endParaRPr lang="sv-SE" sz="1000" dirty="0">
              <a:solidFill>
                <a:schemeClr val="tx1"/>
              </a:solidFill>
            </a:endParaRPr>
          </a:p>
        </p:txBody>
      </p:sp>
      <p:pic>
        <p:nvPicPr>
          <p:cNvPr id="7" name="Bildobjekt 6" descr="Screenshot of the e-service navigation with the Contact Details Step activated. The step before is Start and subsequent steps are: Shipment details, Hazardous waste, Summary and Ready.">
            <a:extLst>
              <a:ext uri="{FF2B5EF4-FFF2-40B4-BE49-F238E27FC236}">
                <a16:creationId xmlns:a16="http://schemas.microsoft.com/office/drawing/2014/main" id="{CCCAA352-869C-4780-A05A-9CA50368C6D1}"/>
              </a:ext>
            </a:extLst>
          </p:cNvPr>
          <p:cNvPicPr>
            <a:picLocks noChangeAspect="1"/>
          </p:cNvPicPr>
          <p:nvPr/>
        </p:nvPicPr>
        <p:blipFill>
          <a:blip r:embed="rId3"/>
          <a:stretch>
            <a:fillRect/>
          </a:stretch>
        </p:blipFill>
        <p:spPr>
          <a:xfrm>
            <a:off x="1187821" y="1009085"/>
            <a:ext cx="6703427" cy="523988"/>
          </a:xfrm>
          <a:prstGeom prst="rect">
            <a:avLst/>
          </a:prstGeom>
        </p:spPr>
      </p:pic>
      <p:sp>
        <p:nvSpPr>
          <p:cNvPr id="2" name="Rubrik 1">
            <a:extLst>
              <a:ext uri="{FF2B5EF4-FFF2-40B4-BE49-F238E27FC236}">
                <a16:creationId xmlns:a16="http://schemas.microsoft.com/office/drawing/2014/main" id="{3F8CA8B0-BB76-4914-9F5D-8437A53F883C}"/>
              </a:ext>
            </a:extLst>
          </p:cNvPr>
          <p:cNvSpPr>
            <a:spLocks noGrp="1"/>
          </p:cNvSpPr>
          <p:nvPr>
            <p:ph type="title"/>
          </p:nvPr>
        </p:nvSpPr>
        <p:spPr>
          <a:xfrm>
            <a:off x="824400" y="464400"/>
            <a:ext cx="7344000" cy="526937"/>
          </a:xfrm>
        </p:spPr>
        <p:txBody>
          <a:bodyPr/>
          <a:lstStyle/>
          <a:p>
            <a:r>
              <a:rPr lang="sv-SE" dirty="0" err="1"/>
              <a:t>Example</a:t>
            </a:r>
            <a:r>
              <a:rPr lang="sv-SE" dirty="0"/>
              <a:t> </a:t>
            </a:r>
            <a:r>
              <a:rPr lang="sv-SE" dirty="0" err="1"/>
              <a:t>with</a:t>
            </a:r>
            <a:r>
              <a:rPr lang="sv-SE" dirty="0"/>
              <a:t> </a:t>
            </a:r>
            <a:r>
              <a:rPr lang="sv-SE" dirty="0" err="1"/>
              <a:t>contact</a:t>
            </a:r>
            <a:r>
              <a:rPr lang="sv-SE" dirty="0"/>
              <a:t> </a:t>
            </a:r>
            <a:r>
              <a:rPr lang="sv-SE"/>
              <a:t>details</a:t>
            </a:r>
            <a:endParaRPr lang="sv-SE" dirty="0"/>
          </a:p>
        </p:txBody>
      </p:sp>
    </p:spTree>
    <p:extLst>
      <p:ext uri="{BB962C8B-B14F-4D97-AF65-F5344CB8AC3E}">
        <p14:creationId xmlns:p14="http://schemas.microsoft.com/office/powerpoint/2010/main" val="320557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1ED40943-3202-4A79-A4D8-B7BEB219383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5A001973-7464-4C18-8561-FB9EC7815A0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2204392B-8475-4D19-BEBF-C82B81A85A7F}"/>
              </a:ext>
            </a:extLst>
          </p:cNvPr>
          <p:cNvSpPr>
            <a:spLocks noGrp="1"/>
          </p:cNvSpPr>
          <p:nvPr>
            <p:ph type="sldNum" sz="quarter" idx="12"/>
          </p:nvPr>
        </p:nvSpPr>
        <p:spPr/>
        <p:txBody>
          <a:bodyPr/>
          <a:lstStyle/>
          <a:p>
            <a:fld id="{1844E2AD-2CA4-4022-8F3B-D585D66E2E30}" type="slidenum">
              <a:rPr lang="sv-SE" smtClean="0"/>
              <a:pPr/>
              <a:t>11</a:t>
            </a:fld>
            <a:endParaRPr lang="sv-SE"/>
          </a:p>
        </p:txBody>
      </p:sp>
      <p:sp>
        <p:nvSpPr>
          <p:cNvPr id="2" name="Rubrik 1">
            <a:extLst>
              <a:ext uri="{FF2B5EF4-FFF2-40B4-BE49-F238E27FC236}">
                <a16:creationId xmlns:a16="http://schemas.microsoft.com/office/drawing/2014/main" id="{67BE9C06-4D52-488E-A105-D3E45CCEA20C}"/>
              </a:ext>
            </a:extLst>
          </p:cNvPr>
          <p:cNvSpPr>
            <a:spLocks noGrp="1"/>
          </p:cNvSpPr>
          <p:nvPr>
            <p:ph type="title"/>
          </p:nvPr>
        </p:nvSpPr>
        <p:spPr/>
        <p:txBody>
          <a:bodyPr/>
          <a:lstStyle/>
          <a:p>
            <a:r>
              <a:rPr lang="sv-SE" dirty="0"/>
              <a:t>Step 4</a:t>
            </a:r>
            <a:br>
              <a:rPr lang="sv-SE" dirty="0"/>
            </a:br>
            <a:r>
              <a:rPr lang="sv-SE" dirty="0" err="1"/>
              <a:t>carrier</a:t>
            </a:r>
            <a:r>
              <a:rPr lang="sv-SE" dirty="0"/>
              <a:t> </a:t>
            </a:r>
            <a:r>
              <a:rPr lang="sv-SE" dirty="0" err="1"/>
              <a:t>details</a:t>
            </a:r>
            <a:endParaRPr lang="sv-SE" dirty="0"/>
          </a:p>
        </p:txBody>
      </p:sp>
    </p:spTree>
    <p:extLst>
      <p:ext uri="{BB962C8B-B14F-4D97-AF65-F5344CB8AC3E}">
        <p14:creationId xmlns:p14="http://schemas.microsoft.com/office/powerpoint/2010/main" val="2368783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C1C9B311-099E-4DA8-99AD-305E0F4DEEAF}"/>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55B0C485-C51B-40DD-A205-C3D6CCDCC47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5A830F6-04DB-4A1F-B855-25213B49D68A}"/>
              </a:ext>
            </a:extLst>
          </p:cNvPr>
          <p:cNvSpPr>
            <a:spLocks noGrp="1"/>
          </p:cNvSpPr>
          <p:nvPr>
            <p:ph type="sldNum" sz="quarter" idx="12"/>
          </p:nvPr>
        </p:nvSpPr>
        <p:spPr/>
        <p:txBody>
          <a:bodyPr/>
          <a:lstStyle/>
          <a:p>
            <a:fld id="{1844E2AD-2CA4-4022-8F3B-D585D66E2E30}" type="slidenum">
              <a:rPr lang="sv-SE" smtClean="0"/>
              <a:pPr/>
              <a:t>12</a:t>
            </a:fld>
            <a:endParaRPr lang="sv-SE"/>
          </a:p>
        </p:txBody>
      </p:sp>
      <p:pic>
        <p:nvPicPr>
          <p:cNvPr id="10" name="Platshållare för bild 9" descr="Screenshot of the steps of the e-service: Shipment details with three input areas. The &quot;Loading and start of transport&quot; input area is indicated by input fields for; Date of transport, Previous holder organization number, new holder organization number and mode of transport.">
            <a:extLst>
              <a:ext uri="{FF2B5EF4-FFF2-40B4-BE49-F238E27FC236}">
                <a16:creationId xmlns:a16="http://schemas.microsoft.com/office/drawing/2014/main" id="{1FE3E511-C47C-49BB-9A62-B312FF26413B}"/>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5720" b="5720"/>
          <a:stretch>
            <a:fillRect/>
          </a:stretch>
        </p:blipFill>
        <p:spPr/>
      </p:pic>
      <p:sp>
        <p:nvSpPr>
          <p:cNvPr id="7" name="Platshållare för text 6">
            <a:extLst>
              <a:ext uri="{FF2B5EF4-FFF2-40B4-BE49-F238E27FC236}">
                <a16:creationId xmlns:a16="http://schemas.microsoft.com/office/drawing/2014/main" id="{4736D399-2CFA-43B4-B9B8-CF59B9956A13}"/>
              </a:ext>
            </a:extLst>
          </p:cNvPr>
          <p:cNvSpPr>
            <a:spLocks noGrp="1"/>
          </p:cNvSpPr>
          <p:nvPr>
            <p:ph type="body" sz="quarter" idx="14"/>
          </p:nvPr>
        </p:nvSpPr>
        <p:spPr>
          <a:xfrm>
            <a:off x="4572000" y="1505660"/>
            <a:ext cx="3686400" cy="2700000"/>
          </a:xfrm>
        </p:spPr>
        <p:txBody>
          <a:bodyPr/>
          <a:lstStyle/>
          <a:p>
            <a:pPr marL="0" indent="0">
              <a:buNone/>
            </a:pPr>
            <a:r>
              <a:rPr lang="en-US" dirty="0"/>
              <a:t>Here, details must be provided in three areas:</a:t>
            </a:r>
          </a:p>
          <a:p>
            <a:pPr marL="457200" indent="-457200">
              <a:buFont typeface="+mj-lt"/>
              <a:buAutoNum type="arabicPeriod"/>
            </a:pPr>
            <a:r>
              <a:rPr lang="en-US" dirty="0"/>
              <a:t>Loading and start of transportation</a:t>
            </a:r>
          </a:p>
          <a:p>
            <a:pPr marL="457200" indent="-457200">
              <a:buFont typeface="+mj-lt"/>
              <a:buAutoNum type="arabicPeriod"/>
            </a:pPr>
            <a:r>
              <a:rPr lang="en-US" dirty="0"/>
              <a:t>Place of origin of the waste</a:t>
            </a:r>
          </a:p>
          <a:p>
            <a:pPr marL="457200" indent="-457200">
              <a:buFont typeface="+mj-lt"/>
              <a:buAutoNum type="arabicPeriod"/>
            </a:pPr>
            <a:r>
              <a:rPr lang="en-US" dirty="0"/>
              <a:t>Destination</a:t>
            </a:r>
          </a:p>
          <a:p>
            <a:pPr marL="457200" indent="-457200">
              <a:buFont typeface="+mj-lt"/>
              <a:buAutoNum type="arabicPeriod"/>
            </a:pPr>
            <a:endParaRPr lang="en-US" dirty="0"/>
          </a:p>
          <a:p>
            <a:pPr marL="0" indent="0">
              <a:buNone/>
            </a:pPr>
            <a:r>
              <a:rPr lang="en-US" dirty="0"/>
              <a:t>Examples on following pages</a:t>
            </a:r>
          </a:p>
        </p:txBody>
      </p:sp>
      <p:sp>
        <p:nvSpPr>
          <p:cNvPr id="2" name="Rubrik 1">
            <a:extLst>
              <a:ext uri="{FF2B5EF4-FFF2-40B4-BE49-F238E27FC236}">
                <a16:creationId xmlns:a16="http://schemas.microsoft.com/office/drawing/2014/main" id="{C0A017F0-017B-473D-AF93-2AAEFE9258BE}"/>
              </a:ext>
            </a:extLst>
          </p:cNvPr>
          <p:cNvSpPr>
            <a:spLocks noGrp="1"/>
          </p:cNvSpPr>
          <p:nvPr>
            <p:ph type="title"/>
          </p:nvPr>
        </p:nvSpPr>
        <p:spPr>
          <a:xfrm>
            <a:off x="4510355" y="464400"/>
            <a:ext cx="3600000" cy="1080000"/>
          </a:xfrm>
        </p:spPr>
        <p:txBody>
          <a:bodyPr/>
          <a:lstStyle/>
          <a:p>
            <a:r>
              <a:rPr lang="sv-SE" dirty="0"/>
              <a:t>Carrier </a:t>
            </a:r>
            <a:r>
              <a:rPr lang="sv-SE" dirty="0" err="1"/>
              <a:t>details</a:t>
            </a:r>
            <a:endParaRPr lang="sv-SE" dirty="0"/>
          </a:p>
        </p:txBody>
      </p:sp>
    </p:spTree>
    <p:extLst>
      <p:ext uri="{BB962C8B-B14F-4D97-AF65-F5344CB8AC3E}">
        <p14:creationId xmlns:p14="http://schemas.microsoft.com/office/powerpoint/2010/main" val="261505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7D9D1E75-8875-431A-81BE-E5C24CA49CD3}"/>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5ECF3575-360F-461F-A704-9993EEAB0A62}"/>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C82C833C-AC4C-4CB8-A922-5E40EA7164D6}"/>
              </a:ext>
            </a:extLst>
          </p:cNvPr>
          <p:cNvSpPr>
            <a:spLocks noGrp="1"/>
          </p:cNvSpPr>
          <p:nvPr>
            <p:ph type="sldNum" sz="quarter" idx="12"/>
          </p:nvPr>
        </p:nvSpPr>
        <p:spPr/>
        <p:txBody>
          <a:bodyPr/>
          <a:lstStyle/>
          <a:p>
            <a:fld id="{1844E2AD-2CA4-4022-8F3B-D585D66E2E30}" type="slidenum">
              <a:rPr lang="sv-SE" smtClean="0"/>
              <a:pPr/>
              <a:t>13</a:t>
            </a:fld>
            <a:endParaRPr lang="sv-SE"/>
          </a:p>
        </p:txBody>
      </p:sp>
      <p:grpSp>
        <p:nvGrpSpPr>
          <p:cNvPr id="16" name="Grupp 15" descr="Inmatat transportsätt är Vägtransport">
            <a:extLst>
              <a:ext uri="{FF2B5EF4-FFF2-40B4-BE49-F238E27FC236}">
                <a16:creationId xmlns:a16="http://schemas.microsoft.com/office/drawing/2014/main" id="{4A5C241E-5375-47CF-A24E-E552D3D881D6}"/>
              </a:ext>
            </a:extLst>
          </p:cNvPr>
          <p:cNvGrpSpPr/>
          <p:nvPr/>
        </p:nvGrpSpPr>
        <p:grpSpPr>
          <a:xfrm>
            <a:off x="878554" y="4509420"/>
            <a:ext cx="7207351" cy="282978"/>
            <a:chOff x="1610520" y="4039154"/>
            <a:chExt cx="7207351" cy="282978"/>
          </a:xfrm>
        </p:grpSpPr>
        <p:sp>
          <p:nvSpPr>
            <p:cNvPr id="17" name="Rektangel 16">
              <a:extLst>
                <a:ext uri="{FF2B5EF4-FFF2-40B4-BE49-F238E27FC236}">
                  <a16:creationId xmlns:a16="http://schemas.microsoft.com/office/drawing/2014/main" id="{3BF53B86-2228-4CE7-9CDD-6A738223E5BC}"/>
                </a:ext>
              </a:extLst>
            </p:cNvPr>
            <p:cNvSpPr/>
            <p:nvPr/>
          </p:nvSpPr>
          <p:spPr>
            <a:xfrm>
              <a:off x="1610520" y="4039154"/>
              <a:ext cx="7183904" cy="282978"/>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Vägtransport</a:t>
              </a:r>
            </a:p>
          </p:txBody>
        </p:sp>
        <p:sp>
          <p:nvSpPr>
            <p:cNvPr id="18" name="Bakåt eller föregående 17">
              <a:hlinkClick r:id="" action="ppaction://noaction" highlightClick="1"/>
              <a:extLst>
                <a:ext uri="{FF2B5EF4-FFF2-40B4-BE49-F238E27FC236}">
                  <a16:creationId xmlns:a16="http://schemas.microsoft.com/office/drawing/2014/main" id="{8290E9B4-6F49-46C3-A5EE-4A862A7BFA61}"/>
                </a:ext>
              </a:extLst>
            </p:cNvPr>
            <p:cNvSpPr/>
            <p:nvPr/>
          </p:nvSpPr>
          <p:spPr>
            <a:xfrm rot="16200000">
              <a:off x="8536178" y="4039533"/>
              <a:ext cx="277957" cy="285429"/>
            </a:xfrm>
            <a:prstGeom prst="actionButtonBackPrevious">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2000"/>
            </a:p>
          </p:txBody>
        </p:sp>
      </p:grpSp>
      <p:sp>
        <p:nvSpPr>
          <p:cNvPr id="15" name="Rektangel 14">
            <a:extLst>
              <a:ext uri="{FF2B5EF4-FFF2-40B4-BE49-F238E27FC236}">
                <a16:creationId xmlns:a16="http://schemas.microsoft.com/office/drawing/2014/main" id="{87657F66-59AF-45C9-8270-C8441E1AB690}"/>
              </a:ext>
            </a:extLst>
          </p:cNvPr>
          <p:cNvSpPr/>
          <p:nvPr/>
        </p:nvSpPr>
        <p:spPr>
          <a:xfrm>
            <a:off x="878554" y="4264668"/>
            <a:ext cx="2470370" cy="2049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Transportsätt: </a:t>
            </a:r>
            <a:r>
              <a:rPr lang="sv-SE" sz="1000" dirty="0">
                <a:solidFill>
                  <a:srgbClr val="C00000"/>
                </a:solidFill>
              </a:rPr>
              <a:t>* </a:t>
            </a:r>
            <a:r>
              <a:rPr lang="sv-SE" sz="1000" dirty="0" err="1">
                <a:solidFill>
                  <a:srgbClr val="0070C0"/>
                </a:solidFill>
              </a:rPr>
              <a:t>Transportation</a:t>
            </a:r>
            <a:endParaRPr lang="sv-SE" sz="1000" dirty="0">
              <a:solidFill>
                <a:srgbClr val="C00000"/>
              </a:solidFill>
            </a:endParaRPr>
          </a:p>
        </p:txBody>
      </p:sp>
      <p:sp>
        <p:nvSpPr>
          <p:cNvPr id="14" name="Rektangel 13">
            <a:extLst>
              <a:ext uri="{FF2B5EF4-FFF2-40B4-BE49-F238E27FC236}">
                <a16:creationId xmlns:a16="http://schemas.microsoft.com/office/drawing/2014/main" id="{5829784D-6ABB-40FD-A866-2763A9948334}"/>
              </a:ext>
            </a:extLst>
          </p:cNvPr>
          <p:cNvSpPr/>
          <p:nvPr/>
        </p:nvSpPr>
        <p:spPr>
          <a:xfrm>
            <a:off x="5239322" y="3919580"/>
            <a:ext cx="2844496" cy="24138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578654-3214</a:t>
            </a:r>
          </a:p>
        </p:txBody>
      </p:sp>
      <p:sp>
        <p:nvSpPr>
          <p:cNvPr id="13" name="Rektangel 12">
            <a:extLst>
              <a:ext uri="{FF2B5EF4-FFF2-40B4-BE49-F238E27FC236}">
                <a16:creationId xmlns:a16="http://schemas.microsoft.com/office/drawing/2014/main" id="{CDCF666D-DDBD-496C-A23C-08DA46CAEAE1}"/>
              </a:ext>
            </a:extLst>
          </p:cNvPr>
          <p:cNvSpPr/>
          <p:nvPr/>
        </p:nvSpPr>
        <p:spPr>
          <a:xfrm>
            <a:off x="5239322" y="3575002"/>
            <a:ext cx="3669997" cy="3036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Ny innehavare organisationsnummer/personnummer: </a:t>
            </a:r>
            <a:r>
              <a:rPr lang="sv-SE" sz="1000" dirty="0">
                <a:solidFill>
                  <a:srgbClr val="C00000"/>
                </a:solidFill>
              </a:rPr>
              <a:t>* </a:t>
            </a:r>
          </a:p>
          <a:p>
            <a:r>
              <a:rPr lang="sv-SE" sz="1000" dirty="0">
                <a:solidFill>
                  <a:srgbClr val="0070C0"/>
                </a:solidFill>
              </a:rPr>
              <a:t>New </a:t>
            </a:r>
            <a:r>
              <a:rPr lang="sv-SE" sz="1000" dirty="0" err="1">
                <a:solidFill>
                  <a:srgbClr val="0070C0"/>
                </a:solidFill>
              </a:rPr>
              <a:t>holder’s</a:t>
            </a:r>
            <a:r>
              <a:rPr lang="sv-SE" sz="1000" dirty="0">
                <a:solidFill>
                  <a:srgbClr val="0070C0"/>
                </a:solidFill>
              </a:rPr>
              <a:t> </a:t>
            </a:r>
            <a:r>
              <a:rPr lang="sv-SE" sz="1000" dirty="0" err="1">
                <a:solidFill>
                  <a:srgbClr val="0070C0"/>
                </a:solidFill>
              </a:rPr>
              <a:t>organization</a:t>
            </a:r>
            <a:r>
              <a:rPr lang="sv-SE" sz="1000" dirty="0">
                <a:solidFill>
                  <a:srgbClr val="0070C0"/>
                </a:solidFill>
              </a:rPr>
              <a:t> </a:t>
            </a:r>
            <a:r>
              <a:rPr lang="sv-SE" sz="1000" dirty="0" err="1">
                <a:solidFill>
                  <a:srgbClr val="0070C0"/>
                </a:solidFill>
              </a:rPr>
              <a:t>number</a:t>
            </a:r>
            <a:endParaRPr lang="sv-SE" sz="1000" dirty="0">
              <a:solidFill>
                <a:srgbClr val="C00000"/>
              </a:solidFill>
            </a:endParaRPr>
          </a:p>
        </p:txBody>
      </p:sp>
      <p:sp>
        <p:nvSpPr>
          <p:cNvPr id="12" name="Rektangel 11">
            <a:extLst>
              <a:ext uri="{FF2B5EF4-FFF2-40B4-BE49-F238E27FC236}">
                <a16:creationId xmlns:a16="http://schemas.microsoft.com/office/drawing/2014/main" id="{0D3E4781-6BD0-43CC-9A3B-D9F0E054F184}"/>
              </a:ext>
            </a:extLst>
          </p:cNvPr>
          <p:cNvSpPr/>
          <p:nvPr/>
        </p:nvSpPr>
        <p:spPr>
          <a:xfrm>
            <a:off x="5239322" y="3294002"/>
            <a:ext cx="2844496" cy="24138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568749-9631</a:t>
            </a:r>
          </a:p>
        </p:txBody>
      </p:sp>
      <p:sp>
        <p:nvSpPr>
          <p:cNvPr id="10" name="Rektangel 9">
            <a:extLst>
              <a:ext uri="{FF2B5EF4-FFF2-40B4-BE49-F238E27FC236}">
                <a16:creationId xmlns:a16="http://schemas.microsoft.com/office/drawing/2014/main" id="{865CD1B1-A393-4601-A041-E2E39082A601}"/>
              </a:ext>
            </a:extLst>
          </p:cNvPr>
          <p:cNvSpPr/>
          <p:nvPr/>
        </p:nvSpPr>
        <p:spPr>
          <a:xfrm>
            <a:off x="5239322" y="3009418"/>
            <a:ext cx="3658058" cy="266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Tidigare innehavare organisationsnummer/personnummer: </a:t>
            </a:r>
            <a:r>
              <a:rPr lang="sv-SE" sz="1000" dirty="0">
                <a:solidFill>
                  <a:srgbClr val="C00000"/>
                </a:solidFill>
              </a:rPr>
              <a:t>* </a:t>
            </a:r>
          </a:p>
          <a:p>
            <a:r>
              <a:rPr lang="sv-SE" sz="1000" dirty="0" err="1">
                <a:solidFill>
                  <a:srgbClr val="0070C0"/>
                </a:solidFill>
              </a:rPr>
              <a:t>Previous</a:t>
            </a:r>
            <a:r>
              <a:rPr lang="sv-SE" sz="1000" dirty="0">
                <a:solidFill>
                  <a:srgbClr val="0070C0"/>
                </a:solidFill>
              </a:rPr>
              <a:t> </a:t>
            </a:r>
            <a:r>
              <a:rPr lang="sv-SE" sz="1000" dirty="0" err="1">
                <a:solidFill>
                  <a:srgbClr val="0070C0"/>
                </a:solidFill>
              </a:rPr>
              <a:t>holder’s</a:t>
            </a:r>
            <a:r>
              <a:rPr lang="sv-SE" sz="1000" dirty="0">
                <a:solidFill>
                  <a:srgbClr val="0070C0"/>
                </a:solidFill>
              </a:rPr>
              <a:t> </a:t>
            </a:r>
            <a:r>
              <a:rPr lang="sv-SE" sz="1000" dirty="0" err="1">
                <a:solidFill>
                  <a:srgbClr val="0070C0"/>
                </a:solidFill>
              </a:rPr>
              <a:t>organization</a:t>
            </a:r>
            <a:r>
              <a:rPr lang="sv-SE" sz="1000" dirty="0">
                <a:solidFill>
                  <a:srgbClr val="0070C0"/>
                </a:solidFill>
              </a:rPr>
              <a:t> </a:t>
            </a:r>
            <a:r>
              <a:rPr lang="sv-SE" sz="1000" dirty="0" err="1">
                <a:solidFill>
                  <a:srgbClr val="0070C0"/>
                </a:solidFill>
              </a:rPr>
              <a:t>number</a:t>
            </a:r>
            <a:endParaRPr lang="sv-SE" sz="1000" dirty="0">
              <a:solidFill>
                <a:srgbClr val="C00000"/>
              </a:solidFill>
            </a:endParaRPr>
          </a:p>
        </p:txBody>
      </p:sp>
      <p:sp>
        <p:nvSpPr>
          <p:cNvPr id="11" name="Rektangel 10">
            <a:extLst>
              <a:ext uri="{FF2B5EF4-FFF2-40B4-BE49-F238E27FC236}">
                <a16:creationId xmlns:a16="http://schemas.microsoft.com/office/drawing/2014/main" id="{518F729E-15BE-4EF5-A841-ED63D7C502C5}"/>
              </a:ext>
            </a:extLst>
          </p:cNvPr>
          <p:cNvSpPr/>
          <p:nvPr/>
        </p:nvSpPr>
        <p:spPr>
          <a:xfrm>
            <a:off x="902004" y="2528324"/>
            <a:ext cx="7183904" cy="282978"/>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2020-10-01</a:t>
            </a:r>
          </a:p>
        </p:txBody>
      </p:sp>
      <p:sp>
        <p:nvSpPr>
          <p:cNvPr id="19" name="Rektangulär pratbubbla 8">
            <a:extLst>
              <a:ext uri="{FF2B5EF4-FFF2-40B4-BE49-F238E27FC236}">
                <a16:creationId xmlns:a16="http://schemas.microsoft.com/office/drawing/2014/main" id="{7634F95C-86AE-44FF-A330-B01C42E39BA6}"/>
              </a:ext>
            </a:extLst>
          </p:cNvPr>
          <p:cNvSpPr/>
          <p:nvPr/>
        </p:nvSpPr>
        <p:spPr>
          <a:xfrm>
            <a:off x="5999976" y="2677660"/>
            <a:ext cx="2446642" cy="692203"/>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legal person who receives the hazardous waste after transport has been completed.</a:t>
            </a:r>
            <a:br>
              <a:rPr lang="en-US" sz="800" dirty="0">
                <a:solidFill>
                  <a:schemeClr val="tx1"/>
                </a:solidFill>
              </a:rPr>
            </a:br>
            <a:r>
              <a:rPr lang="en-US" sz="800" dirty="0">
                <a:solidFill>
                  <a:schemeClr val="tx1"/>
                </a:solidFill>
              </a:rPr>
              <a:t>For example. a waste handler, waste collector</a:t>
            </a:r>
          </a:p>
        </p:txBody>
      </p:sp>
      <p:sp>
        <p:nvSpPr>
          <p:cNvPr id="9" name="Rektangel 8">
            <a:extLst>
              <a:ext uri="{FF2B5EF4-FFF2-40B4-BE49-F238E27FC236}">
                <a16:creationId xmlns:a16="http://schemas.microsoft.com/office/drawing/2014/main" id="{F1571EDC-E2EE-4EAD-AD30-4EB83F963D50}"/>
              </a:ext>
            </a:extLst>
          </p:cNvPr>
          <p:cNvSpPr/>
          <p:nvPr/>
        </p:nvSpPr>
        <p:spPr>
          <a:xfrm>
            <a:off x="844129" y="2245481"/>
            <a:ext cx="3353471" cy="195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Datum för transport: </a:t>
            </a:r>
            <a:r>
              <a:rPr lang="sv-SE" sz="1000" dirty="0">
                <a:solidFill>
                  <a:srgbClr val="C00000"/>
                </a:solidFill>
              </a:rPr>
              <a:t>* </a:t>
            </a:r>
            <a:r>
              <a:rPr lang="sv-SE" sz="1000" dirty="0">
                <a:solidFill>
                  <a:srgbClr val="0070C0"/>
                </a:solidFill>
              </a:rPr>
              <a:t>Date </a:t>
            </a:r>
            <a:r>
              <a:rPr lang="sv-SE" sz="1000" dirty="0" err="1">
                <a:solidFill>
                  <a:srgbClr val="0070C0"/>
                </a:solidFill>
              </a:rPr>
              <a:t>of</a:t>
            </a:r>
            <a:r>
              <a:rPr lang="sv-SE" sz="1000" dirty="0">
                <a:solidFill>
                  <a:srgbClr val="0070C0"/>
                </a:solidFill>
              </a:rPr>
              <a:t> transport</a:t>
            </a:r>
          </a:p>
        </p:txBody>
      </p:sp>
      <p:sp>
        <p:nvSpPr>
          <p:cNvPr id="8" name="Rektangel 7">
            <a:extLst>
              <a:ext uri="{FF2B5EF4-FFF2-40B4-BE49-F238E27FC236}">
                <a16:creationId xmlns:a16="http://schemas.microsoft.com/office/drawing/2014/main" id="{1D6E6848-39C1-49BE-B6D1-66F853A3DC10}"/>
              </a:ext>
            </a:extLst>
          </p:cNvPr>
          <p:cNvSpPr/>
          <p:nvPr/>
        </p:nvSpPr>
        <p:spPr>
          <a:xfrm>
            <a:off x="890737" y="1974100"/>
            <a:ext cx="7290668" cy="2779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dirty="0">
                <a:solidFill>
                  <a:schemeClr val="tx1"/>
                </a:solidFill>
              </a:rPr>
              <a:t>Lastning och start av transport </a:t>
            </a:r>
            <a:r>
              <a:rPr lang="sv-SE" sz="1200" dirty="0" err="1">
                <a:solidFill>
                  <a:srgbClr val="0070C0"/>
                </a:solidFill>
              </a:rPr>
              <a:t>Loading</a:t>
            </a:r>
            <a:r>
              <a:rPr lang="sv-SE" sz="1200" dirty="0">
                <a:solidFill>
                  <a:srgbClr val="0070C0"/>
                </a:solidFill>
              </a:rPr>
              <a:t> and start </a:t>
            </a:r>
            <a:r>
              <a:rPr lang="sv-SE" sz="1200" dirty="0" err="1">
                <a:solidFill>
                  <a:srgbClr val="0070C0"/>
                </a:solidFill>
              </a:rPr>
              <a:t>of</a:t>
            </a:r>
            <a:r>
              <a:rPr lang="sv-SE" sz="1200" dirty="0">
                <a:solidFill>
                  <a:srgbClr val="0070C0"/>
                </a:solidFill>
              </a:rPr>
              <a:t> </a:t>
            </a:r>
            <a:r>
              <a:rPr lang="sv-SE" sz="1200" dirty="0" err="1">
                <a:solidFill>
                  <a:srgbClr val="0070C0"/>
                </a:solidFill>
              </a:rPr>
              <a:t>transportation</a:t>
            </a:r>
            <a:endParaRPr lang="sv-SE" sz="1200" dirty="0">
              <a:solidFill>
                <a:schemeClr val="tx1"/>
              </a:solidFill>
            </a:endParaRPr>
          </a:p>
        </p:txBody>
      </p:sp>
      <p:pic>
        <p:nvPicPr>
          <p:cNvPr id="7" name="Bildobjekt 6" descr="Screenshot of e-service navigation with the Shipment details Step enabled. The step before is Start and Contact details. The following steps are: Hazardous waste, Summary and Ready.">
            <a:extLst>
              <a:ext uri="{FF2B5EF4-FFF2-40B4-BE49-F238E27FC236}">
                <a16:creationId xmlns:a16="http://schemas.microsoft.com/office/drawing/2014/main" id="{B90C1EA6-3CD0-423A-9C67-25AD329FE0C6}"/>
              </a:ext>
            </a:extLst>
          </p:cNvPr>
          <p:cNvPicPr>
            <a:picLocks noChangeAspect="1"/>
          </p:cNvPicPr>
          <p:nvPr/>
        </p:nvPicPr>
        <p:blipFill>
          <a:blip r:embed="rId3"/>
          <a:stretch>
            <a:fillRect/>
          </a:stretch>
        </p:blipFill>
        <p:spPr>
          <a:xfrm>
            <a:off x="846092" y="1429970"/>
            <a:ext cx="7622218" cy="533465"/>
          </a:xfrm>
          <a:prstGeom prst="rect">
            <a:avLst/>
          </a:prstGeom>
        </p:spPr>
      </p:pic>
      <p:sp>
        <p:nvSpPr>
          <p:cNvPr id="2" name="Rubrik 1">
            <a:extLst>
              <a:ext uri="{FF2B5EF4-FFF2-40B4-BE49-F238E27FC236}">
                <a16:creationId xmlns:a16="http://schemas.microsoft.com/office/drawing/2014/main" id="{2D108905-36E2-45FA-B75E-2CB03B5B5B68}"/>
              </a:ext>
            </a:extLst>
          </p:cNvPr>
          <p:cNvSpPr>
            <a:spLocks noGrp="1"/>
          </p:cNvSpPr>
          <p:nvPr>
            <p:ph type="title"/>
          </p:nvPr>
        </p:nvSpPr>
        <p:spPr>
          <a:xfrm>
            <a:off x="824399" y="464400"/>
            <a:ext cx="7622219" cy="882968"/>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sv-SE" sz="1800" dirty="0" err="1"/>
              <a:t>Loading</a:t>
            </a:r>
            <a:r>
              <a:rPr lang="sv-SE" sz="1800" dirty="0"/>
              <a:t> and start </a:t>
            </a:r>
            <a:r>
              <a:rPr lang="sv-SE" sz="1800" dirty="0" err="1"/>
              <a:t>of</a:t>
            </a:r>
            <a:r>
              <a:rPr lang="sv-SE" sz="1800" dirty="0"/>
              <a:t> </a:t>
            </a:r>
            <a:r>
              <a:rPr lang="sv-SE" sz="1800" dirty="0" err="1"/>
              <a:t>transportation</a:t>
            </a:r>
            <a:endParaRPr lang="sv-SE" sz="1800" dirty="0"/>
          </a:p>
        </p:txBody>
      </p:sp>
      <p:pic>
        <p:nvPicPr>
          <p:cNvPr id="20" name="Bildobjekt 19">
            <a:extLst>
              <a:ext uri="{FF2B5EF4-FFF2-40B4-BE49-F238E27FC236}">
                <a16:creationId xmlns:a16="http://schemas.microsoft.com/office/drawing/2014/main" id="{64823702-4AB1-4937-85D6-0969D95F86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4399" y="2873988"/>
            <a:ext cx="2918713" cy="685859"/>
          </a:xfrm>
          <a:prstGeom prst="rect">
            <a:avLst/>
          </a:prstGeom>
        </p:spPr>
      </p:pic>
      <p:pic>
        <p:nvPicPr>
          <p:cNvPr id="21" name="Bildobjekt 20">
            <a:extLst>
              <a:ext uri="{FF2B5EF4-FFF2-40B4-BE49-F238E27FC236}">
                <a16:creationId xmlns:a16="http://schemas.microsoft.com/office/drawing/2014/main" id="{9485D7DF-805A-4D70-9856-9E5E4AF925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4398" y="3535386"/>
            <a:ext cx="2918713" cy="685859"/>
          </a:xfrm>
          <a:prstGeom prst="rect">
            <a:avLst/>
          </a:prstGeom>
        </p:spPr>
      </p:pic>
    </p:spTree>
    <p:extLst>
      <p:ext uri="{BB962C8B-B14F-4D97-AF65-F5344CB8AC3E}">
        <p14:creationId xmlns:p14="http://schemas.microsoft.com/office/powerpoint/2010/main" val="3648223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E326854-186C-4FFC-B894-9B88DEAB997F}"/>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52022FE4-5692-4F37-BE7B-970915D8D9E3}"/>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4F8BE86F-B0CF-4477-9400-FA2310C4F15B}"/>
              </a:ext>
            </a:extLst>
          </p:cNvPr>
          <p:cNvSpPr>
            <a:spLocks noGrp="1"/>
          </p:cNvSpPr>
          <p:nvPr>
            <p:ph type="sldNum" sz="quarter" idx="12"/>
          </p:nvPr>
        </p:nvSpPr>
        <p:spPr/>
        <p:txBody>
          <a:bodyPr/>
          <a:lstStyle/>
          <a:p>
            <a:fld id="{1844E2AD-2CA4-4022-8F3B-D585D66E2E30}" type="slidenum">
              <a:rPr lang="sv-SE" smtClean="0"/>
              <a:pPr/>
              <a:t>14</a:t>
            </a:fld>
            <a:endParaRPr lang="sv-SE"/>
          </a:p>
        </p:txBody>
      </p:sp>
      <p:sp>
        <p:nvSpPr>
          <p:cNvPr id="14" name="Rektangel 13">
            <a:extLst>
              <a:ext uri="{FF2B5EF4-FFF2-40B4-BE49-F238E27FC236}">
                <a16:creationId xmlns:a16="http://schemas.microsoft.com/office/drawing/2014/main" id="{5922053E-C48A-44F1-8708-2FBCEA86032D}"/>
              </a:ext>
            </a:extLst>
          </p:cNvPr>
          <p:cNvSpPr/>
          <p:nvPr/>
        </p:nvSpPr>
        <p:spPr>
          <a:xfrm>
            <a:off x="1028273" y="4355823"/>
            <a:ext cx="7096813" cy="23276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Stockholm (0180)</a:t>
            </a:r>
          </a:p>
        </p:txBody>
      </p:sp>
      <p:sp>
        <p:nvSpPr>
          <p:cNvPr id="13" name="Rektangel 12">
            <a:extLst>
              <a:ext uri="{FF2B5EF4-FFF2-40B4-BE49-F238E27FC236}">
                <a16:creationId xmlns:a16="http://schemas.microsoft.com/office/drawing/2014/main" id="{2B05EDDA-74BA-45DA-B648-2B841A66A0CC}"/>
              </a:ext>
            </a:extLst>
          </p:cNvPr>
          <p:cNvSpPr/>
          <p:nvPr/>
        </p:nvSpPr>
        <p:spPr>
          <a:xfrm>
            <a:off x="1000950" y="4131554"/>
            <a:ext cx="3165805" cy="1996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Kommun: </a:t>
            </a:r>
            <a:r>
              <a:rPr lang="sv-SE" sz="1000" dirty="0">
                <a:solidFill>
                  <a:srgbClr val="C00000"/>
                </a:solidFill>
              </a:rPr>
              <a:t>* </a:t>
            </a:r>
            <a:r>
              <a:rPr lang="sv-SE" sz="1000" dirty="0" err="1">
                <a:solidFill>
                  <a:srgbClr val="0070C0"/>
                </a:solidFill>
              </a:rPr>
              <a:t>Municipality</a:t>
            </a:r>
            <a:endParaRPr lang="sv-SE" sz="1000" dirty="0">
              <a:solidFill>
                <a:srgbClr val="C00000"/>
              </a:solidFill>
            </a:endParaRPr>
          </a:p>
        </p:txBody>
      </p:sp>
      <p:sp>
        <p:nvSpPr>
          <p:cNvPr id="16" name="Rektangel 15">
            <a:extLst>
              <a:ext uri="{FF2B5EF4-FFF2-40B4-BE49-F238E27FC236}">
                <a16:creationId xmlns:a16="http://schemas.microsoft.com/office/drawing/2014/main" id="{315F6E59-688C-4001-AE97-4AE658D17C9E}"/>
              </a:ext>
            </a:extLst>
          </p:cNvPr>
          <p:cNvSpPr/>
          <p:nvPr/>
        </p:nvSpPr>
        <p:spPr>
          <a:xfrm>
            <a:off x="5229450" y="3874771"/>
            <a:ext cx="2858692" cy="22258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Stockholm</a:t>
            </a:r>
          </a:p>
        </p:txBody>
      </p:sp>
      <p:sp>
        <p:nvSpPr>
          <p:cNvPr id="15" name="Rektangel 14">
            <a:extLst>
              <a:ext uri="{FF2B5EF4-FFF2-40B4-BE49-F238E27FC236}">
                <a16:creationId xmlns:a16="http://schemas.microsoft.com/office/drawing/2014/main" id="{7D7ABFD5-0CB0-4951-A47D-B72F806EF9F7}"/>
              </a:ext>
            </a:extLst>
          </p:cNvPr>
          <p:cNvSpPr/>
          <p:nvPr/>
        </p:nvSpPr>
        <p:spPr>
          <a:xfrm>
            <a:off x="5191973" y="3610777"/>
            <a:ext cx="2719989" cy="2343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Postort: </a:t>
            </a:r>
            <a:r>
              <a:rPr lang="sv-SE" sz="1000" dirty="0">
                <a:solidFill>
                  <a:srgbClr val="C00000"/>
                </a:solidFill>
              </a:rPr>
              <a:t>* </a:t>
            </a:r>
            <a:r>
              <a:rPr lang="sv-SE" sz="1000" dirty="0">
                <a:solidFill>
                  <a:srgbClr val="0070C0"/>
                </a:solidFill>
              </a:rPr>
              <a:t>Post </a:t>
            </a:r>
            <a:r>
              <a:rPr lang="sv-SE" sz="1000" dirty="0" err="1">
                <a:solidFill>
                  <a:srgbClr val="0070C0"/>
                </a:solidFill>
              </a:rPr>
              <a:t>office</a:t>
            </a:r>
            <a:endParaRPr lang="sv-SE" sz="1000" dirty="0">
              <a:solidFill>
                <a:srgbClr val="C00000"/>
              </a:solidFill>
            </a:endParaRPr>
          </a:p>
        </p:txBody>
      </p:sp>
      <p:sp>
        <p:nvSpPr>
          <p:cNvPr id="12" name="Rektangel 11">
            <a:extLst>
              <a:ext uri="{FF2B5EF4-FFF2-40B4-BE49-F238E27FC236}">
                <a16:creationId xmlns:a16="http://schemas.microsoft.com/office/drawing/2014/main" id="{BC28E832-9069-435B-BD1B-775B5D2B814A}"/>
              </a:ext>
            </a:extLst>
          </p:cNvPr>
          <p:cNvSpPr/>
          <p:nvPr/>
        </p:nvSpPr>
        <p:spPr>
          <a:xfrm>
            <a:off x="1028273" y="3864594"/>
            <a:ext cx="3138482" cy="232765"/>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120 30</a:t>
            </a:r>
          </a:p>
        </p:txBody>
      </p:sp>
      <p:sp>
        <p:nvSpPr>
          <p:cNvPr id="10" name="Rektangel 9">
            <a:extLst>
              <a:ext uri="{FF2B5EF4-FFF2-40B4-BE49-F238E27FC236}">
                <a16:creationId xmlns:a16="http://schemas.microsoft.com/office/drawing/2014/main" id="{7248EF68-B3A0-46A7-B021-674964465C48}"/>
              </a:ext>
            </a:extLst>
          </p:cNvPr>
          <p:cNvSpPr/>
          <p:nvPr/>
        </p:nvSpPr>
        <p:spPr>
          <a:xfrm>
            <a:off x="974100" y="3608035"/>
            <a:ext cx="3192655" cy="22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Postnummer: </a:t>
            </a:r>
            <a:r>
              <a:rPr lang="sv-SE" sz="1000" dirty="0">
                <a:solidFill>
                  <a:srgbClr val="C00000"/>
                </a:solidFill>
              </a:rPr>
              <a:t>* </a:t>
            </a:r>
            <a:r>
              <a:rPr lang="sv-SE" sz="1000" dirty="0" err="1">
                <a:solidFill>
                  <a:srgbClr val="0070C0"/>
                </a:solidFill>
              </a:rPr>
              <a:t>Zip</a:t>
            </a:r>
            <a:r>
              <a:rPr lang="sv-SE" sz="1000" dirty="0">
                <a:solidFill>
                  <a:srgbClr val="0070C0"/>
                </a:solidFill>
              </a:rPr>
              <a:t> </a:t>
            </a:r>
            <a:r>
              <a:rPr lang="sv-SE" sz="1000" dirty="0" err="1">
                <a:solidFill>
                  <a:srgbClr val="0070C0"/>
                </a:solidFill>
              </a:rPr>
              <a:t>code</a:t>
            </a:r>
            <a:endParaRPr lang="sv-SE" sz="1000" dirty="0">
              <a:solidFill>
                <a:srgbClr val="C00000"/>
              </a:solidFill>
            </a:endParaRPr>
          </a:p>
        </p:txBody>
      </p:sp>
      <p:sp>
        <p:nvSpPr>
          <p:cNvPr id="11" name="Rektangel 10">
            <a:extLst>
              <a:ext uri="{FF2B5EF4-FFF2-40B4-BE49-F238E27FC236}">
                <a16:creationId xmlns:a16="http://schemas.microsoft.com/office/drawing/2014/main" id="{EB0E00B9-1C5D-4C59-B733-028B45CFB1AB}"/>
              </a:ext>
            </a:extLst>
          </p:cNvPr>
          <p:cNvSpPr/>
          <p:nvPr/>
        </p:nvSpPr>
        <p:spPr>
          <a:xfrm>
            <a:off x="1028273" y="3351480"/>
            <a:ext cx="7096813" cy="22812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Virkesvägen 2</a:t>
            </a:r>
          </a:p>
        </p:txBody>
      </p:sp>
      <p:sp>
        <p:nvSpPr>
          <p:cNvPr id="9" name="Rektangel 8">
            <a:extLst>
              <a:ext uri="{FF2B5EF4-FFF2-40B4-BE49-F238E27FC236}">
                <a16:creationId xmlns:a16="http://schemas.microsoft.com/office/drawing/2014/main" id="{C1BB9C3A-474D-4A21-8B0E-5020FEB7EF83}"/>
              </a:ext>
            </a:extLst>
          </p:cNvPr>
          <p:cNvSpPr/>
          <p:nvPr/>
        </p:nvSpPr>
        <p:spPr>
          <a:xfrm>
            <a:off x="1000950" y="3106851"/>
            <a:ext cx="2887914" cy="228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Postadress: </a:t>
            </a:r>
            <a:r>
              <a:rPr lang="sv-SE" sz="1000" dirty="0">
                <a:solidFill>
                  <a:srgbClr val="C00000"/>
                </a:solidFill>
              </a:rPr>
              <a:t>* </a:t>
            </a:r>
            <a:r>
              <a:rPr lang="sv-SE" sz="1000" dirty="0">
                <a:solidFill>
                  <a:srgbClr val="0070C0"/>
                </a:solidFill>
              </a:rPr>
              <a:t>Postal </a:t>
            </a:r>
            <a:r>
              <a:rPr lang="sv-SE" sz="1000" dirty="0" err="1">
                <a:solidFill>
                  <a:srgbClr val="0070C0"/>
                </a:solidFill>
              </a:rPr>
              <a:t>address</a:t>
            </a:r>
            <a:endParaRPr lang="sv-SE" sz="1000" dirty="0">
              <a:solidFill>
                <a:srgbClr val="C00000"/>
              </a:solidFill>
            </a:endParaRPr>
          </a:p>
        </p:txBody>
      </p:sp>
      <p:pic>
        <p:nvPicPr>
          <p:cNvPr id="21" name="Bildobjekt 20" descr="Screenshot on input field for Place of waste generation. With the Address option activated.">
            <a:extLst>
              <a:ext uri="{FF2B5EF4-FFF2-40B4-BE49-F238E27FC236}">
                <a16:creationId xmlns:a16="http://schemas.microsoft.com/office/drawing/2014/main" id="{1829FFD1-6C63-4BA2-B8B7-85DA0BE6F0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300" y="2017707"/>
            <a:ext cx="5215590" cy="903488"/>
          </a:xfrm>
          <a:prstGeom prst="rect">
            <a:avLst/>
          </a:prstGeom>
        </p:spPr>
      </p:pic>
      <p:pic>
        <p:nvPicPr>
          <p:cNvPr id="8" name="Bildobjekt 7" descr="Screenshot of e-service navigation with the Shipment details Step enabled. The step before is Start and Contact details. The following steps are: Hazardous waste, Summary and Ready.">
            <a:extLst>
              <a:ext uri="{FF2B5EF4-FFF2-40B4-BE49-F238E27FC236}">
                <a16:creationId xmlns:a16="http://schemas.microsoft.com/office/drawing/2014/main" id="{61A8E5D3-B2D9-491C-80FD-4EDEAD2A6E58}"/>
              </a:ext>
            </a:extLst>
          </p:cNvPr>
          <p:cNvPicPr>
            <a:picLocks noChangeAspect="1"/>
          </p:cNvPicPr>
          <p:nvPr/>
        </p:nvPicPr>
        <p:blipFill>
          <a:blip r:embed="rId3"/>
          <a:stretch>
            <a:fillRect/>
          </a:stretch>
        </p:blipFill>
        <p:spPr>
          <a:xfrm>
            <a:off x="1012417" y="1408091"/>
            <a:ext cx="6521147" cy="451638"/>
          </a:xfrm>
          <a:prstGeom prst="rect">
            <a:avLst/>
          </a:prstGeom>
        </p:spPr>
      </p:pic>
      <p:sp>
        <p:nvSpPr>
          <p:cNvPr id="2" name="Rubrik 1">
            <a:extLst>
              <a:ext uri="{FF2B5EF4-FFF2-40B4-BE49-F238E27FC236}">
                <a16:creationId xmlns:a16="http://schemas.microsoft.com/office/drawing/2014/main" id="{5246D6B8-7C9C-4655-9D83-41BC4E51250D}"/>
              </a:ext>
            </a:extLst>
          </p:cNvPr>
          <p:cNvSpPr>
            <a:spLocks noGrp="1"/>
          </p:cNvSpPr>
          <p:nvPr>
            <p:ph type="title"/>
          </p:nvPr>
        </p:nvSpPr>
        <p:spPr>
          <a:xfrm>
            <a:off x="974100" y="464401"/>
            <a:ext cx="7096813" cy="754800"/>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en-US" sz="1800" dirty="0"/>
              <a:t>- Place for start of transport. Option 1 if address exists</a:t>
            </a:r>
          </a:p>
        </p:txBody>
      </p:sp>
    </p:spTree>
    <p:extLst>
      <p:ext uri="{BB962C8B-B14F-4D97-AF65-F5344CB8AC3E}">
        <p14:creationId xmlns:p14="http://schemas.microsoft.com/office/powerpoint/2010/main" val="54080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F13DFE2C-2234-49F5-9BAB-2088C6C47414}"/>
              </a:ext>
            </a:extLst>
          </p:cNvPr>
          <p:cNvSpPr>
            <a:spLocks noGrp="1"/>
          </p:cNvSpPr>
          <p:nvPr>
            <p:ph type="dt" sz="half" idx="10"/>
          </p:nvPr>
        </p:nvSpPr>
        <p:spPr>
          <a:xfrm>
            <a:off x="3122204" y="4752395"/>
            <a:ext cx="752320" cy="189000"/>
          </a:xfrm>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4737A95E-BF27-4480-B23E-3C8CCBE100AF}"/>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2121B0F3-1FF6-4A1B-9D64-2ECA7E92B9F3}"/>
              </a:ext>
            </a:extLst>
          </p:cNvPr>
          <p:cNvSpPr>
            <a:spLocks noGrp="1"/>
          </p:cNvSpPr>
          <p:nvPr>
            <p:ph type="sldNum" sz="quarter" idx="12"/>
          </p:nvPr>
        </p:nvSpPr>
        <p:spPr>
          <a:xfrm>
            <a:off x="3860204" y="4752395"/>
            <a:ext cx="360000" cy="189000"/>
          </a:xfrm>
        </p:spPr>
        <p:txBody>
          <a:bodyPr/>
          <a:lstStyle/>
          <a:p>
            <a:fld id="{1844E2AD-2CA4-4022-8F3B-D585D66E2E30}" type="slidenum">
              <a:rPr lang="sv-SE" smtClean="0"/>
              <a:pPr/>
              <a:t>15</a:t>
            </a:fld>
            <a:endParaRPr lang="sv-SE"/>
          </a:p>
        </p:txBody>
      </p:sp>
      <p:grpSp>
        <p:nvGrpSpPr>
          <p:cNvPr id="3" name="Grupp 2" descr="Inmatningsfält för kommun (inklusive kommunkod)">
            <a:extLst>
              <a:ext uri="{FF2B5EF4-FFF2-40B4-BE49-F238E27FC236}">
                <a16:creationId xmlns:a16="http://schemas.microsoft.com/office/drawing/2014/main" id="{A600160B-1F13-4181-9BEB-A5E649598772}"/>
              </a:ext>
            </a:extLst>
          </p:cNvPr>
          <p:cNvGrpSpPr/>
          <p:nvPr/>
        </p:nvGrpSpPr>
        <p:grpSpPr>
          <a:xfrm>
            <a:off x="1080527" y="4510330"/>
            <a:ext cx="4906654" cy="229216"/>
            <a:chOff x="1057923" y="4603190"/>
            <a:chExt cx="4906654" cy="229216"/>
          </a:xfrm>
        </p:grpSpPr>
        <p:sp>
          <p:nvSpPr>
            <p:cNvPr id="48" name="Rektangel 47">
              <a:extLst>
                <a:ext uri="{FF2B5EF4-FFF2-40B4-BE49-F238E27FC236}">
                  <a16:creationId xmlns:a16="http://schemas.microsoft.com/office/drawing/2014/main" id="{7E5371AC-F046-43DB-ADF3-4A2670797496}"/>
                </a:ext>
              </a:extLst>
            </p:cNvPr>
            <p:cNvSpPr/>
            <p:nvPr/>
          </p:nvSpPr>
          <p:spPr>
            <a:xfrm>
              <a:off x="1057923" y="4603190"/>
              <a:ext cx="4906654" cy="225505"/>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Stockholm (0180)</a:t>
              </a:r>
            </a:p>
          </p:txBody>
        </p:sp>
        <p:sp>
          <p:nvSpPr>
            <p:cNvPr id="49" name="Bakåt eller föregående 48" descr="En ikon-pil för att välja kommun i en drop-down-meny.">
              <a:hlinkClick r:id="" action="ppaction://noaction" highlightClick="1"/>
              <a:extLst>
                <a:ext uri="{FF2B5EF4-FFF2-40B4-BE49-F238E27FC236}">
                  <a16:creationId xmlns:a16="http://schemas.microsoft.com/office/drawing/2014/main" id="{B8961E48-7375-41B5-AEDD-839A9472F9DE}"/>
                </a:ext>
              </a:extLst>
            </p:cNvPr>
            <p:cNvSpPr/>
            <p:nvPr/>
          </p:nvSpPr>
          <p:spPr>
            <a:xfrm rot="16200000">
              <a:off x="5752516" y="4620347"/>
              <a:ext cx="225505" cy="198614"/>
            </a:xfrm>
            <a:prstGeom prst="actionButtonBackPrevious">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26" name="Rektangel 25">
            <a:extLst>
              <a:ext uri="{FF2B5EF4-FFF2-40B4-BE49-F238E27FC236}">
                <a16:creationId xmlns:a16="http://schemas.microsoft.com/office/drawing/2014/main" id="{38D1C3E4-B09F-46BF-81B1-56A49EFF5B3E}"/>
              </a:ext>
            </a:extLst>
          </p:cNvPr>
          <p:cNvSpPr/>
          <p:nvPr/>
        </p:nvSpPr>
        <p:spPr>
          <a:xfrm>
            <a:off x="1045955" y="4333046"/>
            <a:ext cx="1899008" cy="1497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dirty="0">
                <a:solidFill>
                  <a:schemeClr val="tx1"/>
                </a:solidFill>
              </a:rPr>
              <a:t>Kommun: </a:t>
            </a:r>
            <a:r>
              <a:rPr lang="sv-SE" sz="1000" dirty="0">
                <a:solidFill>
                  <a:srgbClr val="C00000"/>
                </a:solidFill>
              </a:rPr>
              <a:t>* </a:t>
            </a:r>
            <a:r>
              <a:rPr lang="sv-SE" sz="1000" dirty="0" err="1">
                <a:solidFill>
                  <a:srgbClr val="0070C0"/>
                </a:solidFill>
              </a:rPr>
              <a:t>Municipality</a:t>
            </a:r>
            <a:endParaRPr lang="sv-SE" sz="1000" dirty="0">
              <a:solidFill>
                <a:schemeClr val="tx1"/>
              </a:solidFill>
            </a:endParaRPr>
          </a:p>
        </p:txBody>
      </p:sp>
      <p:sp>
        <p:nvSpPr>
          <p:cNvPr id="27" name="Rektangel 26" descr="Blankt inmatningsfält">
            <a:extLst>
              <a:ext uri="{FF2B5EF4-FFF2-40B4-BE49-F238E27FC236}">
                <a16:creationId xmlns:a16="http://schemas.microsoft.com/office/drawing/2014/main" id="{A06F1144-9C58-465B-BB96-C075F4F49CD9}"/>
              </a:ext>
            </a:extLst>
          </p:cNvPr>
          <p:cNvSpPr/>
          <p:nvPr/>
        </p:nvSpPr>
        <p:spPr>
          <a:xfrm>
            <a:off x="1077570" y="4094379"/>
            <a:ext cx="1867392" cy="2168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 </a:t>
            </a:r>
          </a:p>
        </p:txBody>
      </p:sp>
      <p:sp>
        <p:nvSpPr>
          <p:cNvPr id="24" name="Rektangel 23">
            <a:extLst>
              <a:ext uri="{FF2B5EF4-FFF2-40B4-BE49-F238E27FC236}">
                <a16:creationId xmlns:a16="http://schemas.microsoft.com/office/drawing/2014/main" id="{94ED3760-A8CC-48DD-B32C-5E3890E80ABB}"/>
              </a:ext>
            </a:extLst>
          </p:cNvPr>
          <p:cNvSpPr/>
          <p:nvPr/>
        </p:nvSpPr>
        <p:spPr>
          <a:xfrm>
            <a:off x="1045954" y="3878475"/>
            <a:ext cx="1899007" cy="1993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dirty="0">
                <a:solidFill>
                  <a:schemeClr val="tx1"/>
                </a:solidFill>
              </a:rPr>
              <a:t>Beskrivning</a:t>
            </a:r>
            <a:r>
              <a:rPr lang="sv-SE" sz="1000" dirty="0">
                <a:solidFill>
                  <a:schemeClr val="tx1"/>
                </a:solidFill>
              </a:rPr>
              <a:t>: </a:t>
            </a:r>
            <a:r>
              <a:rPr lang="sv-SE" sz="1000" dirty="0" err="1">
                <a:solidFill>
                  <a:srgbClr val="0070C0"/>
                </a:solidFill>
              </a:rPr>
              <a:t>Description</a:t>
            </a:r>
            <a:r>
              <a:rPr lang="sv-SE" sz="1000" dirty="0">
                <a:solidFill>
                  <a:schemeClr val="tx1"/>
                </a:solidFill>
              </a:rPr>
              <a:t> </a:t>
            </a:r>
          </a:p>
        </p:txBody>
      </p:sp>
      <p:sp>
        <p:nvSpPr>
          <p:cNvPr id="23" name="Rektangel 22">
            <a:extLst>
              <a:ext uri="{FF2B5EF4-FFF2-40B4-BE49-F238E27FC236}">
                <a16:creationId xmlns:a16="http://schemas.microsoft.com/office/drawing/2014/main" id="{6A874C3F-541F-48EC-87F5-582BC6C9A5FC}"/>
              </a:ext>
            </a:extLst>
          </p:cNvPr>
          <p:cNvSpPr/>
          <p:nvPr/>
        </p:nvSpPr>
        <p:spPr>
          <a:xfrm>
            <a:off x="4514942" y="3586559"/>
            <a:ext cx="2256259" cy="272883"/>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18283472</a:t>
            </a:r>
          </a:p>
        </p:txBody>
      </p:sp>
      <p:sp>
        <p:nvSpPr>
          <p:cNvPr id="25" name="Rektangel 24">
            <a:extLst>
              <a:ext uri="{FF2B5EF4-FFF2-40B4-BE49-F238E27FC236}">
                <a16:creationId xmlns:a16="http://schemas.microsoft.com/office/drawing/2014/main" id="{9AC13E00-1066-4048-9169-5EA30638BB26}"/>
              </a:ext>
            </a:extLst>
          </p:cNvPr>
          <p:cNvSpPr/>
          <p:nvPr/>
        </p:nvSpPr>
        <p:spPr>
          <a:xfrm>
            <a:off x="4493055" y="3187425"/>
            <a:ext cx="2300031" cy="2897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dirty="0">
                <a:solidFill>
                  <a:schemeClr val="tx1"/>
                </a:solidFill>
              </a:rPr>
              <a:t>Ostkoordinat (SWEREF 99 TM):</a:t>
            </a:r>
            <a:r>
              <a:rPr lang="sv-SE" sz="1000" b="1" dirty="0">
                <a:solidFill>
                  <a:srgbClr val="C00000"/>
                </a:solidFill>
              </a:rPr>
              <a:t>* </a:t>
            </a:r>
          </a:p>
          <a:p>
            <a:r>
              <a:rPr lang="sv-SE" sz="1000" b="1" dirty="0" err="1">
                <a:solidFill>
                  <a:srgbClr val="0070C0"/>
                </a:solidFill>
              </a:rPr>
              <a:t>East</a:t>
            </a:r>
            <a:r>
              <a:rPr lang="sv-SE" sz="1000" b="1" dirty="0">
                <a:solidFill>
                  <a:srgbClr val="0070C0"/>
                </a:solidFill>
              </a:rPr>
              <a:t> </a:t>
            </a:r>
            <a:r>
              <a:rPr lang="sv-SE" sz="1000" b="1" dirty="0" err="1">
                <a:solidFill>
                  <a:srgbClr val="0070C0"/>
                </a:solidFill>
              </a:rPr>
              <a:t>coordinate</a:t>
            </a:r>
            <a:endParaRPr lang="sv-SE" sz="1000" b="1" dirty="0">
              <a:solidFill>
                <a:srgbClr val="0070C0"/>
              </a:solidFill>
            </a:endParaRPr>
          </a:p>
        </p:txBody>
      </p:sp>
      <p:sp>
        <p:nvSpPr>
          <p:cNvPr id="22" name="Rektangel 21">
            <a:extLst>
              <a:ext uri="{FF2B5EF4-FFF2-40B4-BE49-F238E27FC236}">
                <a16:creationId xmlns:a16="http://schemas.microsoft.com/office/drawing/2014/main" id="{554D2AE3-3086-4A15-92D1-0C154E848123}"/>
              </a:ext>
            </a:extLst>
          </p:cNvPr>
          <p:cNvSpPr/>
          <p:nvPr/>
        </p:nvSpPr>
        <p:spPr>
          <a:xfrm>
            <a:off x="1065470" y="3621925"/>
            <a:ext cx="1867392" cy="225064"/>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5912938</a:t>
            </a:r>
          </a:p>
        </p:txBody>
      </p:sp>
      <p:sp>
        <p:nvSpPr>
          <p:cNvPr id="21" name="Rektangel 20">
            <a:extLst>
              <a:ext uri="{FF2B5EF4-FFF2-40B4-BE49-F238E27FC236}">
                <a16:creationId xmlns:a16="http://schemas.microsoft.com/office/drawing/2014/main" id="{C5B707B8-4CD1-46F4-B671-536472AFCCA5}"/>
              </a:ext>
            </a:extLst>
          </p:cNvPr>
          <p:cNvSpPr/>
          <p:nvPr/>
        </p:nvSpPr>
        <p:spPr>
          <a:xfrm>
            <a:off x="1065470" y="3187425"/>
            <a:ext cx="2300030" cy="2728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dirty="0">
                <a:solidFill>
                  <a:schemeClr val="tx1"/>
                </a:solidFill>
              </a:rPr>
              <a:t>Nordkoordinat (SWEREF 99 TM):</a:t>
            </a:r>
            <a:r>
              <a:rPr lang="sv-SE" sz="1000" b="1" dirty="0">
                <a:solidFill>
                  <a:srgbClr val="C00000"/>
                </a:solidFill>
              </a:rPr>
              <a:t>* </a:t>
            </a:r>
          </a:p>
          <a:p>
            <a:r>
              <a:rPr lang="sv-SE" sz="1000" b="1" dirty="0">
                <a:solidFill>
                  <a:srgbClr val="0070C0"/>
                </a:solidFill>
              </a:rPr>
              <a:t>North </a:t>
            </a:r>
            <a:r>
              <a:rPr lang="sv-SE" sz="1000" b="1" dirty="0" err="1">
                <a:solidFill>
                  <a:srgbClr val="0070C0"/>
                </a:solidFill>
              </a:rPr>
              <a:t>coordinate</a:t>
            </a:r>
            <a:endParaRPr lang="sv-SE" sz="1000" b="1" dirty="0">
              <a:solidFill>
                <a:srgbClr val="C00000"/>
              </a:solidFill>
            </a:endParaRPr>
          </a:p>
        </p:txBody>
      </p:sp>
      <p:pic>
        <p:nvPicPr>
          <p:cNvPr id="13" name="Bildobjekt 12" descr="Screenshot of input field where option &quot;Coordinate&quot; is activated.">
            <a:extLst>
              <a:ext uri="{FF2B5EF4-FFF2-40B4-BE49-F238E27FC236}">
                <a16:creationId xmlns:a16="http://schemas.microsoft.com/office/drawing/2014/main" id="{AE08A6BB-D20E-42C2-8327-43615CCEA1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960" y="2169219"/>
            <a:ext cx="5867241" cy="914509"/>
          </a:xfrm>
          <a:prstGeom prst="rect">
            <a:avLst/>
          </a:prstGeom>
        </p:spPr>
      </p:pic>
      <p:pic>
        <p:nvPicPr>
          <p:cNvPr id="19" name="Bildobjekt 18" descr="Screenshot of e-service navigation with the Shipment details Step enabled. The step before is Start and Contact details. The following steps are: Hazardous waste, Summary and Ready.">
            <a:extLst>
              <a:ext uri="{FF2B5EF4-FFF2-40B4-BE49-F238E27FC236}">
                <a16:creationId xmlns:a16="http://schemas.microsoft.com/office/drawing/2014/main" id="{F1B3C6DC-CF3D-4C9B-BF6B-86A3D7DE0AA4}"/>
              </a:ext>
            </a:extLst>
          </p:cNvPr>
          <p:cNvPicPr>
            <a:picLocks noChangeAspect="1"/>
          </p:cNvPicPr>
          <p:nvPr/>
        </p:nvPicPr>
        <p:blipFill>
          <a:blip r:embed="rId4"/>
          <a:stretch>
            <a:fillRect/>
          </a:stretch>
        </p:blipFill>
        <p:spPr>
          <a:xfrm>
            <a:off x="975599" y="1615496"/>
            <a:ext cx="6825656" cy="477715"/>
          </a:xfrm>
          <a:prstGeom prst="rect">
            <a:avLst/>
          </a:prstGeom>
        </p:spPr>
      </p:pic>
      <p:sp>
        <p:nvSpPr>
          <p:cNvPr id="2" name="Rubrik 1">
            <a:extLst>
              <a:ext uri="{FF2B5EF4-FFF2-40B4-BE49-F238E27FC236}">
                <a16:creationId xmlns:a16="http://schemas.microsoft.com/office/drawing/2014/main" id="{59A50772-573F-48E1-AC89-D28AA437D72F}"/>
              </a:ext>
            </a:extLst>
          </p:cNvPr>
          <p:cNvSpPr>
            <a:spLocks noGrp="1"/>
          </p:cNvSpPr>
          <p:nvPr>
            <p:ph type="title"/>
          </p:nvPr>
        </p:nvSpPr>
        <p:spPr>
          <a:xfrm>
            <a:off x="824400" y="464400"/>
            <a:ext cx="7131932" cy="1080000"/>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en-US" sz="1800" dirty="0"/>
              <a:t>- Place for start of transport. Option 2 if address is missing - enter coordinates</a:t>
            </a:r>
            <a:br>
              <a:rPr lang="en-US" sz="1800" dirty="0"/>
            </a:br>
            <a:endParaRPr lang="sv-SE" sz="1800" dirty="0"/>
          </a:p>
        </p:txBody>
      </p:sp>
    </p:spTree>
    <p:extLst>
      <p:ext uri="{BB962C8B-B14F-4D97-AF65-F5344CB8AC3E}">
        <p14:creationId xmlns:p14="http://schemas.microsoft.com/office/powerpoint/2010/main" val="553897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2E351E62-F79F-4247-B0F4-1CF809C17885}"/>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8D4D7980-8FE8-48B8-A35A-C13778AD67A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4C2A85EF-1063-405D-A698-659EA81232B7}"/>
              </a:ext>
            </a:extLst>
          </p:cNvPr>
          <p:cNvSpPr>
            <a:spLocks noGrp="1"/>
          </p:cNvSpPr>
          <p:nvPr>
            <p:ph type="sldNum" sz="quarter" idx="12"/>
          </p:nvPr>
        </p:nvSpPr>
        <p:spPr/>
        <p:txBody>
          <a:bodyPr/>
          <a:lstStyle/>
          <a:p>
            <a:fld id="{1844E2AD-2CA4-4022-8F3B-D585D66E2E30}" type="slidenum">
              <a:rPr lang="sv-SE" smtClean="0"/>
              <a:pPr/>
              <a:t>16</a:t>
            </a:fld>
            <a:endParaRPr lang="sv-SE"/>
          </a:p>
        </p:txBody>
      </p:sp>
      <p:pic>
        <p:nvPicPr>
          <p:cNvPr id="10" name="Platshållare för bild 9" descr="Screenshot of the e-service input field for Destination for the waste. &quot;Address&quot; is activated.">
            <a:extLst>
              <a:ext uri="{FF2B5EF4-FFF2-40B4-BE49-F238E27FC236}">
                <a16:creationId xmlns:a16="http://schemas.microsoft.com/office/drawing/2014/main" id="{90542250-0290-400A-B776-9D20A70D6B5D}"/>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4753" b="4753"/>
          <a:stretch>
            <a:fillRect/>
          </a:stretch>
        </p:blipFill>
        <p:spPr/>
      </p:pic>
      <p:sp>
        <p:nvSpPr>
          <p:cNvPr id="7" name="Platshållare för text 6">
            <a:extLst>
              <a:ext uri="{FF2B5EF4-FFF2-40B4-BE49-F238E27FC236}">
                <a16:creationId xmlns:a16="http://schemas.microsoft.com/office/drawing/2014/main" id="{E661F19C-12D2-4423-B2FC-907D1AED8BE4}"/>
              </a:ext>
            </a:extLst>
          </p:cNvPr>
          <p:cNvSpPr>
            <a:spLocks noGrp="1"/>
          </p:cNvSpPr>
          <p:nvPr>
            <p:ph type="body" sz="quarter" idx="14"/>
          </p:nvPr>
        </p:nvSpPr>
        <p:spPr/>
        <p:txBody>
          <a:bodyPr/>
          <a:lstStyle/>
          <a:p>
            <a:r>
              <a:rPr lang="en-US" dirty="0"/>
              <a:t>Enter address if available.</a:t>
            </a:r>
          </a:p>
          <a:p>
            <a:r>
              <a:rPr lang="en-US" dirty="0"/>
              <a:t>Select option two, </a:t>
            </a:r>
            <a:r>
              <a:rPr lang="en-US"/>
              <a:t>enter coordinates </a:t>
            </a:r>
            <a:r>
              <a:rPr lang="en-US" dirty="0"/>
              <a:t>if address is not available.</a:t>
            </a:r>
          </a:p>
        </p:txBody>
      </p:sp>
      <p:sp>
        <p:nvSpPr>
          <p:cNvPr id="2" name="Rubrik 1">
            <a:extLst>
              <a:ext uri="{FF2B5EF4-FFF2-40B4-BE49-F238E27FC236}">
                <a16:creationId xmlns:a16="http://schemas.microsoft.com/office/drawing/2014/main" id="{69E9DE79-EB00-4923-A172-AA3F72325F79}"/>
              </a:ext>
            </a:extLst>
          </p:cNvPr>
          <p:cNvSpPr>
            <a:spLocks noGrp="1"/>
          </p:cNvSpPr>
          <p:nvPr>
            <p:ph type="title"/>
          </p:nvPr>
        </p:nvSpPr>
        <p:spPr>
          <a:xfrm>
            <a:off x="824400" y="464400"/>
            <a:ext cx="8136000" cy="791100"/>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en-US" sz="1800" dirty="0"/>
              <a:t>Destination. Select option 1 if the address is available.</a:t>
            </a:r>
            <a:br>
              <a:rPr lang="en-US" sz="1600" dirty="0"/>
            </a:br>
            <a:endParaRPr lang="sv-SE" sz="1600" dirty="0"/>
          </a:p>
        </p:txBody>
      </p:sp>
    </p:spTree>
    <p:extLst>
      <p:ext uri="{BB962C8B-B14F-4D97-AF65-F5344CB8AC3E}">
        <p14:creationId xmlns:p14="http://schemas.microsoft.com/office/powerpoint/2010/main" val="1490061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68213F11-D9AE-48F2-A67D-40F22FC60B2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301DFD91-37B9-4A43-A031-19FEE5CC8EC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116D758D-DF2C-4DF8-996C-3E4B9D6626E0}"/>
              </a:ext>
            </a:extLst>
          </p:cNvPr>
          <p:cNvSpPr>
            <a:spLocks noGrp="1"/>
          </p:cNvSpPr>
          <p:nvPr>
            <p:ph type="sldNum" sz="quarter" idx="12"/>
          </p:nvPr>
        </p:nvSpPr>
        <p:spPr/>
        <p:txBody>
          <a:bodyPr/>
          <a:lstStyle/>
          <a:p>
            <a:fld id="{1844E2AD-2CA4-4022-8F3B-D585D66E2E30}" type="slidenum">
              <a:rPr lang="sv-SE" smtClean="0"/>
              <a:pPr/>
              <a:t>17</a:t>
            </a:fld>
            <a:endParaRPr lang="sv-SE"/>
          </a:p>
        </p:txBody>
      </p:sp>
      <p:sp>
        <p:nvSpPr>
          <p:cNvPr id="2" name="Rubrik 1">
            <a:extLst>
              <a:ext uri="{FF2B5EF4-FFF2-40B4-BE49-F238E27FC236}">
                <a16:creationId xmlns:a16="http://schemas.microsoft.com/office/drawing/2014/main" id="{A9BF528C-4107-435F-935B-86CCE7062420}"/>
              </a:ext>
            </a:extLst>
          </p:cNvPr>
          <p:cNvSpPr>
            <a:spLocks noGrp="1"/>
          </p:cNvSpPr>
          <p:nvPr>
            <p:ph type="title"/>
          </p:nvPr>
        </p:nvSpPr>
        <p:spPr/>
        <p:txBody>
          <a:bodyPr/>
          <a:lstStyle/>
          <a:p>
            <a:r>
              <a:rPr lang="sv-SE" dirty="0"/>
              <a:t>Step 5</a:t>
            </a:r>
            <a:br>
              <a:rPr lang="sv-SE" dirty="0"/>
            </a:br>
            <a:r>
              <a:rPr lang="sv-SE" dirty="0" err="1"/>
              <a:t>waste</a:t>
            </a:r>
            <a:r>
              <a:rPr lang="sv-SE" dirty="0"/>
              <a:t> </a:t>
            </a:r>
            <a:r>
              <a:rPr lang="sv-SE" dirty="0" err="1"/>
              <a:t>details</a:t>
            </a:r>
            <a:endParaRPr lang="sv-SE" dirty="0"/>
          </a:p>
        </p:txBody>
      </p:sp>
    </p:spTree>
    <p:extLst>
      <p:ext uri="{BB962C8B-B14F-4D97-AF65-F5344CB8AC3E}">
        <p14:creationId xmlns:p14="http://schemas.microsoft.com/office/powerpoint/2010/main" val="2310317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077D2BC0-4DDE-4C39-B0BB-21B927545069}"/>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B06F683-6A39-44FE-BD04-ABC8D550BF9C}"/>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39522F2-F6D2-4876-B748-14D3A77AFE24}"/>
              </a:ext>
            </a:extLst>
          </p:cNvPr>
          <p:cNvSpPr>
            <a:spLocks noGrp="1"/>
          </p:cNvSpPr>
          <p:nvPr>
            <p:ph type="sldNum" sz="quarter" idx="12"/>
          </p:nvPr>
        </p:nvSpPr>
        <p:spPr/>
        <p:txBody>
          <a:bodyPr/>
          <a:lstStyle/>
          <a:p>
            <a:fld id="{1844E2AD-2CA4-4022-8F3B-D585D66E2E30}" type="slidenum">
              <a:rPr lang="sv-SE" smtClean="0"/>
              <a:pPr/>
              <a:t>18</a:t>
            </a:fld>
            <a:endParaRPr lang="sv-SE"/>
          </a:p>
        </p:txBody>
      </p:sp>
      <p:pic>
        <p:nvPicPr>
          <p:cNvPr id="13" name="Platshållare för bild 12" descr="Screenshot with the steps of the e-service: Hazardous waste with input field about the waste itself. Among other things, input fields are displayed for: Waste type with main group and subgroup and the waste type itself. Input fields for waste quantity and reference are also displayed.">
            <a:extLst>
              <a:ext uri="{FF2B5EF4-FFF2-40B4-BE49-F238E27FC236}">
                <a16:creationId xmlns:a16="http://schemas.microsoft.com/office/drawing/2014/main" id="{4E2F1E7B-2EE3-44EC-9AD8-EBEB16E168DF}"/>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09" b="509"/>
          <a:stretch>
            <a:fillRect/>
          </a:stretch>
        </p:blipFill>
        <p:spPr/>
      </p:pic>
      <p:sp>
        <p:nvSpPr>
          <p:cNvPr id="7" name="Platshållare för text 6">
            <a:extLst>
              <a:ext uri="{FF2B5EF4-FFF2-40B4-BE49-F238E27FC236}">
                <a16:creationId xmlns:a16="http://schemas.microsoft.com/office/drawing/2014/main" id="{DA7DE232-EA80-43E6-9FF1-80EFB33B81A5}"/>
              </a:ext>
            </a:extLst>
          </p:cNvPr>
          <p:cNvSpPr>
            <a:spLocks noGrp="1"/>
          </p:cNvSpPr>
          <p:nvPr>
            <p:ph type="body" sz="quarter" idx="14"/>
          </p:nvPr>
        </p:nvSpPr>
        <p:spPr/>
        <p:txBody>
          <a:bodyPr/>
          <a:lstStyle/>
          <a:p>
            <a:pPr marL="0" indent="0">
              <a:buNone/>
            </a:pPr>
            <a:r>
              <a:rPr lang="en-US" dirty="0"/>
              <a:t>All details about the waste must be provided, such as the waste classification code and the amount of waste.</a:t>
            </a:r>
            <a:br>
              <a:rPr lang="en-US" dirty="0"/>
            </a:br>
            <a:br>
              <a:rPr lang="en-US" dirty="0"/>
            </a:br>
            <a:r>
              <a:rPr lang="en-US" dirty="0"/>
              <a:t>See example on next page.</a:t>
            </a:r>
          </a:p>
        </p:txBody>
      </p:sp>
      <p:sp>
        <p:nvSpPr>
          <p:cNvPr id="2" name="Rubrik 1">
            <a:extLst>
              <a:ext uri="{FF2B5EF4-FFF2-40B4-BE49-F238E27FC236}">
                <a16:creationId xmlns:a16="http://schemas.microsoft.com/office/drawing/2014/main" id="{B38669A0-0EA8-4BE2-9A30-D4DE43DCD0C6}"/>
              </a:ext>
            </a:extLst>
          </p:cNvPr>
          <p:cNvSpPr>
            <a:spLocks noGrp="1"/>
          </p:cNvSpPr>
          <p:nvPr>
            <p:ph type="title"/>
          </p:nvPr>
        </p:nvSpPr>
        <p:spPr/>
        <p:txBody>
          <a:bodyPr/>
          <a:lstStyle/>
          <a:p>
            <a:r>
              <a:rPr lang="sv-SE" dirty="0" err="1"/>
              <a:t>Hazardous</a:t>
            </a:r>
            <a:r>
              <a:rPr lang="sv-SE" dirty="0"/>
              <a:t> </a:t>
            </a:r>
            <a:r>
              <a:rPr lang="sv-SE" dirty="0" err="1"/>
              <a:t>waste</a:t>
            </a:r>
            <a:endParaRPr lang="sv-SE" dirty="0"/>
          </a:p>
        </p:txBody>
      </p:sp>
    </p:spTree>
    <p:extLst>
      <p:ext uri="{BB962C8B-B14F-4D97-AF65-F5344CB8AC3E}">
        <p14:creationId xmlns:p14="http://schemas.microsoft.com/office/powerpoint/2010/main" val="3769486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8418D821-FF91-401E-AC91-97470418286A}"/>
              </a:ext>
            </a:extLst>
          </p:cNvPr>
          <p:cNvSpPr>
            <a:spLocks noGrp="1"/>
          </p:cNvSpPr>
          <p:nvPr>
            <p:ph type="dt" sz="half" idx="10"/>
          </p:nvPr>
        </p:nvSpPr>
        <p:spPr>
          <a:xfrm>
            <a:off x="3099600" y="4873536"/>
            <a:ext cx="752320" cy="189000"/>
          </a:xfrm>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D43A8173-AB44-4CD9-9CCC-D207132D11B5}"/>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3EC2BEDC-7090-41D3-AADC-1629D90F677F}"/>
              </a:ext>
            </a:extLst>
          </p:cNvPr>
          <p:cNvSpPr>
            <a:spLocks noGrp="1"/>
          </p:cNvSpPr>
          <p:nvPr>
            <p:ph type="sldNum" sz="quarter" idx="12"/>
          </p:nvPr>
        </p:nvSpPr>
        <p:spPr>
          <a:xfrm>
            <a:off x="3837600" y="4873536"/>
            <a:ext cx="360000" cy="189000"/>
          </a:xfrm>
        </p:spPr>
        <p:txBody>
          <a:bodyPr/>
          <a:lstStyle/>
          <a:p>
            <a:fld id="{1844E2AD-2CA4-4022-8F3B-D585D66E2E30}" type="slidenum">
              <a:rPr lang="sv-SE" smtClean="0"/>
              <a:pPr/>
              <a:t>19</a:t>
            </a:fld>
            <a:endParaRPr lang="sv-SE"/>
          </a:p>
        </p:txBody>
      </p:sp>
      <p:sp>
        <p:nvSpPr>
          <p:cNvPr id="20" name="Rektangel 19">
            <a:extLst>
              <a:ext uri="{FF2B5EF4-FFF2-40B4-BE49-F238E27FC236}">
                <a16:creationId xmlns:a16="http://schemas.microsoft.com/office/drawing/2014/main" id="{CE23FED9-2E8F-44C2-8D55-D02508731421}"/>
              </a:ext>
            </a:extLst>
          </p:cNvPr>
          <p:cNvSpPr/>
          <p:nvPr/>
        </p:nvSpPr>
        <p:spPr>
          <a:xfrm>
            <a:off x="917027" y="4305782"/>
            <a:ext cx="7119514" cy="21724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Valfri text</a:t>
            </a:r>
          </a:p>
        </p:txBody>
      </p:sp>
      <p:sp>
        <p:nvSpPr>
          <p:cNvPr id="19" name="Rektangel 18">
            <a:extLst>
              <a:ext uri="{FF2B5EF4-FFF2-40B4-BE49-F238E27FC236}">
                <a16:creationId xmlns:a16="http://schemas.microsoft.com/office/drawing/2014/main" id="{AD297443-2C18-4F28-96DF-3EB6755B1A8B}"/>
              </a:ext>
            </a:extLst>
          </p:cNvPr>
          <p:cNvSpPr/>
          <p:nvPr/>
        </p:nvSpPr>
        <p:spPr>
          <a:xfrm>
            <a:off x="917027" y="4083756"/>
            <a:ext cx="1473570" cy="2172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Referens: </a:t>
            </a:r>
            <a:r>
              <a:rPr lang="sv-SE" sz="1000" dirty="0" err="1">
                <a:solidFill>
                  <a:srgbClr val="0070C0"/>
                </a:solidFill>
              </a:rPr>
              <a:t>Reference</a:t>
            </a:r>
            <a:endParaRPr lang="sv-SE" sz="1000" dirty="0">
              <a:solidFill>
                <a:schemeClr val="tx1"/>
              </a:solidFill>
            </a:endParaRPr>
          </a:p>
        </p:txBody>
      </p:sp>
      <p:grpSp>
        <p:nvGrpSpPr>
          <p:cNvPr id="24" name="Grupp 23" descr="Inmatningsfält för avfallsmängden i kilo.">
            <a:extLst>
              <a:ext uri="{FF2B5EF4-FFF2-40B4-BE49-F238E27FC236}">
                <a16:creationId xmlns:a16="http://schemas.microsoft.com/office/drawing/2014/main" id="{BBEF9CE3-88FE-470A-BE37-0FD7879DA3BE}"/>
              </a:ext>
            </a:extLst>
          </p:cNvPr>
          <p:cNvGrpSpPr/>
          <p:nvPr/>
        </p:nvGrpSpPr>
        <p:grpSpPr>
          <a:xfrm>
            <a:off x="917027" y="3803177"/>
            <a:ext cx="7125138" cy="268060"/>
            <a:chOff x="1766523" y="3145782"/>
            <a:chExt cx="7125138" cy="253648"/>
          </a:xfrm>
        </p:grpSpPr>
        <p:sp>
          <p:nvSpPr>
            <p:cNvPr id="25" name="Rektangel 24">
              <a:extLst>
                <a:ext uri="{FF2B5EF4-FFF2-40B4-BE49-F238E27FC236}">
                  <a16:creationId xmlns:a16="http://schemas.microsoft.com/office/drawing/2014/main" id="{753262F9-DE92-4000-9D22-0BC6397CD478}"/>
                </a:ext>
              </a:extLst>
            </p:cNvPr>
            <p:cNvSpPr/>
            <p:nvPr/>
          </p:nvSpPr>
          <p:spPr>
            <a:xfrm>
              <a:off x="8388424" y="3145782"/>
              <a:ext cx="501150" cy="253648"/>
            </a:xfrm>
            <a:prstGeom prst="rect">
              <a:avLst/>
            </a:prstGeom>
            <a:solidFill>
              <a:schemeClr val="bg1">
                <a:lumMod val="8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dirty="0">
                  <a:solidFill>
                    <a:schemeClr val="tx1">
                      <a:lumMod val="50000"/>
                      <a:lumOff val="50000"/>
                    </a:schemeClr>
                  </a:solidFill>
                </a:rPr>
                <a:t>KG</a:t>
              </a:r>
            </a:p>
          </p:txBody>
        </p:sp>
        <p:sp>
          <p:nvSpPr>
            <p:cNvPr id="26" name="Rektangel 25">
              <a:extLst>
                <a:ext uri="{FF2B5EF4-FFF2-40B4-BE49-F238E27FC236}">
                  <a16:creationId xmlns:a16="http://schemas.microsoft.com/office/drawing/2014/main" id="{13C5F01A-5FB1-4C2E-8A8D-857FB5D789B6}"/>
                </a:ext>
              </a:extLst>
            </p:cNvPr>
            <p:cNvSpPr/>
            <p:nvPr/>
          </p:nvSpPr>
          <p:spPr>
            <a:xfrm>
              <a:off x="1766523" y="3147811"/>
              <a:ext cx="7125138" cy="25161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100</a:t>
              </a:r>
            </a:p>
          </p:txBody>
        </p:sp>
      </p:grpSp>
      <p:sp>
        <p:nvSpPr>
          <p:cNvPr id="12" name="Rektangel 11">
            <a:extLst>
              <a:ext uri="{FF2B5EF4-FFF2-40B4-BE49-F238E27FC236}">
                <a16:creationId xmlns:a16="http://schemas.microsoft.com/office/drawing/2014/main" id="{BB1FFB9A-26D7-4AF8-9131-D2AE1978691E}"/>
              </a:ext>
            </a:extLst>
          </p:cNvPr>
          <p:cNvSpPr/>
          <p:nvPr/>
        </p:nvSpPr>
        <p:spPr>
          <a:xfrm>
            <a:off x="917026" y="3544495"/>
            <a:ext cx="3280573" cy="251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Avfallsmängd (kg):</a:t>
            </a:r>
            <a:r>
              <a:rPr lang="sv-SE" sz="1000" dirty="0">
                <a:solidFill>
                  <a:srgbClr val="FF0000"/>
                </a:solidFill>
              </a:rPr>
              <a:t>*</a:t>
            </a:r>
            <a:r>
              <a:rPr lang="sv-SE" sz="1000" dirty="0">
                <a:solidFill>
                  <a:schemeClr val="tx1"/>
                </a:solidFill>
              </a:rPr>
              <a:t> </a:t>
            </a:r>
            <a:r>
              <a:rPr lang="sv-SE" sz="1000" dirty="0" err="1">
                <a:solidFill>
                  <a:srgbClr val="0070C0"/>
                </a:solidFill>
              </a:rPr>
              <a:t>Amount</a:t>
            </a:r>
            <a:r>
              <a:rPr lang="sv-SE" sz="1000" dirty="0">
                <a:solidFill>
                  <a:srgbClr val="0070C0"/>
                </a:solidFill>
              </a:rPr>
              <a:t> </a:t>
            </a:r>
            <a:r>
              <a:rPr lang="sv-SE" sz="1000" dirty="0" err="1">
                <a:solidFill>
                  <a:srgbClr val="0070C0"/>
                </a:solidFill>
              </a:rPr>
              <a:t>of</a:t>
            </a:r>
            <a:r>
              <a:rPr lang="sv-SE" sz="1000" dirty="0">
                <a:solidFill>
                  <a:srgbClr val="0070C0"/>
                </a:solidFill>
              </a:rPr>
              <a:t> </a:t>
            </a:r>
            <a:r>
              <a:rPr lang="sv-SE" sz="1000" dirty="0" err="1">
                <a:solidFill>
                  <a:srgbClr val="0070C0"/>
                </a:solidFill>
              </a:rPr>
              <a:t>waste</a:t>
            </a:r>
            <a:r>
              <a:rPr lang="sv-SE" sz="1000" dirty="0">
                <a:solidFill>
                  <a:srgbClr val="0070C0"/>
                </a:solidFill>
              </a:rPr>
              <a:t> in kilogram</a:t>
            </a:r>
            <a:endParaRPr lang="sv-SE" sz="1000" dirty="0">
              <a:solidFill>
                <a:schemeClr val="tx1"/>
              </a:solidFill>
            </a:endParaRPr>
          </a:p>
        </p:txBody>
      </p:sp>
      <p:grpSp>
        <p:nvGrpSpPr>
          <p:cNvPr id="21" name="Grupp 20" descr="Inmatningsfält för avfallstyp med hela avfallskoden">
            <a:extLst>
              <a:ext uri="{FF2B5EF4-FFF2-40B4-BE49-F238E27FC236}">
                <a16:creationId xmlns:a16="http://schemas.microsoft.com/office/drawing/2014/main" id="{41160F09-EC80-4E9E-A6DA-63E96ABC9D94}"/>
              </a:ext>
            </a:extLst>
          </p:cNvPr>
          <p:cNvGrpSpPr/>
          <p:nvPr/>
        </p:nvGrpSpPr>
        <p:grpSpPr>
          <a:xfrm>
            <a:off x="917027" y="3306863"/>
            <a:ext cx="7119515" cy="237626"/>
            <a:chOff x="1717920" y="2694158"/>
            <a:chExt cx="7119515" cy="237626"/>
          </a:xfrm>
        </p:grpSpPr>
        <p:sp>
          <p:nvSpPr>
            <p:cNvPr id="22" name="Rektangel 21">
              <a:extLst>
                <a:ext uri="{FF2B5EF4-FFF2-40B4-BE49-F238E27FC236}">
                  <a16:creationId xmlns:a16="http://schemas.microsoft.com/office/drawing/2014/main" id="{58BF11DC-6837-4A15-BF07-5EC2875586EC}"/>
                </a:ext>
              </a:extLst>
            </p:cNvPr>
            <p:cNvSpPr/>
            <p:nvPr/>
          </p:nvSpPr>
          <p:spPr>
            <a:xfrm>
              <a:off x="1717920" y="2694158"/>
              <a:ext cx="7119515" cy="23762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080111 Färg- och lackavfall som innehåller organiska lösningsmedel eller andra farliga ämnen</a:t>
              </a:r>
            </a:p>
          </p:txBody>
        </p:sp>
        <p:sp>
          <p:nvSpPr>
            <p:cNvPr id="23" name="Bakåt eller föregående 22">
              <a:hlinkClick r:id="" action="ppaction://noaction" highlightClick="1"/>
              <a:extLst>
                <a:ext uri="{FF2B5EF4-FFF2-40B4-BE49-F238E27FC236}">
                  <a16:creationId xmlns:a16="http://schemas.microsoft.com/office/drawing/2014/main" id="{6FF7A085-E135-4293-B6E7-16B80CF4BFA0}"/>
                </a:ext>
              </a:extLst>
            </p:cNvPr>
            <p:cNvSpPr/>
            <p:nvPr/>
          </p:nvSpPr>
          <p:spPr>
            <a:xfrm rot="16200000">
              <a:off x="8587888" y="2685170"/>
              <a:ext cx="236566" cy="256661"/>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31" name="Rektangulär pratbubbla 8">
            <a:extLst>
              <a:ext uri="{FF2B5EF4-FFF2-40B4-BE49-F238E27FC236}">
                <a16:creationId xmlns:a16="http://schemas.microsoft.com/office/drawing/2014/main" id="{FDD7DC87-C266-4DD1-8ED9-BD79109812B4}"/>
              </a:ext>
            </a:extLst>
          </p:cNvPr>
          <p:cNvSpPr/>
          <p:nvPr/>
        </p:nvSpPr>
        <p:spPr>
          <a:xfrm>
            <a:off x="2590551" y="3323809"/>
            <a:ext cx="1981450" cy="593798"/>
          </a:xfrm>
          <a:prstGeom prst="wedgeRectCallout">
            <a:avLst>
              <a:gd name="adj1" fmla="val -66245"/>
              <a:gd name="adj2" fmla="val 87369"/>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Here, the waste transporter can e.g. enter his/her own code for the waste, Free comment.</a:t>
            </a:r>
          </a:p>
        </p:txBody>
      </p:sp>
      <p:sp>
        <p:nvSpPr>
          <p:cNvPr id="11" name="Rektangel 10">
            <a:extLst>
              <a:ext uri="{FF2B5EF4-FFF2-40B4-BE49-F238E27FC236}">
                <a16:creationId xmlns:a16="http://schemas.microsoft.com/office/drawing/2014/main" id="{11C75B56-E3CF-417C-A5FA-B229F0ACA184}"/>
              </a:ext>
            </a:extLst>
          </p:cNvPr>
          <p:cNvSpPr/>
          <p:nvPr/>
        </p:nvSpPr>
        <p:spPr>
          <a:xfrm>
            <a:off x="917026" y="3121157"/>
            <a:ext cx="3654973" cy="153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six</a:t>
            </a:r>
            <a:r>
              <a:rPr lang="sv-SE" sz="1000" dirty="0">
                <a:solidFill>
                  <a:srgbClr val="0070C0"/>
                </a:solidFill>
              </a:rPr>
              <a:t> </a:t>
            </a:r>
            <a:r>
              <a:rPr lang="sv-SE" sz="1000" dirty="0" err="1">
                <a:solidFill>
                  <a:srgbClr val="0070C0"/>
                </a:solidFill>
              </a:rPr>
              <a:t>digit</a:t>
            </a:r>
            <a:r>
              <a:rPr lang="sv-SE" sz="1000" dirty="0">
                <a:solidFill>
                  <a:srgbClr val="0070C0"/>
                </a:solidFill>
              </a:rPr>
              <a:t> </a:t>
            </a:r>
            <a:r>
              <a:rPr lang="sv-SE" sz="1000" dirty="0" err="1">
                <a:solidFill>
                  <a:srgbClr val="0070C0"/>
                </a:solidFill>
              </a:rPr>
              <a:t>code</a:t>
            </a:r>
            <a:endParaRPr lang="sv-SE" sz="1000" dirty="0">
              <a:solidFill>
                <a:srgbClr val="C00000"/>
              </a:solidFill>
            </a:endParaRPr>
          </a:p>
        </p:txBody>
      </p:sp>
      <p:grpSp>
        <p:nvGrpSpPr>
          <p:cNvPr id="16" name="Grupp 15" descr="Inmatningsfält för avfallstyp, undergrupp">
            <a:extLst>
              <a:ext uri="{FF2B5EF4-FFF2-40B4-BE49-F238E27FC236}">
                <a16:creationId xmlns:a16="http://schemas.microsoft.com/office/drawing/2014/main" id="{94B1CAE7-9B85-481C-9DD6-61FB1B87E28C}"/>
              </a:ext>
            </a:extLst>
          </p:cNvPr>
          <p:cNvGrpSpPr/>
          <p:nvPr/>
        </p:nvGrpSpPr>
        <p:grpSpPr>
          <a:xfrm>
            <a:off x="917027" y="2824415"/>
            <a:ext cx="7119516" cy="252041"/>
            <a:chOff x="1800828" y="3251100"/>
            <a:chExt cx="8817416" cy="265676"/>
          </a:xfrm>
        </p:grpSpPr>
        <p:sp>
          <p:nvSpPr>
            <p:cNvPr id="17" name="Rektangel 16">
              <a:extLst>
                <a:ext uri="{FF2B5EF4-FFF2-40B4-BE49-F238E27FC236}">
                  <a16:creationId xmlns:a16="http://schemas.microsoft.com/office/drawing/2014/main" id="{1586EE3A-3AB0-40BD-8045-84107D5B5CCD}"/>
                </a:ext>
              </a:extLst>
            </p:cNvPr>
            <p:cNvSpPr/>
            <p:nvPr/>
          </p:nvSpPr>
          <p:spPr>
            <a:xfrm>
              <a:off x="1800828" y="3251545"/>
              <a:ext cx="8801276" cy="2652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0801 Avfall från tillverkning, formulering, distribution, användning och borttagning av färg och lack</a:t>
              </a:r>
            </a:p>
          </p:txBody>
        </p:sp>
        <p:sp>
          <p:nvSpPr>
            <p:cNvPr id="18" name="Bakåt eller föregående 17">
              <a:hlinkClick r:id="" action="ppaction://noaction" highlightClick="1"/>
              <a:extLst>
                <a:ext uri="{FF2B5EF4-FFF2-40B4-BE49-F238E27FC236}">
                  <a16:creationId xmlns:a16="http://schemas.microsoft.com/office/drawing/2014/main" id="{C536C0B4-60E5-4546-8FC2-2910AE6BB00B}"/>
                </a:ext>
              </a:extLst>
            </p:cNvPr>
            <p:cNvSpPr/>
            <p:nvPr/>
          </p:nvSpPr>
          <p:spPr>
            <a:xfrm rot="16200000">
              <a:off x="10332271" y="3230359"/>
              <a:ext cx="265231" cy="30671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10" name="Rektangel 9">
            <a:extLst>
              <a:ext uri="{FF2B5EF4-FFF2-40B4-BE49-F238E27FC236}">
                <a16:creationId xmlns:a16="http://schemas.microsoft.com/office/drawing/2014/main" id="{B559AFF3-FEB2-4DE0-8A27-E597DBE2363C}"/>
              </a:ext>
            </a:extLst>
          </p:cNvPr>
          <p:cNvSpPr/>
          <p:nvPr/>
        </p:nvSpPr>
        <p:spPr>
          <a:xfrm>
            <a:off x="917026" y="2666663"/>
            <a:ext cx="3654974" cy="1039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undergrupp: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sub</a:t>
            </a:r>
            <a:r>
              <a:rPr lang="sv-SE" sz="1000" dirty="0">
                <a:solidFill>
                  <a:srgbClr val="0070C0"/>
                </a:solidFill>
              </a:rPr>
              <a:t> </a:t>
            </a:r>
            <a:r>
              <a:rPr lang="sv-SE" sz="1000" dirty="0" err="1">
                <a:solidFill>
                  <a:srgbClr val="0070C0"/>
                </a:solidFill>
              </a:rPr>
              <a:t>group</a:t>
            </a:r>
            <a:r>
              <a:rPr lang="sv-SE" sz="1000" dirty="0">
                <a:solidFill>
                  <a:srgbClr val="0070C0"/>
                </a:solidFill>
              </a:rPr>
              <a:t> </a:t>
            </a:r>
            <a:endParaRPr lang="sv-SE" sz="1000" dirty="0">
              <a:solidFill>
                <a:srgbClr val="C00000"/>
              </a:solidFill>
            </a:endParaRPr>
          </a:p>
        </p:txBody>
      </p:sp>
      <p:grpSp>
        <p:nvGrpSpPr>
          <p:cNvPr id="13" name="Grupp 12" descr="Inmatningsfält för avfallstyp, huvudgrupp">
            <a:extLst>
              <a:ext uri="{FF2B5EF4-FFF2-40B4-BE49-F238E27FC236}">
                <a16:creationId xmlns:a16="http://schemas.microsoft.com/office/drawing/2014/main" id="{79C54EE0-CF7E-4CD6-A183-2888872BB055}"/>
              </a:ext>
            </a:extLst>
          </p:cNvPr>
          <p:cNvGrpSpPr/>
          <p:nvPr/>
        </p:nvGrpSpPr>
        <p:grpSpPr>
          <a:xfrm>
            <a:off x="917027" y="2356351"/>
            <a:ext cx="7125138" cy="252040"/>
            <a:chOff x="1700484" y="2220223"/>
            <a:chExt cx="7125138" cy="252040"/>
          </a:xfrm>
        </p:grpSpPr>
        <p:sp>
          <p:nvSpPr>
            <p:cNvPr id="14" name="Rektangel 13">
              <a:extLst>
                <a:ext uri="{FF2B5EF4-FFF2-40B4-BE49-F238E27FC236}">
                  <a16:creationId xmlns:a16="http://schemas.microsoft.com/office/drawing/2014/main" id="{6197AF7D-6126-4BE0-8028-A7B2BD22D4CD}"/>
                </a:ext>
              </a:extLst>
            </p:cNvPr>
            <p:cNvSpPr/>
            <p:nvPr/>
          </p:nvSpPr>
          <p:spPr>
            <a:xfrm>
              <a:off x="1700484" y="2220223"/>
              <a:ext cx="7119516" cy="25204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08 Avfall från tillverkning, formulering, distribution och användning av ytbeläggningar (färg, lack och porslinsemalj), lim, …</a:t>
              </a:r>
            </a:p>
          </p:txBody>
        </p:sp>
        <p:sp>
          <p:nvSpPr>
            <p:cNvPr id="15" name="Bakåt eller föregående 14">
              <a:hlinkClick r:id="" action="ppaction://noaction" highlightClick="1"/>
              <a:extLst>
                <a:ext uri="{FF2B5EF4-FFF2-40B4-BE49-F238E27FC236}">
                  <a16:creationId xmlns:a16="http://schemas.microsoft.com/office/drawing/2014/main" id="{594C1BC5-60F5-413D-A511-97F3F5E55944}"/>
                </a:ext>
              </a:extLst>
            </p:cNvPr>
            <p:cNvSpPr/>
            <p:nvPr/>
          </p:nvSpPr>
          <p:spPr>
            <a:xfrm rot="16200000">
              <a:off x="8580955" y="2227596"/>
              <a:ext cx="252040" cy="23729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32" name="Rektangulär pratbubbla 8">
            <a:extLst>
              <a:ext uri="{FF2B5EF4-FFF2-40B4-BE49-F238E27FC236}">
                <a16:creationId xmlns:a16="http://schemas.microsoft.com/office/drawing/2014/main" id="{AF9D6DF9-D2EF-4756-BF66-43B102B6B071}"/>
              </a:ext>
            </a:extLst>
          </p:cNvPr>
          <p:cNvSpPr/>
          <p:nvPr/>
        </p:nvSpPr>
        <p:spPr>
          <a:xfrm>
            <a:off x="6231118" y="1345141"/>
            <a:ext cx="1808960" cy="726099"/>
          </a:xfrm>
          <a:prstGeom prst="wedgeRectCallout">
            <a:avLst>
              <a:gd name="adj1" fmla="val -48091"/>
              <a:gd name="adj2" fmla="val 92474"/>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waste classification codes are from the Waste Regulation (2020: 614) </a:t>
            </a:r>
            <a:r>
              <a:rPr lang="sv-SE" sz="800" dirty="0">
                <a:solidFill>
                  <a:schemeClr val="tx1"/>
                </a:solidFill>
                <a:hlinkClick r:id="rId2"/>
              </a:rPr>
              <a:t>Read an </a:t>
            </a:r>
            <a:r>
              <a:rPr lang="sv-SE" sz="800" dirty="0" err="1">
                <a:solidFill>
                  <a:schemeClr val="tx1"/>
                </a:solidFill>
                <a:hlinkClick r:id="rId2"/>
              </a:rPr>
              <a:t>introduction</a:t>
            </a:r>
            <a:r>
              <a:rPr lang="sv-SE" sz="800" dirty="0">
                <a:solidFill>
                  <a:schemeClr val="tx1"/>
                </a:solidFill>
                <a:hlinkClick r:id="rId2"/>
              </a:rPr>
              <a:t> to </a:t>
            </a:r>
            <a:r>
              <a:rPr lang="sv-SE" sz="800" dirty="0" err="1">
                <a:solidFill>
                  <a:schemeClr val="tx1"/>
                </a:solidFill>
                <a:hlinkClick r:id="rId2"/>
              </a:rPr>
              <a:t>waste</a:t>
            </a:r>
            <a:r>
              <a:rPr lang="sv-SE" sz="800" dirty="0">
                <a:solidFill>
                  <a:schemeClr val="tx1"/>
                </a:solidFill>
                <a:hlinkClick r:id="rId2"/>
              </a:rPr>
              <a:t> </a:t>
            </a:r>
            <a:r>
              <a:rPr lang="sv-SE" sz="800" dirty="0" err="1">
                <a:solidFill>
                  <a:schemeClr val="tx1"/>
                </a:solidFill>
                <a:hlinkClick r:id="rId2"/>
              </a:rPr>
              <a:t>classification</a:t>
            </a:r>
            <a:endParaRPr lang="sv-SE" sz="800" dirty="0">
              <a:solidFill>
                <a:schemeClr val="tx1"/>
              </a:solidFill>
            </a:endParaRPr>
          </a:p>
        </p:txBody>
      </p:sp>
      <p:sp>
        <p:nvSpPr>
          <p:cNvPr id="9" name="Rektangel 8">
            <a:extLst>
              <a:ext uri="{FF2B5EF4-FFF2-40B4-BE49-F238E27FC236}">
                <a16:creationId xmlns:a16="http://schemas.microsoft.com/office/drawing/2014/main" id="{5E7BE952-0148-414E-97DB-F31514030E22}"/>
              </a:ext>
            </a:extLst>
          </p:cNvPr>
          <p:cNvSpPr/>
          <p:nvPr/>
        </p:nvSpPr>
        <p:spPr>
          <a:xfrm>
            <a:off x="941272" y="2172925"/>
            <a:ext cx="3769875" cy="1208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huvudgrupp: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main</a:t>
            </a:r>
            <a:r>
              <a:rPr lang="sv-SE" sz="1000" dirty="0">
                <a:solidFill>
                  <a:srgbClr val="0070C0"/>
                </a:solidFill>
              </a:rPr>
              <a:t> </a:t>
            </a:r>
            <a:r>
              <a:rPr lang="sv-SE" sz="1000" dirty="0" err="1">
                <a:solidFill>
                  <a:srgbClr val="0070C0"/>
                </a:solidFill>
              </a:rPr>
              <a:t>group</a:t>
            </a:r>
            <a:r>
              <a:rPr lang="sv-SE" sz="1000" dirty="0">
                <a:solidFill>
                  <a:srgbClr val="0070C0"/>
                </a:solidFill>
              </a:rPr>
              <a:t> </a:t>
            </a:r>
            <a:endParaRPr lang="sv-SE" sz="1000" dirty="0">
              <a:solidFill>
                <a:srgbClr val="C00000"/>
              </a:solidFill>
            </a:endParaRPr>
          </a:p>
        </p:txBody>
      </p:sp>
      <p:sp>
        <p:nvSpPr>
          <p:cNvPr id="8" name="Rektangel 7">
            <a:extLst>
              <a:ext uri="{FF2B5EF4-FFF2-40B4-BE49-F238E27FC236}">
                <a16:creationId xmlns:a16="http://schemas.microsoft.com/office/drawing/2014/main" id="{DF7ECD00-107E-4514-B1E9-BA1DF01889D7}"/>
              </a:ext>
            </a:extLst>
          </p:cNvPr>
          <p:cNvSpPr/>
          <p:nvPr/>
        </p:nvSpPr>
        <p:spPr>
          <a:xfrm>
            <a:off x="906492" y="1915385"/>
            <a:ext cx="3291108" cy="207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dirty="0">
                <a:solidFill>
                  <a:schemeClr val="tx1"/>
                </a:solidFill>
              </a:rPr>
              <a:t>Farligt avfall, avfall </a:t>
            </a:r>
            <a:r>
              <a:rPr lang="sv-SE" sz="1200" dirty="0" err="1">
                <a:solidFill>
                  <a:srgbClr val="0070C0"/>
                </a:solidFill>
              </a:rPr>
              <a:t>Hazardous</a:t>
            </a:r>
            <a:r>
              <a:rPr lang="sv-SE" sz="1200" dirty="0">
                <a:solidFill>
                  <a:srgbClr val="0070C0"/>
                </a:solidFill>
              </a:rPr>
              <a:t> </a:t>
            </a:r>
            <a:r>
              <a:rPr lang="sv-SE" sz="1200" dirty="0" err="1">
                <a:solidFill>
                  <a:srgbClr val="0070C0"/>
                </a:solidFill>
              </a:rPr>
              <a:t>waste</a:t>
            </a:r>
            <a:r>
              <a:rPr lang="sv-SE" sz="1200" dirty="0">
                <a:solidFill>
                  <a:srgbClr val="0070C0"/>
                </a:solidFill>
              </a:rPr>
              <a:t>, </a:t>
            </a:r>
            <a:r>
              <a:rPr lang="sv-SE" sz="1200" dirty="0" err="1">
                <a:solidFill>
                  <a:srgbClr val="0070C0"/>
                </a:solidFill>
              </a:rPr>
              <a:t>waste</a:t>
            </a:r>
            <a:endParaRPr lang="sv-SE" sz="1200" dirty="0">
              <a:solidFill>
                <a:schemeClr val="tx1"/>
              </a:solidFill>
            </a:endParaRPr>
          </a:p>
        </p:txBody>
      </p:sp>
      <p:pic>
        <p:nvPicPr>
          <p:cNvPr id="7" name="Bildobjekt 6" descr="Screenshot of e-service navigation with Hazardous waste step activated. The steps before are Start, Contact details and Shipment details. The following steps are: Summary and Ready.">
            <a:extLst>
              <a:ext uri="{FF2B5EF4-FFF2-40B4-BE49-F238E27FC236}">
                <a16:creationId xmlns:a16="http://schemas.microsoft.com/office/drawing/2014/main" id="{B6599C6B-DEA8-42D0-BA9B-C1540F9B2AF8}"/>
              </a:ext>
            </a:extLst>
          </p:cNvPr>
          <p:cNvPicPr>
            <a:picLocks noChangeAspect="1"/>
          </p:cNvPicPr>
          <p:nvPr/>
        </p:nvPicPr>
        <p:blipFill>
          <a:blip r:embed="rId3"/>
          <a:stretch>
            <a:fillRect/>
          </a:stretch>
        </p:blipFill>
        <p:spPr>
          <a:xfrm>
            <a:off x="899591" y="1262421"/>
            <a:ext cx="5331527" cy="442465"/>
          </a:xfrm>
          <a:prstGeom prst="rect">
            <a:avLst/>
          </a:prstGeom>
        </p:spPr>
      </p:pic>
      <p:sp>
        <p:nvSpPr>
          <p:cNvPr id="2" name="Rubrik 1">
            <a:extLst>
              <a:ext uri="{FF2B5EF4-FFF2-40B4-BE49-F238E27FC236}">
                <a16:creationId xmlns:a16="http://schemas.microsoft.com/office/drawing/2014/main" id="{6D9C6293-DDDE-4A1E-B92D-1EC283F382BD}"/>
              </a:ext>
            </a:extLst>
          </p:cNvPr>
          <p:cNvSpPr>
            <a:spLocks noGrp="1"/>
          </p:cNvSpPr>
          <p:nvPr>
            <p:ph type="title"/>
          </p:nvPr>
        </p:nvSpPr>
        <p:spPr>
          <a:xfrm>
            <a:off x="899592" y="468690"/>
            <a:ext cx="7344000" cy="631631"/>
          </a:xfrm>
        </p:spPr>
        <p:txBody>
          <a:bodyPr/>
          <a:lstStyle/>
          <a:p>
            <a:r>
              <a:rPr lang="en-US" dirty="0"/>
              <a:t>Example of hazardous waste details</a:t>
            </a:r>
            <a:endParaRPr lang="sv-SE" dirty="0"/>
          </a:p>
        </p:txBody>
      </p:sp>
    </p:spTree>
    <p:extLst>
      <p:ext uri="{BB962C8B-B14F-4D97-AF65-F5344CB8AC3E}">
        <p14:creationId xmlns:p14="http://schemas.microsoft.com/office/powerpoint/2010/main" val="166083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3D9259-DD12-4E40-B308-D4E3FE88E692}"/>
              </a:ext>
            </a:extLst>
          </p:cNvPr>
          <p:cNvSpPr>
            <a:spLocks noGrp="1"/>
          </p:cNvSpPr>
          <p:nvPr>
            <p:ph type="title"/>
          </p:nvPr>
        </p:nvSpPr>
        <p:spPr>
          <a:xfrm>
            <a:off x="824400" y="464400"/>
            <a:ext cx="7344000" cy="670717"/>
          </a:xfrm>
        </p:spPr>
        <p:txBody>
          <a:bodyPr/>
          <a:lstStyle/>
          <a:p>
            <a:r>
              <a:rPr lang="sv-SE" dirty="0"/>
              <a:t>Copyright </a:t>
            </a:r>
            <a:r>
              <a:rPr lang="sv-SE" dirty="0" err="1"/>
              <a:t>notice</a:t>
            </a:r>
            <a:r>
              <a:rPr lang="sv-SE" dirty="0"/>
              <a:t> to </a:t>
            </a:r>
            <a:r>
              <a:rPr lang="sv-SE" dirty="0" err="1"/>
              <a:t>imagery</a:t>
            </a:r>
            <a:endParaRPr lang="sv-SE" dirty="0"/>
          </a:p>
        </p:txBody>
      </p:sp>
      <p:sp>
        <p:nvSpPr>
          <p:cNvPr id="3" name="Platshållare för innehåll 2">
            <a:extLst>
              <a:ext uri="{FF2B5EF4-FFF2-40B4-BE49-F238E27FC236}">
                <a16:creationId xmlns:a16="http://schemas.microsoft.com/office/drawing/2014/main" id="{F2C6632B-D3EB-4E56-A0BE-0A9E9D80DFE5}"/>
              </a:ext>
            </a:extLst>
          </p:cNvPr>
          <p:cNvSpPr>
            <a:spLocks noGrp="1"/>
          </p:cNvSpPr>
          <p:nvPr>
            <p:ph idx="1"/>
          </p:nvPr>
        </p:nvSpPr>
        <p:spPr/>
        <p:txBody>
          <a:bodyPr/>
          <a:lstStyle/>
          <a:p>
            <a:pPr>
              <a:spcBef>
                <a:spcPts val="0"/>
              </a:spcBef>
              <a:defRPr/>
            </a:pPr>
            <a:r>
              <a:rPr lang="sv-SE" dirty="0" err="1"/>
              <a:t>Photographic</a:t>
            </a:r>
            <a:r>
              <a:rPr lang="sv-SE" dirty="0"/>
              <a:t> </a:t>
            </a:r>
            <a:r>
              <a:rPr lang="sv-SE" dirty="0" err="1"/>
              <a:t>imagery</a:t>
            </a:r>
            <a:r>
              <a:rPr lang="sv-SE" dirty="0"/>
              <a:t> in </a:t>
            </a:r>
            <a:r>
              <a:rPr lang="sv-SE" dirty="0" err="1"/>
              <a:t>this</a:t>
            </a:r>
            <a:r>
              <a:rPr lang="sv-SE" dirty="0"/>
              <a:t> presentation </a:t>
            </a:r>
            <a:r>
              <a:rPr lang="sv-SE" dirty="0" err="1"/>
              <a:t>cannot</a:t>
            </a:r>
            <a:r>
              <a:rPr lang="sv-SE" dirty="0"/>
              <a:t> be </a:t>
            </a:r>
            <a:r>
              <a:rPr lang="sv-SE" dirty="0" err="1"/>
              <a:t>copied</a:t>
            </a:r>
            <a:r>
              <a:rPr lang="sv-SE" dirty="0"/>
              <a:t> to or </a:t>
            </a:r>
            <a:r>
              <a:rPr lang="sv-SE" dirty="0" err="1"/>
              <a:t>used</a:t>
            </a:r>
            <a:r>
              <a:rPr lang="sv-SE" dirty="0"/>
              <a:t> in </a:t>
            </a:r>
            <a:r>
              <a:rPr lang="sv-SE" dirty="0" err="1"/>
              <a:t>other</a:t>
            </a:r>
            <a:r>
              <a:rPr lang="sv-SE" dirty="0"/>
              <a:t> presentations.</a:t>
            </a:r>
          </a:p>
          <a:p>
            <a:r>
              <a:rPr lang="en-US" dirty="0"/>
              <a:t>The copyright only applies to this presentation.</a:t>
            </a:r>
          </a:p>
        </p:txBody>
      </p:sp>
      <p:sp>
        <p:nvSpPr>
          <p:cNvPr id="4" name="Platshållare för datum 3">
            <a:extLst>
              <a:ext uri="{FF2B5EF4-FFF2-40B4-BE49-F238E27FC236}">
                <a16:creationId xmlns:a16="http://schemas.microsoft.com/office/drawing/2014/main" id="{F3BFB288-C405-461F-9323-5ABFE47205E1}"/>
              </a:ext>
            </a:extLst>
          </p:cNvPr>
          <p:cNvSpPr>
            <a:spLocks noGrp="1"/>
          </p:cNvSpPr>
          <p:nvPr>
            <p:ph type="dt" sz="half" idx="10"/>
          </p:nvPr>
        </p:nvSpPr>
        <p:spPr/>
        <p:txBody>
          <a:bodyPr/>
          <a:lstStyle/>
          <a:p>
            <a:fld id="{31F8AAC4-2748-4E53-A84E-4A6AD65B6C1B}" type="datetime1">
              <a:rPr lang="sv-SE" smtClean="0"/>
              <a:t>2020-12-21</a:t>
            </a:fld>
            <a:endParaRPr lang="sv-SE" dirty="0"/>
          </a:p>
        </p:txBody>
      </p:sp>
      <p:sp>
        <p:nvSpPr>
          <p:cNvPr id="5" name="Platshållare för sidfot 4">
            <a:extLst>
              <a:ext uri="{FF2B5EF4-FFF2-40B4-BE49-F238E27FC236}">
                <a16:creationId xmlns:a16="http://schemas.microsoft.com/office/drawing/2014/main" id="{CAEF4565-537A-46A7-9B9F-CF96A7BEEDC0}"/>
              </a:ext>
            </a:extLst>
          </p:cNvPr>
          <p:cNvSpPr>
            <a:spLocks noGrp="1"/>
          </p:cNvSpPr>
          <p:nvPr>
            <p:ph type="ftr" sz="quarter" idx="11"/>
          </p:nvPr>
        </p:nvSpPr>
        <p:spPr/>
        <p:txBody>
          <a:bodyPr/>
          <a:lstStyle/>
          <a:p>
            <a:pPr algn="l"/>
            <a:r>
              <a:rPr lang="sv-SE"/>
              <a:t>Naturvårdsverket | Swedish Environmental Protection Agency</a:t>
            </a:r>
            <a:endParaRPr lang="sv-SE" dirty="0"/>
          </a:p>
        </p:txBody>
      </p:sp>
      <p:sp>
        <p:nvSpPr>
          <p:cNvPr id="6" name="Platshållare för bildnummer 5">
            <a:extLst>
              <a:ext uri="{FF2B5EF4-FFF2-40B4-BE49-F238E27FC236}">
                <a16:creationId xmlns:a16="http://schemas.microsoft.com/office/drawing/2014/main" id="{48FEFB57-BB45-44A9-80EB-BDA44E7CE9E6}"/>
              </a:ext>
            </a:extLst>
          </p:cNvPr>
          <p:cNvSpPr>
            <a:spLocks noGrp="1"/>
          </p:cNvSpPr>
          <p:nvPr>
            <p:ph type="sldNum" sz="quarter" idx="12"/>
          </p:nvPr>
        </p:nvSpPr>
        <p:spPr/>
        <p:txBody>
          <a:bodyPr/>
          <a:lstStyle/>
          <a:p>
            <a:fld id="{1844E2AD-2CA4-4022-8F3B-D585D66E2E30}" type="slidenum">
              <a:rPr lang="sv-SE" smtClean="0"/>
              <a:pPr/>
              <a:t>2</a:t>
            </a:fld>
            <a:endParaRPr lang="sv-SE" dirty="0"/>
          </a:p>
        </p:txBody>
      </p:sp>
    </p:spTree>
    <p:extLst>
      <p:ext uri="{BB962C8B-B14F-4D97-AF65-F5344CB8AC3E}">
        <p14:creationId xmlns:p14="http://schemas.microsoft.com/office/powerpoint/2010/main" val="1118752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50377CA6-9294-4E76-B704-169F58C85B51}"/>
              </a:ext>
            </a:extLst>
          </p:cNvPr>
          <p:cNvSpPr>
            <a:spLocks noGrp="1"/>
          </p:cNvSpPr>
          <p:nvPr>
            <p:ph type="dt" sz="half" idx="10"/>
          </p:nvPr>
        </p:nvSpPr>
        <p:spPr/>
        <p:txBody>
          <a:bodyPr/>
          <a:lstStyle/>
          <a:p>
            <a:fld id="{5B8BE423-1780-43BB-A8FE-3025F34AD1F8}" type="datetime1">
              <a:rPr lang="sv-SE" smtClean="0"/>
              <a:pPr/>
              <a:t>2020-12-21</a:t>
            </a:fld>
            <a:endParaRPr lang="sv-SE" dirty="0"/>
          </a:p>
        </p:txBody>
      </p:sp>
      <p:sp>
        <p:nvSpPr>
          <p:cNvPr id="4" name="Platshållare för sidfot 3">
            <a:extLst>
              <a:ext uri="{FF2B5EF4-FFF2-40B4-BE49-F238E27FC236}">
                <a16:creationId xmlns:a16="http://schemas.microsoft.com/office/drawing/2014/main" id="{B109AA50-E234-498C-88DD-A85AE2F6AB70}"/>
              </a:ext>
            </a:extLst>
          </p:cNvPr>
          <p:cNvSpPr>
            <a:spLocks noGrp="1"/>
          </p:cNvSpPr>
          <p:nvPr>
            <p:ph type="ftr" sz="quarter" idx="11"/>
          </p:nvPr>
        </p:nvSpPr>
        <p:spPr/>
        <p:txBody>
          <a:bodyPr/>
          <a:lstStyle/>
          <a:p>
            <a:pPr algn="l"/>
            <a:r>
              <a:rPr lang="sv-SE"/>
              <a:t>Naturvårdsverket | Swedish Environmental Protection Agency</a:t>
            </a:r>
            <a:endParaRPr lang="sv-SE" dirty="0"/>
          </a:p>
        </p:txBody>
      </p:sp>
      <p:sp>
        <p:nvSpPr>
          <p:cNvPr id="5" name="Platshållare för bildnummer 4">
            <a:extLst>
              <a:ext uri="{FF2B5EF4-FFF2-40B4-BE49-F238E27FC236}">
                <a16:creationId xmlns:a16="http://schemas.microsoft.com/office/drawing/2014/main" id="{568A982C-5D0B-4C78-BE51-0E9BFD62F1C4}"/>
              </a:ext>
            </a:extLst>
          </p:cNvPr>
          <p:cNvSpPr>
            <a:spLocks noGrp="1"/>
          </p:cNvSpPr>
          <p:nvPr>
            <p:ph type="sldNum" sz="quarter" idx="12"/>
          </p:nvPr>
        </p:nvSpPr>
        <p:spPr/>
        <p:txBody>
          <a:bodyPr/>
          <a:lstStyle/>
          <a:p>
            <a:fld id="{1844E2AD-2CA4-4022-8F3B-D585D66E2E30}" type="slidenum">
              <a:rPr lang="sv-SE" smtClean="0"/>
              <a:pPr/>
              <a:t>20</a:t>
            </a:fld>
            <a:endParaRPr lang="sv-SE" dirty="0"/>
          </a:p>
        </p:txBody>
      </p:sp>
      <p:pic>
        <p:nvPicPr>
          <p:cNvPr id="23" name="Platshållare för bild 22" descr="Screenshot of the e-service form where waste collector can add more hazardous waste. Button to clear data is visible as well as a button &quot;Add after&quot; to add more waste, ">
            <a:extLst>
              <a:ext uri="{FF2B5EF4-FFF2-40B4-BE49-F238E27FC236}">
                <a16:creationId xmlns:a16="http://schemas.microsoft.com/office/drawing/2014/main" id="{A9E09F36-45EA-4C8C-8409-40FD1CC3FC63}"/>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4691" r="4691"/>
          <a:stretch>
            <a:fillRect/>
          </a:stretch>
        </p:blipFill>
        <p:spPr/>
      </p:pic>
      <p:sp>
        <p:nvSpPr>
          <p:cNvPr id="7" name="Platshållare för text 6">
            <a:extLst>
              <a:ext uri="{FF2B5EF4-FFF2-40B4-BE49-F238E27FC236}">
                <a16:creationId xmlns:a16="http://schemas.microsoft.com/office/drawing/2014/main" id="{44A708AF-15D1-4FCF-904D-BE9B29A1079F}"/>
              </a:ext>
            </a:extLst>
          </p:cNvPr>
          <p:cNvSpPr>
            <a:spLocks noGrp="1"/>
          </p:cNvSpPr>
          <p:nvPr>
            <p:ph type="body" sz="quarter" idx="14"/>
          </p:nvPr>
        </p:nvSpPr>
        <p:spPr>
          <a:xfrm>
            <a:off x="4862456" y="1620000"/>
            <a:ext cx="3143944" cy="2808000"/>
          </a:xfrm>
        </p:spPr>
        <p:txBody>
          <a:bodyPr/>
          <a:lstStyle/>
          <a:p>
            <a:pPr marL="0" indent="0">
              <a:buNone/>
            </a:pPr>
            <a:r>
              <a:rPr lang="en-US" dirty="0"/>
              <a:t>Select “</a:t>
            </a:r>
            <a:r>
              <a:rPr lang="en-US" dirty="0" err="1"/>
              <a:t>Lägg</a:t>
            </a:r>
            <a:r>
              <a:rPr lang="en-US" dirty="0"/>
              <a:t> till </a:t>
            </a:r>
            <a:r>
              <a:rPr lang="en-US" dirty="0" err="1"/>
              <a:t>efter</a:t>
            </a:r>
            <a:r>
              <a:rPr lang="en-US" dirty="0"/>
              <a:t>“ to add information about other hazardous waste that is transported at the same time.</a:t>
            </a:r>
          </a:p>
        </p:txBody>
      </p:sp>
      <p:sp>
        <p:nvSpPr>
          <p:cNvPr id="2" name="Rubrik 1">
            <a:extLst>
              <a:ext uri="{FF2B5EF4-FFF2-40B4-BE49-F238E27FC236}">
                <a16:creationId xmlns:a16="http://schemas.microsoft.com/office/drawing/2014/main" id="{40E6F01B-EEE1-4EA1-9D74-23B85D1B6F25}"/>
              </a:ext>
            </a:extLst>
          </p:cNvPr>
          <p:cNvSpPr>
            <a:spLocks noGrp="1"/>
          </p:cNvSpPr>
          <p:nvPr>
            <p:ph type="title"/>
          </p:nvPr>
        </p:nvSpPr>
        <p:spPr/>
        <p:txBody>
          <a:bodyPr/>
          <a:lstStyle/>
          <a:p>
            <a:r>
              <a:rPr lang="sv-SE" dirty="0" err="1"/>
              <a:t>Add</a:t>
            </a:r>
            <a:r>
              <a:rPr lang="sv-SE" dirty="0"/>
              <a:t> </a:t>
            </a:r>
            <a:r>
              <a:rPr lang="sv-SE" dirty="0" err="1"/>
              <a:t>more</a:t>
            </a:r>
            <a:r>
              <a:rPr lang="sv-SE" dirty="0"/>
              <a:t> </a:t>
            </a:r>
            <a:r>
              <a:rPr lang="sv-SE" dirty="0" err="1"/>
              <a:t>hazardous</a:t>
            </a:r>
            <a:r>
              <a:rPr lang="sv-SE" dirty="0"/>
              <a:t> </a:t>
            </a:r>
            <a:r>
              <a:rPr lang="sv-SE" dirty="0" err="1"/>
              <a:t>waste</a:t>
            </a:r>
            <a:endParaRPr lang="sv-SE" dirty="0"/>
          </a:p>
        </p:txBody>
      </p:sp>
    </p:spTree>
    <p:extLst>
      <p:ext uri="{BB962C8B-B14F-4D97-AF65-F5344CB8AC3E}">
        <p14:creationId xmlns:p14="http://schemas.microsoft.com/office/powerpoint/2010/main" val="3110583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DAE69DE-25BD-428C-95F1-25AC11F7683A}"/>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323186FE-F326-4D8A-A485-6428B3B6E82D}"/>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0A1BECA-BD17-49F2-B229-459F767563A0}"/>
              </a:ext>
            </a:extLst>
          </p:cNvPr>
          <p:cNvSpPr>
            <a:spLocks noGrp="1"/>
          </p:cNvSpPr>
          <p:nvPr>
            <p:ph type="sldNum" sz="quarter" idx="12"/>
          </p:nvPr>
        </p:nvSpPr>
        <p:spPr/>
        <p:txBody>
          <a:bodyPr/>
          <a:lstStyle/>
          <a:p>
            <a:fld id="{1844E2AD-2CA4-4022-8F3B-D585D66E2E30}" type="slidenum">
              <a:rPr lang="sv-SE" smtClean="0"/>
              <a:pPr/>
              <a:t>21</a:t>
            </a:fld>
            <a:endParaRPr lang="sv-SE"/>
          </a:p>
        </p:txBody>
      </p:sp>
      <p:sp>
        <p:nvSpPr>
          <p:cNvPr id="2" name="Rubrik 1">
            <a:extLst>
              <a:ext uri="{FF2B5EF4-FFF2-40B4-BE49-F238E27FC236}">
                <a16:creationId xmlns:a16="http://schemas.microsoft.com/office/drawing/2014/main" id="{B05CEB8F-E62C-45DB-A0CA-3CB9826653A1}"/>
              </a:ext>
            </a:extLst>
          </p:cNvPr>
          <p:cNvSpPr>
            <a:spLocks noGrp="1"/>
          </p:cNvSpPr>
          <p:nvPr>
            <p:ph type="title"/>
          </p:nvPr>
        </p:nvSpPr>
        <p:spPr/>
        <p:txBody>
          <a:bodyPr/>
          <a:lstStyle/>
          <a:p>
            <a:r>
              <a:rPr lang="sv-SE" dirty="0"/>
              <a:t>Step 6</a:t>
            </a:r>
            <a:br>
              <a:rPr lang="sv-SE" dirty="0"/>
            </a:br>
            <a:r>
              <a:rPr lang="sv-SE" dirty="0" err="1"/>
              <a:t>summary</a:t>
            </a:r>
            <a:r>
              <a:rPr lang="sv-SE" dirty="0"/>
              <a:t> &amp; </a:t>
            </a:r>
            <a:r>
              <a:rPr lang="sv-SE" dirty="0" err="1"/>
              <a:t>review</a:t>
            </a:r>
            <a:endParaRPr lang="sv-SE" dirty="0"/>
          </a:p>
        </p:txBody>
      </p:sp>
    </p:spTree>
    <p:extLst>
      <p:ext uri="{BB962C8B-B14F-4D97-AF65-F5344CB8AC3E}">
        <p14:creationId xmlns:p14="http://schemas.microsoft.com/office/powerpoint/2010/main" val="867636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29ED2853-FFAB-410C-AC49-DB849CDE25AD}"/>
              </a:ext>
            </a:extLst>
          </p:cNvPr>
          <p:cNvSpPr>
            <a:spLocks noGrp="1"/>
          </p:cNvSpPr>
          <p:nvPr>
            <p:ph type="dt" sz="half" idx="10"/>
          </p:nvPr>
        </p:nvSpPr>
        <p:spPr>
          <a:xfrm>
            <a:off x="3099600" y="4846500"/>
            <a:ext cx="752320" cy="189000"/>
          </a:xfrm>
        </p:spPr>
        <p:txBody>
          <a:bodyPr anchor="ctr">
            <a:normAutofit/>
          </a:bodyPr>
          <a:lstStyle/>
          <a:p>
            <a:pPr>
              <a:lnSpc>
                <a:spcPct val="90000"/>
              </a:lnSpc>
              <a:spcAft>
                <a:spcPts val="600"/>
              </a:spcAft>
            </a:pPr>
            <a:fld id="{5B8BE423-1780-43BB-A8FE-3025F34AD1F8}" type="datetime1">
              <a:rPr lang="sv-SE" sz="700" smtClean="0"/>
              <a:pPr>
                <a:lnSpc>
                  <a:spcPct val="90000"/>
                </a:lnSpc>
                <a:spcAft>
                  <a:spcPts val="600"/>
                </a:spcAft>
              </a:pPr>
              <a:t>2020-12-21</a:t>
            </a:fld>
            <a:endParaRPr lang="sv-SE" sz="700"/>
          </a:p>
        </p:txBody>
      </p:sp>
      <p:sp>
        <p:nvSpPr>
          <p:cNvPr id="4" name="Platshållare för sidfot 3">
            <a:extLst>
              <a:ext uri="{FF2B5EF4-FFF2-40B4-BE49-F238E27FC236}">
                <a16:creationId xmlns:a16="http://schemas.microsoft.com/office/drawing/2014/main" id="{8CC5D3ED-3104-4EBF-AB36-ED689327E153}"/>
              </a:ext>
            </a:extLst>
          </p:cNvPr>
          <p:cNvSpPr>
            <a:spLocks noGrp="1"/>
          </p:cNvSpPr>
          <p:nvPr>
            <p:ph type="ftr" sz="quarter" idx="11"/>
          </p:nvPr>
        </p:nvSpPr>
        <p:spPr>
          <a:xfrm>
            <a:off x="92990" y="4846500"/>
            <a:ext cx="3038850" cy="189000"/>
          </a:xfrm>
        </p:spPr>
        <p:txBody>
          <a:bodyPr anchor="ctr">
            <a:normAutofit/>
          </a:bodyPr>
          <a:lstStyle/>
          <a:p>
            <a:pPr algn="l">
              <a:lnSpc>
                <a:spcPct val="90000"/>
              </a:lnSpc>
              <a:spcAft>
                <a:spcPts val="600"/>
              </a:spcAft>
            </a:pPr>
            <a:r>
              <a:rPr lang="sv-SE" sz="700"/>
              <a:t>Naturvårdsverket | Swedish Environmental Protection Agency</a:t>
            </a:r>
          </a:p>
        </p:txBody>
      </p:sp>
      <p:sp>
        <p:nvSpPr>
          <p:cNvPr id="5" name="Platshållare för bildnummer 4">
            <a:extLst>
              <a:ext uri="{FF2B5EF4-FFF2-40B4-BE49-F238E27FC236}">
                <a16:creationId xmlns:a16="http://schemas.microsoft.com/office/drawing/2014/main" id="{97023E4E-30B4-4520-95C1-EE8F41C7815D}"/>
              </a:ext>
            </a:extLst>
          </p:cNvPr>
          <p:cNvSpPr>
            <a:spLocks noGrp="1"/>
          </p:cNvSpPr>
          <p:nvPr>
            <p:ph type="sldNum" sz="quarter" idx="12"/>
          </p:nvPr>
        </p:nvSpPr>
        <p:spPr>
          <a:xfrm>
            <a:off x="3837600" y="4846500"/>
            <a:ext cx="360000" cy="189000"/>
          </a:xfrm>
        </p:spPr>
        <p:txBody>
          <a:bodyPr anchor="ctr">
            <a:normAutofit/>
          </a:bodyPr>
          <a:lstStyle/>
          <a:p>
            <a:pPr>
              <a:lnSpc>
                <a:spcPct val="90000"/>
              </a:lnSpc>
              <a:spcAft>
                <a:spcPts val="600"/>
              </a:spcAft>
            </a:pPr>
            <a:fld id="{1844E2AD-2CA4-4022-8F3B-D585D66E2E30}" type="slidenum">
              <a:rPr lang="sv-SE" sz="700" smtClean="0"/>
              <a:pPr>
                <a:lnSpc>
                  <a:spcPct val="90000"/>
                </a:lnSpc>
                <a:spcAft>
                  <a:spcPts val="600"/>
                </a:spcAft>
              </a:pPr>
              <a:t>22</a:t>
            </a:fld>
            <a:endParaRPr lang="sv-SE" sz="700"/>
          </a:p>
        </p:txBody>
      </p:sp>
      <p:pic>
        <p:nvPicPr>
          <p:cNvPr id="10" name="Platshållare för bild 9" descr="Screenshot of the steps of the e-service: Summary with all entered information and visible button to &quot;Change details on the page&quot;.">
            <a:extLst>
              <a:ext uri="{FF2B5EF4-FFF2-40B4-BE49-F238E27FC236}">
                <a16:creationId xmlns:a16="http://schemas.microsoft.com/office/drawing/2014/main" id="{5C4CD0C8-8C6A-4F50-885B-0ECBA4C4C703}"/>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3191" r="21902"/>
          <a:stretch/>
        </p:blipFill>
        <p:spPr>
          <a:xfrm>
            <a:off x="232014" y="0"/>
            <a:ext cx="3231006" cy="4846500"/>
          </a:xfrm>
          <a:noFill/>
        </p:spPr>
      </p:pic>
      <p:sp>
        <p:nvSpPr>
          <p:cNvPr id="7" name="Platshållare för text 6">
            <a:extLst>
              <a:ext uri="{FF2B5EF4-FFF2-40B4-BE49-F238E27FC236}">
                <a16:creationId xmlns:a16="http://schemas.microsoft.com/office/drawing/2014/main" id="{004A39AC-7E45-4C2E-BBE6-70F51A8FB928}"/>
              </a:ext>
            </a:extLst>
          </p:cNvPr>
          <p:cNvSpPr>
            <a:spLocks noGrp="1"/>
          </p:cNvSpPr>
          <p:nvPr>
            <p:ph type="body" sz="quarter" idx="14"/>
          </p:nvPr>
        </p:nvSpPr>
        <p:spPr>
          <a:xfrm>
            <a:off x="4320000" y="1620000"/>
            <a:ext cx="3686400" cy="2700000"/>
          </a:xfrm>
        </p:spPr>
        <p:txBody>
          <a:bodyPr>
            <a:normAutofit/>
          </a:bodyPr>
          <a:lstStyle/>
          <a:p>
            <a:r>
              <a:rPr lang="en-US" dirty="0"/>
              <a:t>Review the information.</a:t>
            </a:r>
          </a:p>
          <a:p>
            <a:r>
              <a:rPr lang="en-US" dirty="0"/>
              <a:t>You can reach different sections to change details by selecting “</a:t>
            </a:r>
            <a:r>
              <a:rPr lang="en-US" dirty="0" err="1"/>
              <a:t>Ändra</a:t>
            </a:r>
            <a:r>
              <a:rPr lang="en-US" dirty="0"/>
              <a:t> </a:t>
            </a:r>
            <a:r>
              <a:rPr lang="en-US" dirty="0" err="1"/>
              <a:t>sidans</a:t>
            </a:r>
            <a:r>
              <a:rPr lang="en-US" dirty="0"/>
              <a:t> </a:t>
            </a:r>
            <a:r>
              <a:rPr lang="en-US" dirty="0" err="1"/>
              <a:t>uppgifter</a:t>
            </a:r>
            <a:r>
              <a:rPr lang="en-US" dirty="0"/>
              <a:t>”.</a:t>
            </a:r>
          </a:p>
          <a:p>
            <a:r>
              <a:rPr lang="en-US" dirty="0"/>
              <a:t>After changing details in a previous section, you can go directly to this summary.</a:t>
            </a:r>
          </a:p>
          <a:p>
            <a:endParaRPr lang="sv-SE" dirty="0"/>
          </a:p>
        </p:txBody>
      </p:sp>
      <p:sp>
        <p:nvSpPr>
          <p:cNvPr id="2" name="Rubrik 1" descr="Skärmdump på e-tjänstens steg: Summering med alla inmatade uppgifter och synliga knapp för att &quot;Ändra sidans uppgifter&quot;.">
            <a:extLst>
              <a:ext uri="{FF2B5EF4-FFF2-40B4-BE49-F238E27FC236}">
                <a16:creationId xmlns:a16="http://schemas.microsoft.com/office/drawing/2014/main" id="{32FBF524-336F-43CD-80E6-6382140E4C93}"/>
              </a:ext>
            </a:extLst>
          </p:cNvPr>
          <p:cNvSpPr>
            <a:spLocks noGrp="1"/>
          </p:cNvSpPr>
          <p:nvPr>
            <p:ph type="title"/>
          </p:nvPr>
        </p:nvSpPr>
        <p:spPr>
          <a:xfrm>
            <a:off x="4320000" y="464400"/>
            <a:ext cx="3600000" cy="1080000"/>
          </a:xfrm>
        </p:spPr>
        <p:txBody>
          <a:bodyPr anchor="t">
            <a:normAutofit/>
          </a:bodyPr>
          <a:lstStyle/>
          <a:p>
            <a:r>
              <a:rPr lang="sv-SE" dirty="0" err="1"/>
              <a:t>Summary</a:t>
            </a:r>
            <a:endParaRPr lang="sv-SE" dirty="0"/>
          </a:p>
        </p:txBody>
      </p:sp>
    </p:spTree>
    <p:extLst>
      <p:ext uri="{BB962C8B-B14F-4D97-AF65-F5344CB8AC3E}">
        <p14:creationId xmlns:p14="http://schemas.microsoft.com/office/powerpoint/2010/main" val="1158175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D92088D9-B00B-4C1B-A633-F3DA51A1DFEE}"/>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463DD76C-EF6D-464F-A792-2AAB89C6873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A775A755-D161-4291-ABEB-CCE7A2BE3DFF}"/>
              </a:ext>
            </a:extLst>
          </p:cNvPr>
          <p:cNvSpPr>
            <a:spLocks noGrp="1"/>
          </p:cNvSpPr>
          <p:nvPr>
            <p:ph type="sldNum" sz="quarter" idx="12"/>
          </p:nvPr>
        </p:nvSpPr>
        <p:spPr/>
        <p:txBody>
          <a:bodyPr/>
          <a:lstStyle/>
          <a:p>
            <a:fld id="{1844E2AD-2CA4-4022-8F3B-D585D66E2E30}" type="slidenum">
              <a:rPr lang="sv-SE" smtClean="0"/>
              <a:pPr/>
              <a:t>23</a:t>
            </a:fld>
            <a:endParaRPr lang="sv-SE"/>
          </a:p>
        </p:txBody>
      </p:sp>
      <p:sp>
        <p:nvSpPr>
          <p:cNvPr id="2" name="Rubrik 1">
            <a:extLst>
              <a:ext uri="{FF2B5EF4-FFF2-40B4-BE49-F238E27FC236}">
                <a16:creationId xmlns:a16="http://schemas.microsoft.com/office/drawing/2014/main" id="{D51CE25A-F2B6-4EDB-A3B1-602C1D795F0D}"/>
              </a:ext>
            </a:extLst>
          </p:cNvPr>
          <p:cNvSpPr>
            <a:spLocks noGrp="1"/>
          </p:cNvSpPr>
          <p:nvPr>
            <p:ph type="title"/>
          </p:nvPr>
        </p:nvSpPr>
        <p:spPr/>
        <p:txBody>
          <a:bodyPr/>
          <a:lstStyle/>
          <a:p>
            <a:r>
              <a:rPr lang="sv-SE" dirty="0"/>
              <a:t>Step 7</a:t>
            </a:r>
            <a:br>
              <a:rPr lang="sv-SE" dirty="0"/>
            </a:br>
            <a:r>
              <a:rPr lang="sv-SE" dirty="0" err="1"/>
              <a:t>almost</a:t>
            </a:r>
            <a:r>
              <a:rPr lang="sv-SE" dirty="0"/>
              <a:t> </a:t>
            </a:r>
            <a:r>
              <a:rPr lang="sv-SE" dirty="0" err="1"/>
              <a:t>done</a:t>
            </a:r>
            <a:r>
              <a:rPr lang="sv-SE" dirty="0"/>
              <a:t>!</a:t>
            </a:r>
          </a:p>
        </p:txBody>
      </p:sp>
    </p:spTree>
    <p:extLst>
      <p:ext uri="{BB962C8B-B14F-4D97-AF65-F5344CB8AC3E}">
        <p14:creationId xmlns:p14="http://schemas.microsoft.com/office/powerpoint/2010/main" val="1744381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43D0B11B-EB86-481F-9FBF-4FB9B0D5598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3FC86E77-F9D6-4C72-B250-4F45560860F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F87CF2C6-D7CF-40A7-B0CC-90751FA31D2A}"/>
              </a:ext>
            </a:extLst>
          </p:cNvPr>
          <p:cNvSpPr>
            <a:spLocks noGrp="1"/>
          </p:cNvSpPr>
          <p:nvPr>
            <p:ph type="sldNum" sz="quarter" idx="12"/>
          </p:nvPr>
        </p:nvSpPr>
        <p:spPr/>
        <p:txBody>
          <a:bodyPr/>
          <a:lstStyle/>
          <a:p>
            <a:fld id="{1844E2AD-2CA4-4022-8F3B-D585D66E2E30}" type="slidenum">
              <a:rPr lang="sv-SE" smtClean="0"/>
              <a:pPr/>
              <a:t>24</a:t>
            </a:fld>
            <a:endParaRPr lang="sv-SE"/>
          </a:p>
        </p:txBody>
      </p:sp>
      <p:pic>
        <p:nvPicPr>
          <p:cNvPr id="11" name="Platshållare för bild 10" descr="Screenshot of the e-service's confirmation that the registration has been submitted. Ready is enabled in a visual navigation.">
            <a:extLst>
              <a:ext uri="{FF2B5EF4-FFF2-40B4-BE49-F238E27FC236}">
                <a16:creationId xmlns:a16="http://schemas.microsoft.com/office/drawing/2014/main" id="{70A57BF2-93D2-49C5-B24E-F40F84A3B582}"/>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78" b="78"/>
          <a:stretch>
            <a:fillRect/>
          </a:stretch>
        </p:blipFill>
        <p:spPr/>
      </p:pic>
      <p:sp>
        <p:nvSpPr>
          <p:cNvPr id="7" name="Platshållare för text 6">
            <a:extLst>
              <a:ext uri="{FF2B5EF4-FFF2-40B4-BE49-F238E27FC236}">
                <a16:creationId xmlns:a16="http://schemas.microsoft.com/office/drawing/2014/main" id="{629B9EFA-C842-4BA8-B60C-91ECEBABA025}"/>
              </a:ext>
            </a:extLst>
          </p:cNvPr>
          <p:cNvSpPr>
            <a:spLocks noGrp="1"/>
          </p:cNvSpPr>
          <p:nvPr>
            <p:ph type="body" sz="quarter" idx="14"/>
          </p:nvPr>
        </p:nvSpPr>
        <p:spPr>
          <a:xfrm>
            <a:off x="4320000" y="1620000"/>
            <a:ext cx="3686400" cy="3059100"/>
          </a:xfrm>
        </p:spPr>
        <p:txBody>
          <a:bodyPr/>
          <a:lstStyle/>
          <a:p>
            <a:r>
              <a:rPr lang="en-US" sz="1800" dirty="0"/>
              <a:t>Thank you for your registration</a:t>
            </a:r>
          </a:p>
          <a:p>
            <a:r>
              <a:rPr lang="en-US" sz="1800" dirty="0"/>
              <a:t>Keep the registration ID, </a:t>
            </a:r>
            <a:r>
              <a:rPr lang="en-US" sz="1800" dirty="0" err="1"/>
              <a:t>AvfallsID</a:t>
            </a:r>
            <a:r>
              <a:rPr lang="en-US" sz="1800" dirty="0"/>
              <a:t> (found in the pdf file), to be able to revise the registration later.</a:t>
            </a:r>
          </a:p>
          <a:p>
            <a:r>
              <a:rPr lang="en-US" sz="1800" dirty="0"/>
              <a:t>Log out of the e-service</a:t>
            </a:r>
          </a:p>
          <a:p>
            <a:pPr marL="0" indent="0">
              <a:buNone/>
            </a:pPr>
            <a:endParaRPr lang="sv-SE" dirty="0"/>
          </a:p>
          <a:p>
            <a:pPr marL="0" indent="0">
              <a:buNone/>
            </a:pPr>
            <a:r>
              <a:rPr lang="en-US" sz="1200" dirty="0"/>
              <a:t>What happens next? When the carrier has reached the destination site, the waste is checked and measured at the facility. Sometimes analytical samples are taken to find out the components. Thereafter, the waste is treated in accordance to relevant methods.</a:t>
            </a:r>
          </a:p>
          <a:p>
            <a:pPr marL="0" indent="0">
              <a:buNone/>
            </a:pPr>
            <a:endParaRPr lang="sv-SE" dirty="0"/>
          </a:p>
          <a:p>
            <a:pPr marL="0" indent="0">
              <a:buNone/>
            </a:pPr>
            <a:endParaRPr lang="sv-SE" dirty="0"/>
          </a:p>
          <a:p>
            <a:pPr marL="0" indent="0">
              <a:buNone/>
            </a:pPr>
            <a:endParaRPr lang="sv-SE" dirty="0"/>
          </a:p>
        </p:txBody>
      </p:sp>
      <p:sp>
        <p:nvSpPr>
          <p:cNvPr id="2" name="Rubrik 1">
            <a:extLst>
              <a:ext uri="{FF2B5EF4-FFF2-40B4-BE49-F238E27FC236}">
                <a16:creationId xmlns:a16="http://schemas.microsoft.com/office/drawing/2014/main" id="{F4AF77A1-435B-4BF4-845F-BCBAC93FD6A2}"/>
              </a:ext>
            </a:extLst>
          </p:cNvPr>
          <p:cNvSpPr>
            <a:spLocks noGrp="1"/>
          </p:cNvSpPr>
          <p:nvPr>
            <p:ph type="title"/>
          </p:nvPr>
        </p:nvSpPr>
        <p:spPr>
          <a:xfrm>
            <a:off x="824400" y="464400"/>
            <a:ext cx="8136000" cy="708417"/>
          </a:xfrm>
        </p:spPr>
        <p:txBody>
          <a:bodyPr/>
          <a:lstStyle/>
          <a:p>
            <a:r>
              <a:rPr lang="en-US" dirty="0"/>
              <a:t>The note is submitted</a:t>
            </a:r>
          </a:p>
        </p:txBody>
      </p:sp>
    </p:spTree>
    <p:extLst>
      <p:ext uri="{BB962C8B-B14F-4D97-AF65-F5344CB8AC3E}">
        <p14:creationId xmlns:p14="http://schemas.microsoft.com/office/powerpoint/2010/main" val="1340289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C28CBC32-1B90-4C4B-90FF-3F1217D18F8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D322B783-21C2-4853-BD62-0C72E130199C}"/>
              </a:ext>
            </a:extLst>
          </p:cNvPr>
          <p:cNvSpPr>
            <a:spLocks noGrp="1"/>
          </p:cNvSpPr>
          <p:nvPr>
            <p:ph type="ftr" sz="quarter" idx="11"/>
          </p:nvPr>
        </p:nvSpPr>
        <p:spPr/>
        <p:txBody>
          <a:bodyPr/>
          <a:lstStyle/>
          <a:p>
            <a:pPr algn="l"/>
            <a:r>
              <a:rPr lang="sv-SE"/>
              <a:t>Naturvårdsverket | Swedish Environmental Protection Agency</a:t>
            </a:r>
            <a:endParaRPr lang="sv-SE" dirty="0"/>
          </a:p>
        </p:txBody>
      </p:sp>
      <p:sp>
        <p:nvSpPr>
          <p:cNvPr id="5" name="Platshållare för bildnummer 4">
            <a:extLst>
              <a:ext uri="{FF2B5EF4-FFF2-40B4-BE49-F238E27FC236}">
                <a16:creationId xmlns:a16="http://schemas.microsoft.com/office/drawing/2014/main" id="{F8F58FCA-9E44-4B84-9D74-F2ABC794FB6F}"/>
              </a:ext>
            </a:extLst>
          </p:cNvPr>
          <p:cNvSpPr>
            <a:spLocks noGrp="1"/>
          </p:cNvSpPr>
          <p:nvPr>
            <p:ph type="sldNum" sz="quarter" idx="12"/>
          </p:nvPr>
        </p:nvSpPr>
        <p:spPr/>
        <p:txBody>
          <a:bodyPr/>
          <a:lstStyle/>
          <a:p>
            <a:fld id="{1844E2AD-2CA4-4022-8F3B-D585D66E2E30}" type="slidenum">
              <a:rPr lang="sv-SE" smtClean="0"/>
              <a:pPr/>
              <a:t>25</a:t>
            </a:fld>
            <a:endParaRPr lang="sv-SE" dirty="0"/>
          </a:p>
        </p:txBody>
      </p:sp>
      <p:sp>
        <p:nvSpPr>
          <p:cNvPr id="2" name="Rubrik 1">
            <a:extLst>
              <a:ext uri="{FF2B5EF4-FFF2-40B4-BE49-F238E27FC236}">
                <a16:creationId xmlns:a16="http://schemas.microsoft.com/office/drawing/2014/main" id="{13BAC78C-1A05-4C00-B6F2-6EB56D49B805}"/>
              </a:ext>
            </a:extLst>
          </p:cNvPr>
          <p:cNvSpPr>
            <a:spLocks noGrp="1"/>
          </p:cNvSpPr>
          <p:nvPr>
            <p:ph type="title"/>
          </p:nvPr>
        </p:nvSpPr>
        <p:spPr/>
        <p:txBody>
          <a:bodyPr/>
          <a:lstStyle/>
          <a:p>
            <a:r>
              <a:rPr lang="en-US" sz="8000" dirty="0"/>
              <a:t>How do I change an earlier registration</a:t>
            </a:r>
            <a:r>
              <a:rPr lang="sv-SE" sz="8000" dirty="0"/>
              <a:t>?</a:t>
            </a:r>
          </a:p>
        </p:txBody>
      </p:sp>
    </p:spTree>
    <p:extLst>
      <p:ext uri="{BB962C8B-B14F-4D97-AF65-F5344CB8AC3E}">
        <p14:creationId xmlns:p14="http://schemas.microsoft.com/office/powerpoint/2010/main" val="496375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F0275D6-DF83-42F6-9D3A-9127AEBA2FC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F93A526-BCC0-4CBB-8F37-AD7926046CA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7CB0642-AC46-42F7-B933-6616010DA63C}"/>
              </a:ext>
            </a:extLst>
          </p:cNvPr>
          <p:cNvSpPr>
            <a:spLocks noGrp="1"/>
          </p:cNvSpPr>
          <p:nvPr>
            <p:ph type="sldNum" sz="quarter" idx="12"/>
          </p:nvPr>
        </p:nvSpPr>
        <p:spPr/>
        <p:txBody>
          <a:bodyPr/>
          <a:lstStyle/>
          <a:p>
            <a:fld id="{1844E2AD-2CA4-4022-8F3B-D585D66E2E30}" type="slidenum">
              <a:rPr lang="sv-SE" smtClean="0"/>
              <a:pPr/>
              <a:t>26</a:t>
            </a:fld>
            <a:endParaRPr lang="sv-SE"/>
          </a:p>
        </p:txBody>
      </p:sp>
      <p:pic>
        <p:nvPicPr>
          <p:cNvPr id="10" name="Platshållare för bild 9" descr="Screenshot of the first step of the e-service: Start, where three questions are asked with yes-no answers. The Yes option is enabled for the question &quot;Should you change / replace a previously submitted document?">
            <a:extLst>
              <a:ext uri="{FF2B5EF4-FFF2-40B4-BE49-F238E27FC236}">
                <a16:creationId xmlns:a16="http://schemas.microsoft.com/office/drawing/2014/main" id="{DF337133-E941-47FA-9F75-57A4BDA2B8EB}"/>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3838" r="3838"/>
          <a:stretch>
            <a:fillRect/>
          </a:stretch>
        </p:blipFill>
        <p:spPr/>
      </p:pic>
      <p:sp>
        <p:nvSpPr>
          <p:cNvPr id="7" name="Platshållare för text 6">
            <a:extLst>
              <a:ext uri="{FF2B5EF4-FFF2-40B4-BE49-F238E27FC236}">
                <a16:creationId xmlns:a16="http://schemas.microsoft.com/office/drawing/2014/main" id="{793213FD-CD3D-4EC6-B0E8-92240D72F06D}"/>
              </a:ext>
            </a:extLst>
          </p:cNvPr>
          <p:cNvSpPr>
            <a:spLocks noGrp="1"/>
          </p:cNvSpPr>
          <p:nvPr>
            <p:ph type="body" sz="quarter" idx="14"/>
          </p:nvPr>
        </p:nvSpPr>
        <p:spPr>
          <a:xfrm>
            <a:off x="4410032" y="1221750"/>
            <a:ext cx="3841083" cy="3543888"/>
          </a:xfrm>
        </p:spPr>
        <p:txBody>
          <a:bodyPr/>
          <a:lstStyle/>
          <a:p>
            <a:pPr marL="0" indent="0">
              <a:buNone/>
            </a:pPr>
            <a:r>
              <a:rPr lang="en-US" sz="1800" dirty="0"/>
              <a:t>You </a:t>
            </a:r>
            <a:r>
              <a:rPr lang="en-US" sz="1800"/>
              <a:t>can edit </a:t>
            </a:r>
            <a:r>
              <a:rPr lang="en-US" sz="1800" dirty="0"/>
              <a:t>a submitted note by replacing it. To succeed you need to know the note’s registration ID (</a:t>
            </a:r>
            <a:r>
              <a:rPr lang="en-US" sz="1800" dirty="0" err="1"/>
              <a:t>avfallsID</a:t>
            </a:r>
            <a:r>
              <a:rPr lang="en-US" sz="1800" dirty="0"/>
              <a:t>).</a:t>
            </a:r>
            <a:endParaRPr lang="en-US" sz="1600" dirty="0"/>
          </a:p>
          <a:p>
            <a:pPr marL="342900" indent="-342900">
              <a:buFont typeface="+mj-lt"/>
              <a:buAutoNum type="arabicPeriod"/>
            </a:pPr>
            <a:r>
              <a:rPr lang="en-US" sz="1600" dirty="0"/>
              <a:t>Select “ja“ (yes) at the Start question “Ska du </a:t>
            </a:r>
            <a:r>
              <a:rPr lang="en-US" sz="1600" dirty="0" err="1"/>
              <a:t>ändra</a:t>
            </a:r>
            <a:r>
              <a:rPr lang="en-US" sz="1600" dirty="0"/>
              <a:t>/</a:t>
            </a:r>
            <a:r>
              <a:rPr lang="en-US" sz="1600" dirty="0" err="1"/>
              <a:t>ersätta</a:t>
            </a:r>
            <a:r>
              <a:rPr lang="en-US" sz="1600" dirty="0"/>
              <a:t> </a:t>
            </a:r>
            <a:r>
              <a:rPr lang="en-US" sz="1600" dirty="0" err="1"/>
              <a:t>en</a:t>
            </a:r>
            <a:r>
              <a:rPr lang="en-US" sz="1600" dirty="0"/>
              <a:t> </a:t>
            </a:r>
            <a:r>
              <a:rPr lang="en-US" sz="1600" dirty="0" err="1"/>
              <a:t>tidigare</a:t>
            </a:r>
            <a:r>
              <a:rPr lang="en-US" sz="1600" dirty="0"/>
              <a:t> </a:t>
            </a:r>
            <a:r>
              <a:rPr lang="en-US" sz="1600" dirty="0" err="1"/>
              <a:t>inskickad</a:t>
            </a:r>
            <a:r>
              <a:rPr lang="en-US" sz="1600" dirty="0"/>
              <a:t> handling?” </a:t>
            </a:r>
          </a:p>
          <a:p>
            <a:pPr marL="342900" indent="-342900">
              <a:buFont typeface="+mj-lt"/>
              <a:buAutoNum type="arabicPeriod"/>
            </a:pPr>
            <a:r>
              <a:rPr lang="en-US" sz="1600" dirty="0"/>
              <a:t>Enter the former “</a:t>
            </a:r>
            <a:r>
              <a:rPr lang="en-US" sz="1600" dirty="0" err="1"/>
              <a:t>avfallsID</a:t>
            </a:r>
            <a:r>
              <a:rPr lang="en-US" sz="1600" dirty="0"/>
              <a:t>” and enter all correct details</a:t>
            </a:r>
          </a:p>
          <a:p>
            <a:pPr marL="342900" indent="-342900">
              <a:buFont typeface="+mj-lt"/>
              <a:buAutoNum type="arabicPeriod"/>
            </a:pPr>
            <a:r>
              <a:rPr lang="en-US" sz="1600" dirty="0"/>
              <a:t>The new note replaces the previous one and gets a new registration ID (</a:t>
            </a:r>
            <a:r>
              <a:rPr lang="en-US" sz="1600" dirty="0" err="1"/>
              <a:t>avfallsID</a:t>
            </a:r>
            <a:r>
              <a:rPr lang="en-US" sz="1600" dirty="0"/>
              <a:t>)</a:t>
            </a:r>
          </a:p>
          <a:p>
            <a:pPr marL="342900" indent="-342900">
              <a:buFont typeface="+mj-lt"/>
              <a:buAutoNum type="arabicPeriod"/>
            </a:pPr>
            <a:r>
              <a:rPr lang="en-US" sz="1600" dirty="0"/>
              <a:t>See example on next page.</a:t>
            </a:r>
          </a:p>
          <a:p>
            <a:pPr marL="457200" indent="-457200">
              <a:buFont typeface="+mj-lt"/>
              <a:buAutoNum type="arabicPeriod"/>
            </a:pPr>
            <a:endParaRPr lang="sv-SE" sz="1400" dirty="0"/>
          </a:p>
        </p:txBody>
      </p:sp>
      <p:sp>
        <p:nvSpPr>
          <p:cNvPr id="2" name="Rubrik 1">
            <a:extLst>
              <a:ext uri="{FF2B5EF4-FFF2-40B4-BE49-F238E27FC236}">
                <a16:creationId xmlns:a16="http://schemas.microsoft.com/office/drawing/2014/main" id="{8EFED33B-4A2D-4797-9C4E-22F3DAEC0ECF}"/>
              </a:ext>
            </a:extLst>
          </p:cNvPr>
          <p:cNvSpPr>
            <a:spLocks noGrp="1"/>
          </p:cNvSpPr>
          <p:nvPr>
            <p:ph type="title"/>
          </p:nvPr>
        </p:nvSpPr>
        <p:spPr/>
        <p:txBody>
          <a:bodyPr/>
          <a:lstStyle/>
          <a:p>
            <a:r>
              <a:rPr lang="sv-SE" dirty="0"/>
              <a:t>Start</a:t>
            </a:r>
          </a:p>
        </p:txBody>
      </p:sp>
    </p:spTree>
    <p:extLst>
      <p:ext uri="{BB962C8B-B14F-4D97-AF65-F5344CB8AC3E}">
        <p14:creationId xmlns:p14="http://schemas.microsoft.com/office/powerpoint/2010/main" val="182828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08358876-4E7E-4117-A51B-6C001BB8B729}"/>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A91EC4FE-0E6A-4B03-A5DA-8E56922E0DC4}"/>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ABE6E33D-489F-4FBC-A7BF-59746D72A4A0}"/>
              </a:ext>
            </a:extLst>
          </p:cNvPr>
          <p:cNvSpPr>
            <a:spLocks noGrp="1"/>
          </p:cNvSpPr>
          <p:nvPr>
            <p:ph type="sldNum" sz="quarter" idx="12"/>
          </p:nvPr>
        </p:nvSpPr>
        <p:spPr/>
        <p:txBody>
          <a:bodyPr/>
          <a:lstStyle/>
          <a:p>
            <a:fld id="{1844E2AD-2CA4-4022-8F3B-D585D66E2E30}" type="slidenum">
              <a:rPr lang="sv-SE" smtClean="0"/>
              <a:pPr/>
              <a:t>27</a:t>
            </a:fld>
            <a:endParaRPr lang="sv-SE"/>
          </a:p>
        </p:txBody>
      </p:sp>
      <p:sp>
        <p:nvSpPr>
          <p:cNvPr id="20" name="Rektangel 19">
            <a:extLst>
              <a:ext uri="{FF2B5EF4-FFF2-40B4-BE49-F238E27FC236}">
                <a16:creationId xmlns:a16="http://schemas.microsoft.com/office/drawing/2014/main" id="{0E389D7A-37C8-4DAB-A868-64DDBF9F6870}"/>
              </a:ext>
            </a:extLst>
          </p:cNvPr>
          <p:cNvSpPr/>
          <p:nvPr/>
        </p:nvSpPr>
        <p:spPr>
          <a:xfrm>
            <a:off x="967694" y="4530623"/>
            <a:ext cx="7119514" cy="21724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Valfri text</a:t>
            </a:r>
          </a:p>
        </p:txBody>
      </p:sp>
      <p:sp>
        <p:nvSpPr>
          <p:cNvPr id="19" name="Rektangel 18">
            <a:extLst>
              <a:ext uri="{FF2B5EF4-FFF2-40B4-BE49-F238E27FC236}">
                <a16:creationId xmlns:a16="http://schemas.microsoft.com/office/drawing/2014/main" id="{0C8C0A60-3048-4BE3-86AC-D28A2E48F089}"/>
              </a:ext>
            </a:extLst>
          </p:cNvPr>
          <p:cNvSpPr/>
          <p:nvPr/>
        </p:nvSpPr>
        <p:spPr>
          <a:xfrm>
            <a:off x="974210" y="4371950"/>
            <a:ext cx="1614878" cy="152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Referens: </a:t>
            </a:r>
            <a:r>
              <a:rPr lang="sv-SE" sz="1000" dirty="0" err="1">
                <a:solidFill>
                  <a:srgbClr val="0070C0"/>
                </a:solidFill>
              </a:rPr>
              <a:t>Reference</a:t>
            </a:r>
            <a:endParaRPr lang="sv-SE" sz="1000" dirty="0">
              <a:solidFill>
                <a:schemeClr val="tx1"/>
              </a:solidFill>
            </a:endParaRPr>
          </a:p>
        </p:txBody>
      </p:sp>
      <p:grpSp>
        <p:nvGrpSpPr>
          <p:cNvPr id="24" name="Grupp 23" descr="Inmatningsfält">
            <a:extLst>
              <a:ext uri="{FF2B5EF4-FFF2-40B4-BE49-F238E27FC236}">
                <a16:creationId xmlns:a16="http://schemas.microsoft.com/office/drawing/2014/main" id="{303537BB-BA3E-4628-B0C1-18C9FD701425}"/>
              </a:ext>
            </a:extLst>
          </p:cNvPr>
          <p:cNvGrpSpPr/>
          <p:nvPr/>
        </p:nvGrpSpPr>
        <p:grpSpPr>
          <a:xfrm>
            <a:off x="974209" y="4083918"/>
            <a:ext cx="7125138" cy="253648"/>
            <a:chOff x="1766523" y="3145782"/>
            <a:chExt cx="7125138" cy="253648"/>
          </a:xfrm>
        </p:grpSpPr>
        <p:sp>
          <p:nvSpPr>
            <p:cNvPr id="25" name="Rektangel 24">
              <a:extLst>
                <a:ext uri="{FF2B5EF4-FFF2-40B4-BE49-F238E27FC236}">
                  <a16:creationId xmlns:a16="http://schemas.microsoft.com/office/drawing/2014/main" id="{EFB824DC-47DC-471D-83B6-6A75B5B3F8F3}"/>
                </a:ext>
              </a:extLst>
            </p:cNvPr>
            <p:cNvSpPr/>
            <p:nvPr/>
          </p:nvSpPr>
          <p:spPr>
            <a:xfrm>
              <a:off x="8388424" y="3145782"/>
              <a:ext cx="501150" cy="253648"/>
            </a:xfrm>
            <a:prstGeom prst="rect">
              <a:avLst/>
            </a:prstGeom>
            <a:solidFill>
              <a:schemeClr val="bg1">
                <a:lumMod val="8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dirty="0">
                  <a:solidFill>
                    <a:schemeClr val="tx1">
                      <a:lumMod val="50000"/>
                      <a:lumOff val="50000"/>
                    </a:schemeClr>
                  </a:solidFill>
                </a:rPr>
                <a:t>KG</a:t>
              </a:r>
            </a:p>
          </p:txBody>
        </p:sp>
        <p:sp>
          <p:nvSpPr>
            <p:cNvPr id="26" name="Rektangel 25">
              <a:extLst>
                <a:ext uri="{FF2B5EF4-FFF2-40B4-BE49-F238E27FC236}">
                  <a16:creationId xmlns:a16="http://schemas.microsoft.com/office/drawing/2014/main" id="{08AE36F2-0E95-4EF8-86EA-ED5D0475077E}"/>
                </a:ext>
              </a:extLst>
            </p:cNvPr>
            <p:cNvSpPr/>
            <p:nvPr/>
          </p:nvSpPr>
          <p:spPr>
            <a:xfrm>
              <a:off x="1766523" y="3147811"/>
              <a:ext cx="7125138" cy="25161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100</a:t>
              </a:r>
            </a:p>
          </p:txBody>
        </p:sp>
      </p:grpSp>
      <p:sp>
        <p:nvSpPr>
          <p:cNvPr id="12" name="Rektangel 11">
            <a:extLst>
              <a:ext uri="{FF2B5EF4-FFF2-40B4-BE49-F238E27FC236}">
                <a16:creationId xmlns:a16="http://schemas.microsoft.com/office/drawing/2014/main" id="{1342AAB2-F086-4EB5-9C1B-A18E560C99DA}"/>
              </a:ext>
            </a:extLst>
          </p:cNvPr>
          <p:cNvSpPr/>
          <p:nvPr/>
        </p:nvSpPr>
        <p:spPr>
          <a:xfrm>
            <a:off x="974208" y="3867894"/>
            <a:ext cx="3223391"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Avfallsmängd (kg): </a:t>
            </a:r>
            <a:r>
              <a:rPr lang="sv-SE" sz="1000" dirty="0">
                <a:solidFill>
                  <a:srgbClr val="C00000"/>
                </a:solidFill>
              </a:rPr>
              <a:t>*</a:t>
            </a:r>
            <a:r>
              <a:rPr lang="sv-SE" sz="1000" dirty="0">
                <a:solidFill>
                  <a:schemeClr val="tx1"/>
                </a:solidFill>
              </a:rPr>
              <a:t> </a:t>
            </a:r>
            <a:r>
              <a:rPr lang="sv-SE" sz="1000" dirty="0" err="1">
                <a:solidFill>
                  <a:srgbClr val="0070C0"/>
                </a:solidFill>
              </a:rPr>
              <a:t>Amount</a:t>
            </a:r>
            <a:r>
              <a:rPr lang="sv-SE" sz="1000" dirty="0">
                <a:solidFill>
                  <a:srgbClr val="0070C0"/>
                </a:solidFill>
              </a:rPr>
              <a:t> </a:t>
            </a:r>
            <a:r>
              <a:rPr lang="sv-SE" sz="1000" dirty="0" err="1">
                <a:solidFill>
                  <a:srgbClr val="0070C0"/>
                </a:solidFill>
              </a:rPr>
              <a:t>of</a:t>
            </a:r>
            <a:r>
              <a:rPr lang="sv-SE" sz="1000" dirty="0">
                <a:solidFill>
                  <a:srgbClr val="0070C0"/>
                </a:solidFill>
              </a:rPr>
              <a:t> </a:t>
            </a:r>
            <a:r>
              <a:rPr lang="sv-SE" sz="1000" dirty="0" err="1">
                <a:solidFill>
                  <a:srgbClr val="0070C0"/>
                </a:solidFill>
              </a:rPr>
              <a:t>waste</a:t>
            </a:r>
            <a:r>
              <a:rPr lang="sv-SE" sz="1000">
                <a:solidFill>
                  <a:srgbClr val="0070C0"/>
                </a:solidFill>
              </a:rPr>
              <a:t> in kilogram</a:t>
            </a:r>
            <a:endParaRPr lang="sv-SE" sz="1000" dirty="0">
              <a:solidFill>
                <a:schemeClr val="tx1"/>
              </a:solidFill>
            </a:endParaRPr>
          </a:p>
        </p:txBody>
      </p:sp>
      <p:grpSp>
        <p:nvGrpSpPr>
          <p:cNvPr id="21" name="Grupp 20" descr="Inmatningsfält">
            <a:extLst>
              <a:ext uri="{FF2B5EF4-FFF2-40B4-BE49-F238E27FC236}">
                <a16:creationId xmlns:a16="http://schemas.microsoft.com/office/drawing/2014/main" id="{1FD00366-5D83-4A21-B745-960912C5C599}"/>
              </a:ext>
            </a:extLst>
          </p:cNvPr>
          <p:cNvGrpSpPr/>
          <p:nvPr/>
        </p:nvGrpSpPr>
        <p:grpSpPr>
          <a:xfrm>
            <a:off x="974209" y="3630268"/>
            <a:ext cx="7119515" cy="237626"/>
            <a:chOff x="1717920" y="2694158"/>
            <a:chExt cx="7119515" cy="237626"/>
          </a:xfrm>
        </p:grpSpPr>
        <p:sp>
          <p:nvSpPr>
            <p:cNvPr id="22" name="Rektangel 21">
              <a:extLst>
                <a:ext uri="{FF2B5EF4-FFF2-40B4-BE49-F238E27FC236}">
                  <a16:creationId xmlns:a16="http://schemas.microsoft.com/office/drawing/2014/main" id="{8F4D8DA0-6873-4772-9C8B-4C7AAA350C97}"/>
                </a:ext>
              </a:extLst>
            </p:cNvPr>
            <p:cNvSpPr/>
            <p:nvPr/>
          </p:nvSpPr>
          <p:spPr>
            <a:xfrm>
              <a:off x="1717920" y="2694158"/>
              <a:ext cx="7119515" cy="23762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080111 Färg- och lackavfall som innehåller organiska lösningsmedel eller andra farliga ämnen</a:t>
              </a:r>
            </a:p>
          </p:txBody>
        </p:sp>
        <p:sp>
          <p:nvSpPr>
            <p:cNvPr id="23" name="Bakåt eller föregående 22">
              <a:hlinkClick r:id="" action="ppaction://noaction" highlightClick="1"/>
              <a:extLst>
                <a:ext uri="{FF2B5EF4-FFF2-40B4-BE49-F238E27FC236}">
                  <a16:creationId xmlns:a16="http://schemas.microsoft.com/office/drawing/2014/main" id="{DDCBB2A5-1F91-43DB-9C53-52B10418F941}"/>
                </a:ext>
              </a:extLst>
            </p:cNvPr>
            <p:cNvSpPr/>
            <p:nvPr/>
          </p:nvSpPr>
          <p:spPr>
            <a:xfrm rot="16200000">
              <a:off x="8587888" y="2685170"/>
              <a:ext cx="236566" cy="256661"/>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29" name="Rektangulär pratbubbla 8">
            <a:extLst>
              <a:ext uri="{FF2B5EF4-FFF2-40B4-BE49-F238E27FC236}">
                <a16:creationId xmlns:a16="http://schemas.microsoft.com/office/drawing/2014/main" id="{05A23B71-6EC0-4749-AB21-B6EF7EB3FA2D}"/>
              </a:ext>
            </a:extLst>
          </p:cNvPr>
          <p:cNvSpPr/>
          <p:nvPr/>
        </p:nvSpPr>
        <p:spPr>
          <a:xfrm>
            <a:off x="2585903" y="3782962"/>
            <a:ext cx="2151818" cy="515247"/>
          </a:xfrm>
          <a:prstGeom prst="wedgeRectCallout">
            <a:avLst>
              <a:gd name="adj1" fmla="val -66245"/>
              <a:gd name="adj2" fmla="val 87369"/>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Here, the waste transporter can e.g. enter his/her own code for the waste or other, free comment.</a:t>
            </a:r>
          </a:p>
        </p:txBody>
      </p:sp>
      <p:sp>
        <p:nvSpPr>
          <p:cNvPr id="11" name="Rektangel 10">
            <a:extLst>
              <a:ext uri="{FF2B5EF4-FFF2-40B4-BE49-F238E27FC236}">
                <a16:creationId xmlns:a16="http://schemas.microsoft.com/office/drawing/2014/main" id="{95349CA9-E8DB-4DAA-A2ED-62065D4EBC65}"/>
              </a:ext>
            </a:extLst>
          </p:cNvPr>
          <p:cNvSpPr/>
          <p:nvPr/>
        </p:nvSpPr>
        <p:spPr>
          <a:xfrm>
            <a:off x="974210" y="3458062"/>
            <a:ext cx="3597790" cy="1598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six</a:t>
            </a:r>
            <a:r>
              <a:rPr lang="sv-SE" sz="1000" dirty="0">
                <a:solidFill>
                  <a:srgbClr val="0070C0"/>
                </a:solidFill>
              </a:rPr>
              <a:t> </a:t>
            </a:r>
            <a:r>
              <a:rPr lang="sv-SE" sz="1000" dirty="0" err="1">
                <a:solidFill>
                  <a:srgbClr val="0070C0"/>
                </a:solidFill>
              </a:rPr>
              <a:t>digit</a:t>
            </a:r>
            <a:r>
              <a:rPr lang="sv-SE" sz="1000" dirty="0">
                <a:solidFill>
                  <a:srgbClr val="0070C0"/>
                </a:solidFill>
              </a:rPr>
              <a:t> </a:t>
            </a:r>
            <a:r>
              <a:rPr lang="sv-SE" sz="1000" dirty="0" err="1">
                <a:solidFill>
                  <a:srgbClr val="0070C0"/>
                </a:solidFill>
              </a:rPr>
              <a:t>code</a:t>
            </a:r>
            <a:endParaRPr lang="sv-SE" sz="1000" dirty="0">
              <a:solidFill>
                <a:srgbClr val="C00000"/>
              </a:solidFill>
            </a:endParaRPr>
          </a:p>
        </p:txBody>
      </p:sp>
      <p:grpSp>
        <p:nvGrpSpPr>
          <p:cNvPr id="16" name="Grupp 15" descr="inmatningsfält">
            <a:extLst>
              <a:ext uri="{FF2B5EF4-FFF2-40B4-BE49-F238E27FC236}">
                <a16:creationId xmlns:a16="http://schemas.microsoft.com/office/drawing/2014/main" id="{342D8152-8A16-463D-AC45-31F127321276}"/>
              </a:ext>
            </a:extLst>
          </p:cNvPr>
          <p:cNvGrpSpPr/>
          <p:nvPr/>
        </p:nvGrpSpPr>
        <p:grpSpPr>
          <a:xfrm>
            <a:off x="974209" y="3147814"/>
            <a:ext cx="7119516" cy="252041"/>
            <a:chOff x="1800828" y="3251100"/>
            <a:chExt cx="8817416" cy="265676"/>
          </a:xfrm>
        </p:grpSpPr>
        <p:sp>
          <p:nvSpPr>
            <p:cNvPr id="17" name="Rektangel 16">
              <a:extLst>
                <a:ext uri="{FF2B5EF4-FFF2-40B4-BE49-F238E27FC236}">
                  <a16:creationId xmlns:a16="http://schemas.microsoft.com/office/drawing/2014/main" id="{C396E6F2-0529-410A-BAA5-3B4EC4F652BA}"/>
                </a:ext>
              </a:extLst>
            </p:cNvPr>
            <p:cNvSpPr/>
            <p:nvPr/>
          </p:nvSpPr>
          <p:spPr>
            <a:xfrm>
              <a:off x="1800828" y="3251545"/>
              <a:ext cx="8801276" cy="2652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 Avfall från tillverkning, formulering, distribution, användning och borttagning av färg och lack</a:t>
              </a:r>
            </a:p>
          </p:txBody>
        </p:sp>
        <p:sp>
          <p:nvSpPr>
            <p:cNvPr id="18" name="Bakåt eller föregående 17">
              <a:hlinkClick r:id="" action="ppaction://noaction" highlightClick="1"/>
              <a:extLst>
                <a:ext uri="{FF2B5EF4-FFF2-40B4-BE49-F238E27FC236}">
                  <a16:creationId xmlns:a16="http://schemas.microsoft.com/office/drawing/2014/main" id="{229B6F6C-B210-491C-93B0-12B1B6254790}"/>
                </a:ext>
              </a:extLst>
            </p:cNvPr>
            <p:cNvSpPr/>
            <p:nvPr/>
          </p:nvSpPr>
          <p:spPr>
            <a:xfrm rot="16200000">
              <a:off x="10332271" y="3230359"/>
              <a:ext cx="265231" cy="30671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10" name="Rektangel 9">
            <a:extLst>
              <a:ext uri="{FF2B5EF4-FFF2-40B4-BE49-F238E27FC236}">
                <a16:creationId xmlns:a16="http://schemas.microsoft.com/office/drawing/2014/main" id="{883FCFD6-2CB2-4BF0-AE97-5757B6A24217}"/>
              </a:ext>
            </a:extLst>
          </p:cNvPr>
          <p:cNvSpPr/>
          <p:nvPr/>
        </p:nvSpPr>
        <p:spPr>
          <a:xfrm>
            <a:off x="974208" y="2955179"/>
            <a:ext cx="4373044" cy="1562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undergrupp: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sub</a:t>
            </a:r>
            <a:r>
              <a:rPr lang="sv-SE" sz="1000" dirty="0">
                <a:solidFill>
                  <a:srgbClr val="0070C0"/>
                </a:solidFill>
              </a:rPr>
              <a:t> </a:t>
            </a:r>
            <a:r>
              <a:rPr lang="sv-SE" sz="1000" dirty="0" err="1">
                <a:solidFill>
                  <a:srgbClr val="0070C0"/>
                </a:solidFill>
              </a:rPr>
              <a:t>group</a:t>
            </a:r>
            <a:endParaRPr lang="sv-SE" sz="1000" dirty="0">
              <a:solidFill>
                <a:srgbClr val="C00000"/>
              </a:solidFill>
            </a:endParaRPr>
          </a:p>
        </p:txBody>
      </p:sp>
      <p:grpSp>
        <p:nvGrpSpPr>
          <p:cNvPr id="13" name="Grupp 12" descr="Inmatningsfält">
            <a:extLst>
              <a:ext uri="{FF2B5EF4-FFF2-40B4-BE49-F238E27FC236}">
                <a16:creationId xmlns:a16="http://schemas.microsoft.com/office/drawing/2014/main" id="{29D239AB-8329-4D7C-9C52-A467952C0EE6}"/>
              </a:ext>
            </a:extLst>
          </p:cNvPr>
          <p:cNvGrpSpPr/>
          <p:nvPr/>
        </p:nvGrpSpPr>
        <p:grpSpPr>
          <a:xfrm>
            <a:off x="975254" y="2643758"/>
            <a:ext cx="7125138" cy="252040"/>
            <a:chOff x="1700484" y="2220223"/>
            <a:chExt cx="7125138" cy="252040"/>
          </a:xfrm>
        </p:grpSpPr>
        <p:sp>
          <p:nvSpPr>
            <p:cNvPr id="14" name="Rektangel 13">
              <a:extLst>
                <a:ext uri="{FF2B5EF4-FFF2-40B4-BE49-F238E27FC236}">
                  <a16:creationId xmlns:a16="http://schemas.microsoft.com/office/drawing/2014/main" id="{F5150737-17D9-4429-BD97-A04D8ECE222D}"/>
                </a:ext>
              </a:extLst>
            </p:cNvPr>
            <p:cNvSpPr/>
            <p:nvPr/>
          </p:nvSpPr>
          <p:spPr>
            <a:xfrm>
              <a:off x="1700484" y="2220223"/>
              <a:ext cx="7119516" cy="25204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08 Avfall från tillverkning, formulering, distribution och användning av ytbeläggningar (färg, lack och porslinsemalj), lim, …</a:t>
              </a:r>
            </a:p>
          </p:txBody>
        </p:sp>
        <p:sp>
          <p:nvSpPr>
            <p:cNvPr id="15" name="Bakåt eller föregående 14">
              <a:hlinkClick r:id="" action="ppaction://noaction" highlightClick="1"/>
              <a:extLst>
                <a:ext uri="{FF2B5EF4-FFF2-40B4-BE49-F238E27FC236}">
                  <a16:creationId xmlns:a16="http://schemas.microsoft.com/office/drawing/2014/main" id="{EF589C8D-D641-401E-9895-805FFEC20F9A}"/>
                </a:ext>
              </a:extLst>
            </p:cNvPr>
            <p:cNvSpPr/>
            <p:nvPr/>
          </p:nvSpPr>
          <p:spPr>
            <a:xfrm rot="16200000">
              <a:off x="8580955" y="2227596"/>
              <a:ext cx="252040" cy="23729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28" name="Rektangel 27">
            <a:extLst>
              <a:ext uri="{FF2B5EF4-FFF2-40B4-BE49-F238E27FC236}">
                <a16:creationId xmlns:a16="http://schemas.microsoft.com/office/drawing/2014/main" id="{757793D8-18BC-4537-9373-ABE5810612AA}"/>
              </a:ext>
            </a:extLst>
          </p:cNvPr>
          <p:cNvSpPr/>
          <p:nvPr/>
        </p:nvSpPr>
        <p:spPr>
          <a:xfrm>
            <a:off x="936789" y="2443178"/>
            <a:ext cx="4161985" cy="165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huvudgrupp: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main</a:t>
            </a:r>
            <a:r>
              <a:rPr lang="sv-SE" sz="1000" dirty="0">
                <a:solidFill>
                  <a:srgbClr val="0070C0"/>
                </a:solidFill>
              </a:rPr>
              <a:t> </a:t>
            </a:r>
            <a:r>
              <a:rPr lang="sv-SE" sz="1000" dirty="0" err="1">
                <a:solidFill>
                  <a:srgbClr val="0070C0"/>
                </a:solidFill>
              </a:rPr>
              <a:t>group</a:t>
            </a:r>
            <a:endParaRPr lang="sv-SE" sz="1000" dirty="0">
              <a:solidFill>
                <a:srgbClr val="C00000"/>
              </a:solidFill>
            </a:endParaRPr>
          </a:p>
        </p:txBody>
      </p:sp>
      <p:sp>
        <p:nvSpPr>
          <p:cNvPr id="27" name="Rektangel 26">
            <a:extLst>
              <a:ext uri="{FF2B5EF4-FFF2-40B4-BE49-F238E27FC236}">
                <a16:creationId xmlns:a16="http://schemas.microsoft.com/office/drawing/2014/main" id="{99012F31-5832-4EA8-B919-447823ECF36E}"/>
              </a:ext>
            </a:extLst>
          </p:cNvPr>
          <p:cNvSpPr/>
          <p:nvPr/>
        </p:nvSpPr>
        <p:spPr>
          <a:xfrm>
            <a:off x="974209" y="2211710"/>
            <a:ext cx="7123051" cy="197085"/>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055089d1-81c8-4217-9737-aea00685f1f7</a:t>
            </a:r>
          </a:p>
        </p:txBody>
      </p:sp>
      <p:sp>
        <p:nvSpPr>
          <p:cNvPr id="31" name="Rektangulär pratbubbla 8">
            <a:extLst>
              <a:ext uri="{FF2B5EF4-FFF2-40B4-BE49-F238E27FC236}">
                <a16:creationId xmlns:a16="http://schemas.microsoft.com/office/drawing/2014/main" id="{36A46812-7912-42B7-B2BD-9DF340D4B3D5}"/>
              </a:ext>
            </a:extLst>
          </p:cNvPr>
          <p:cNvSpPr/>
          <p:nvPr/>
        </p:nvSpPr>
        <p:spPr>
          <a:xfrm>
            <a:off x="6152837" y="1618660"/>
            <a:ext cx="1927856" cy="612398"/>
          </a:xfrm>
          <a:prstGeom prst="wedgeRectCallout">
            <a:avLst>
              <a:gd name="adj1" fmla="val -48091"/>
              <a:gd name="adj2" fmla="val 92474"/>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waste classification codes are from the Waste Regulation (2020: 614) </a:t>
            </a:r>
            <a:r>
              <a:rPr lang="sv-SE" sz="800" dirty="0">
                <a:solidFill>
                  <a:schemeClr val="tx1"/>
                </a:solidFill>
                <a:hlinkClick r:id="rId2"/>
              </a:rPr>
              <a:t>Read an </a:t>
            </a:r>
            <a:r>
              <a:rPr lang="sv-SE" sz="800" dirty="0" err="1">
                <a:solidFill>
                  <a:schemeClr val="tx1"/>
                </a:solidFill>
                <a:hlinkClick r:id="rId2"/>
              </a:rPr>
              <a:t>introduction</a:t>
            </a:r>
            <a:r>
              <a:rPr lang="sv-SE" sz="800" dirty="0">
                <a:solidFill>
                  <a:schemeClr val="tx1"/>
                </a:solidFill>
                <a:hlinkClick r:id="rId2"/>
              </a:rPr>
              <a:t> to </a:t>
            </a:r>
            <a:r>
              <a:rPr lang="sv-SE" sz="800" dirty="0" err="1">
                <a:solidFill>
                  <a:schemeClr val="tx1"/>
                </a:solidFill>
                <a:hlinkClick r:id="rId2"/>
              </a:rPr>
              <a:t>waste</a:t>
            </a:r>
            <a:r>
              <a:rPr lang="sv-SE" sz="800" dirty="0">
                <a:solidFill>
                  <a:schemeClr val="tx1"/>
                </a:solidFill>
                <a:hlinkClick r:id="rId2"/>
              </a:rPr>
              <a:t> </a:t>
            </a:r>
            <a:r>
              <a:rPr lang="sv-SE" sz="800" dirty="0" err="1">
                <a:solidFill>
                  <a:schemeClr val="tx1"/>
                </a:solidFill>
                <a:hlinkClick r:id="rId2"/>
              </a:rPr>
              <a:t>classification</a:t>
            </a:r>
            <a:endParaRPr lang="sv-SE" sz="800" dirty="0">
              <a:solidFill>
                <a:schemeClr val="tx1"/>
              </a:solidFill>
            </a:endParaRPr>
          </a:p>
        </p:txBody>
      </p:sp>
      <p:sp>
        <p:nvSpPr>
          <p:cNvPr id="7" name="Rektangel 6">
            <a:extLst>
              <a:ext uri="{FF2B5EF4-FFF2-40B4-BE49-F238E27FC236}">
                <a16:creationId xmlns:a16="http://schemas.microsoft.com/office/drawing/2014/main" id="{BE189A35-8550-4A99-9E55-147E75E2A577}"/>
              </a:ext>
            </a:extLst>
          </p:cNvPr>
          <p:cNvSpPr/>
          <p:nvPr/>
        </p:nvSpPr>
        <p:spPr>
          <a:xfrm>
            <a:off x="919630" y="1971443"/>
            <a:ext cx="4011965" cy="203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err="1">
                <a:solidFill>
                  <a:schemeClr val="tx1"/>
                </a:solidFill>
              </a:rPr>
              <a:t>AvfallsId</a:t>
            </a:r>
            <a:r>
              <a:rPr lang="sv-SE" sz="1000" dirty="0">
                <a:solidFill>
                  <a:schemeClr val="tx1"/>
                </a:solidFill>
              </a:rPr>
              <a:t> som ska ändras: </a:t>
            </a:r>
            <a:r>
              <a:rPr lang="sv-SE" sz="1000" dirty="0">
                <a:solidFill>
                  <a:srgbClr val="C00000"/>
                </a:solidFill>
              </a:rPr>
              <a:t>* </a:t>
            </a:r>
            <a:r>
              <a:rPr lang="en-US" sz="1000" dirty="0">
                <a:solidFill>
                  <a:srgbClr val="0070C0"/>
                </a:solidFill>
              </a:rPr>
              <a:t>Registration ID to be replaced</a:t>
            </a:r>
            <a:endParaRPr lang="sv-SE" sz="1000" dirty="0">
              <a:solidFill>
                <a:srgbClr val="C00000"/>
              </a:solidFill>
            </a:endParaRPr>
          </a:p>
        </p:txBody>
      </p:sp>
      <p:sp>
        <p:nvSpPr>
          <p:cNvPr id="9" name="Rektangel 8">
            <a:extLst>
              <a:ext uri="{FF2B5EF4-FFF2-40B4-BE49-F238E27FC236}">
                <a16:creationId xmlns:a16="http://schemas.microsoft.com/office/drawing/2014/main" id="{0E4815E8-5C15-425A-87FF-825FB7FDA363}"/>
              </a:ext>
            </a:extLst>
          </p:cNvPr>
          <p:cNvSpPr/>
          <p:nvPr/>
        </p:nvSpPr>
        <p:spPr>
          <a:xfrm>
            <a:off x="919630" y="1663448"/>
            <a:ext cx="3652370" cy="2095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dirty="0">
                <a:solidFill>
                  <a:schemeClr val="tx1"/>
                </a:solidFill>
              </a:rPr>
              <a:t>Farligt avfall, avfall </a:t>
            </a:r>
            <a:r>
              <a:rPr lang="sv-SE" sz="1200" dirty="0" err="1">
                <a:solidFill>
                  <a:srgbClr val="0070C0"/>
                </a:solidFill>
              </a:rPr>
              <a:t>Hazardous</a:t>
            </a:r>
            <a:r>
              <a:rPr lang="sv-SE" sz="1200" dirty="0">
                <a:solidFill>
                  <a:srgbClr val="0070C0"/>
                </a:solidFill>
              </a:rPr>
              <a:t> </a:t>
            </a:r>
            <a:r>
              <a:rPr lang="sv-SE" sz="1200" dirty="0" err="1">
                <a:solidFill>
                  <a:srgbClr val="0070C0"/>
                </a:solidFill>
              </a:rPr>
              <a:t>waste</a:t>
            </a:r>
            <a:r>
              <a:rPr lang="sv-SE" sz="1200" dirty="0">
                <a:solidFill>
                  <a:srgbClr val="0070C0"/>
                </a:solidFill>
              </a:rPr>
              <a:t>, </a:t>
            </a:r>
            <a:r>
              <a:rPr lang="sv-SE" sz="1200" dirty="0" err="1">
                <a:solidFill>
                  <a:srgbClr val="0070C0"/>
                </a:solidFill>
              </a:rPr>
              <a:t>waste</a:t>
            </a:r>
            <a:endParaRPr lang="sv-SE" sz="1200" dirty="0">
              <a:solidFill>
                <a:schemeClr val="tx1"/>
              </a:solidFill>
            </a:endParaRPr>
          </a:p>
        </p:txBody>
      </p:sp>
      <p:pic>
        <p:nvPicPr>
          <p:cNvPr id="8" name="Bildobjekt 7" descr="Screenshot of e-service navigation with Hazardous waste step activated. The steps before are Start, Contact details and Shipment details. The following steps are: Summary and Ready.">
            <a:extLst>
              <a:ext uri="{FF2B5EF4-FFF2-40B4-BE49-F238E27FC236}">
                <a16:creationId xmlns:a16="http://schemas.microsoft.com/office/drawing/2014/main" id="{C679674D-B0AD-40DE-A647-AE72B6DBA9E0}"/>
              </a:ext>
            </a:extLst>
          </p:cNvPr>
          <p:cNvPicPr>
            <a:picLocks noChangeAspect="1"/>
          </p:cNvPicPr>
          <p:nvPr/>
        </p:nvPicPr>
        <p:blipFill>
          <a:blip r:embed="rId3"/>
          <a:stretch>
            <a:fillRect/>
          </a:stretch>
        </p:blipFill>
        <p:spPr>
          <a:xfrm>
            <a:off x="974209" y="1157218"/>
            <a:ext cx="5450811" cy="480790"/>
          </a:xfrm>
          <a:prstGeom prst="rect">
            <a:avLst/>
          </a:prstGeom>
        </p:spPr>
      </p:pic>
      <p:sp>
        <p:nvSpPr>
          <p:cNvPr id="2" name="Rubrik 1">
            <a:extLst>
              <a:ext uri="{FF2B5EF4-FFF2-40B4-BE49-F238E27FC236}">
                <a16:creationId xmlns:a16="http://schemas.microsoft.com/office/drawing/2014/main" id="{E0265B38-711E-4D8A-A6A0-098C08F78DAF}"/>
              </a:ext>
            </a:extLst>
          </p:cNvPr>
          <p:cNvSpPr>
            <a:spLocks noGrp="1"/>
          </p:cNvSpPr>
          <p:nvPr>
            <p:ph type="title"/>
          </p:nvPr>
        </p:nvSpPr>
        <p:spPr>
          <a:xfrm>
            <a:off x="824400" y="464400"/>
            <a:ext cx="7344000" cy="612399"/>
          </a:xfrm>
        </p:spPr>
        <p:txBody>
          <a:bodyPr/>
          <a:lstStyle/>
          <a:p>
            <a:r>
              <a:rPr lang="en-US" dirty="0"/>
              <a:t>Example of replacing a previous note</a:t>
            </a:r>
            <a:endParaRPr lang="sv-SE" dirty="0"/>
          </a:p>
        </p:txBody>
      </p:sp>
    </p:spTree>
    <p:extLst>
      <p:ext uri="{BB962C8B-B14F-4D97-AF65-F5344CB8AC3E}">
        <p14:creationId xmlns:p14="http://schemas.microsoft.com/office/powerpoint/2010/main" val="274827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D8AB997F-85D3-49A8-9EAE-577AA418A963}"/>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55356018-F9C0-453C-ABBA-C9FECA280D6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CA44BBC2-01B6-4183-92EB-100772BCF9A9}"/>
              </a:ext>
            </a:extLst>
          </p:cNvPr>
          <p:cNvSpPr>
            <a:spLocks noGrp="1"/>
          </p:cNvSpPr>
          <p:nvPr>
            <p:ph type="sldNum" sz="quarter" idx="12"/>
          </p:nvPr>
        </p:nvSpPr>
        <p:spPr/>
        <p:txBody>
          <a:bodyPr/>
          <a:lstStyle/>
          <a:p>
            <a:fld id="{1844E2AD-2CA4-4022-8F3B-D585D66E2E30}" type="slidenum">
              <a:rPr lang="sv-SE" smtClean="0"/>
              <a:pPr/>
              <a:t>3</a:t>
            </a:fld>
            <a:endParaRPr lang="sv-SE"/>
          </a:p>
        </p:txBody>
      </p:sp>
      <p:sp>
        <p:nvSpPr>
          <p:cNvPr id="2" name="Rubrik 1">
            <a:extLst>
              <a:ext uri="{FF2B5EF4-FFF2-40B4-BE49-F238E27FC236}">
                <a16:creationId xmlns:a16="http://schemas.microsoft.com/office/drawing/2014/main" id="{245700E6-206E-4C4C-BD26-A1C9E4C7640A}"/>
              </a:ext>
            </a:extLst>
          </p:cNvPr>
          <p:cNvSpPr>
            <a:spLocks noGrp="1"/>
          </p:cNvSpPr>
          <p:nvPr>
            <p:ph type="title"/>
          </p:nvPr>
        </p:nvSpPr>
        <p:spPr/>
        <p:txBody>
          <a:bodyPr/>
          <a:lstStyle/>
          <a:p>
            <a:r>
              <a:rPr lang="sv-SE" dirty="0"/>
              <a:t>Step 1</a:t>
            </a:r>
            <a:br>
              <a:rPr lang="sv-SE" dirty="0"/>
            </a:br>
            <a:r>
              <a:rPr lang="sv-SE" dirty="0"/>
              <a:t>log in</a:t>
            </a:r>
          </a:p>
        </p:txBody>
      </p:sp>
    </p:spTree>
    <p:extLst>
      <p:ext uri="{BB962C8B-B14F-4D97-AF65-F5344CB8AC3E}">
        <p14:creationId xmlns:p14="http://schemas.microsoft.com/office/powerpoint/2010/main" val="2332786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17499404-BA00-49A4-91DF-66CB0D8F38B2}"/>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FD2584E8-E9B9-4A28-B05A-131BA131DE03}"/>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3D3BBBC9-27D3-4E86-A439-E00146CA5C02}"/>
              </a:ext>
            </a:extLst>
          </p:cNvPr>
          <p:cNvSpPr>
            <a:spLocks noGrp="1"/>
          </p:cNvSpPr>
          <p:nvPr>
            <p:ph type="sldNum" sz="quarter" idx="12"/>
          </p:nvPr>
        </p:nvSpPr>
        <p:spPr/>
        <p:txBody>
          <a:bodyPr/>
          <a:lstStyle/>
          <a:p>
            <a:fld id="{1844E2AD-2CA4-4022-8F3B-D585D66E2E30}" type="slidenum">
              <a:rPr lang="sv-SE" smtClean="0"/>
              <a:pPr/>
              <a:t>4</a:t>
            </a:fld>
            <a:endParaRPr lang="sv-SE"/>
          </a:p>
        </p:txBody>
      </p:sp>
      <p:pic>
        <p:nvPicPr>
          <p:cNvPr id="11" name="Platshållare för bild 10" descr="Screenshot at www.naturvardsverket.se/avfallsregister with eight different inputs to the e-services.">
            <a:extLst>
              <a:ext uri="{FF2B5EF4-FFF2-40B4-BE49-F238E27FC236}">
                <a16:creationId xmlns:a16="http://schemas.microsoft.com/office/drawing/2014/main" id="{879FCB8E-3968-4559-9F59-AF271B0E4C54}"/>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78" b="78"/>
          <a:stretch>
            <a:fillRect/>
          </a:stretch>
        </p:blipFill>
        <p:spPr/>
      </p:pic>
      <p:sp>
        <p:nvSpPr>
          <p:cNvPr id="7" name="Platshållare för text 6">
            <a:extLst>
              <a:ext uri="{FF2B5EF4-FFF2-40B4-BE49-F238E27FC236}">
                <a16:creationId xmlns:a16="http://schemas.microsoft.com/office/drawing/2014/main" id="{D4422397-E787-42A5-9BAA-88253D23C9A4}"/>
              </a:ext>
            </a:extLst>
          </p:cNvPr>
          <p:cNvSpPr>
            <a:spLocks noGrp="1"/>
          </p:cNvSpPr>
          <p:nvPr>
            <p:ph type="body" sz="quarter" idx="14"/>
          </p:nvPr>
        </p:nvSpPr>
        <p:spPr/>
        <p:txBody>
          <a:bodyPr/>
          <a:lstStyle/>
          <a:p>
            <a:pPr marL="0" indent="0">
              <a:buNone/>
            </a:pPr>
            <a:r>
              <a:rPr lang="en-US" dirty="0"/>
              <a:t>The easiest way to access the waste register is via</a:t>
            </a:r>
            <a:r>
              <a:rPr lang="sv-SE" dirty="0"/>
              <a:t>:</a:t>
            </a:r>
          </a:p>
          <a:p>
            <a:pPr marL="0" indent="0">
              <a:buNone/>
            </a:pPr>
            <a:r>
              <a:rPr lang="sv-SE" dirty="0">
                <a:hlinkClick r:id="rId3"/>
              </a:rPr>
              <a:t>www.naturvardsverket.se/</a:t>
            </a:r>
            <a:br>
              <a:rPr lang="sv-SE" dirty="0">
                <a:hlinkClick r:id="rId3"/>
              </a:rPr>
            </a:br>
            <a:r>
              <a:rPr lang="sv-SE" dirty="0">
                <a:hlinkClick r:id="rId3"/>
              </a:rPr>
              <a:t>avfallsregister</a:t>
            </a:r>
            <a:endParaRPr lang="sv-SE" dirty="0"/>
          </a:p>
          <a:p>
            <a:pPr marL="0" indent="0">
              <a:buNone/>
            </a:pPr>
            <a:r>
              <a:rPr lang="en-US" dirty="0"/>
              <a:t>Select the entry:</a:t>
            </a:r>
            <a:br>
              <a:rPr lang="sv-SE" dirty="0"/>
            </a:br>
            <a:r>
              <a:rPr lang="sv-SE" dirty="0"/>
              <a:t>”Transportör”</a:t>
            </a:r>
          </a:p>
          <a:p>
            <a:pPr marL="0" indent="0">
              <a:buNone/>
            </a:pPr>
            <a:r>
              <a:rPr lang="sv-SE" sz="1600" dirty="0"/>
              <a:t>”Carrier”</a:t>
            </a:r>
          </a:p>
          <a:p>
            <a:pPr marL="0" indent="0">
              <a:buNone/>
            </a:pPr>
            <a:endParaRPr lang="sv-SE" dirty="0"/>
          </a:p>
        </p:txBody>
      </p:sp>
      <p:sp>
        <p:nvSpPr>
          <p:cNvPr id="2" name="Rubrik 1">
            <a:extLst>
              <a:ext uri="{FF2B5EF4-FFF2-40B4-BE49-F238E27FC236}">
                <a16:creationId xmlns:a16="http://schemas.microsoft.com/office/drawing/2014/main" id="{8D2B00BA-A544-41B3-936D-480DA53D8A18}"/>
              </a:ext>
            </a:extLst>
          </p:cNvPr>
          <p:cNvSpPr>
            <a:spLocks noGrp="1"/>
          </p:cNvSpPr>
          <p:nvPr>
            <p:ph type="title"/>
          </p:nvPr>
        </p:nvSpPr>
        <p:spPr/>
        <p:txBody>
          <a:bodyPr/>
          <a:lstStyle/>
          <a:p>
            <a:r>
              <a:rPr lang="sv-SE" dirty="0">
                <a:hlinkClick r:id="rId3"/>
              </a:rPr>
              <a:t>www.naturvardsverket.se/avfallsregister</a:t>
            </a:r>
            <a:br>
              <a:rPr lang="sv-SE" dirty="0"/>
            </a:br>
            <a:r>
              <a:rPr lang="en-US" sz="1800" dirty="0"/>
              <a:t>(e-services for the waste register)</a:t>
            </a:r>
            <a:endParaRPr lang="sv-SE" sz="1800" dirty="0"/>
          </a:p>
        </p:txBody>
      </p:sp>
    </p:spTree>
    <p:extLst>
      <p:ext uri="{BB962C8B-B14F-4D97-AF65-F5344CB8AC3E}">
        <p14:creationId xmlns:p14="http://schemas.microsoft.com/office/powerpoint/2010/main" val="14190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AB773AA1-2602-45C5-90A7-90E381354DFE}"/>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14F3299D-BB3A-44DF-8A2F-6266C2DB20C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9B9BA7D8-28FB-41DF-A658-6061D4261225}"/>
              </a:ext>
            </a:extLst>
          </p:cNvPr>
          <p:cNvSpPr>
            <a:spLocks noGrp="1"/>
          </p:cNvSpPr>
          <p:nvPr>
            <p:ph type="sldNum" sz="quarter" idx="12"/>
          </p:nvPr>
        </p:nvSpPr>
        <p:spPr/>
        <p:txBody>
          <a:bodyPr/>
          <a:lstStyle/>
          <a:p>
            <a:fld id="{1844E2AD-2CA4-4022-8F3B-D585D66E2E30}" type="slidenum">
              <a:rPr lang="sv-SE" smtClean="0"/>
              <a:pPr/>
              <a:t>5</a:t>
            </a:fld>
            <a:endParaRPr lang="sv-SE"/>
          </a:p>
        </p:txBody>
      </p:sp>
      <p:pic>
        <p:nvPicPr>
          <p:cNvPr id="11" name="Platshållare för bild 10" descr="A man in an apron uses his laptop on a work table with carpentry tools">
            <a:extLst>
              <a:ext uri="{FF2B5EF4-FFF2-40B4-BE49-F238E27FC236}">
                <a16:creationId xmlns:a16="http://schemas.microsoft.com/office/drawing/2014/main" id="{5079D606-6997-4824-9A99-17611DACFA9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78" b="78"/>
          <a:stretch>
            <a:fillRect/>
          </a:stretch>
        </p:blipFill>
        <p:spPr/>
      </p:pic>
      <p:sp>
        <p:nvSpPr>
          <p:cNvPr id="7" name="Platshållare för text 6">
            <a:extLst>
              <a:ext uri="{FF2B5EF4-FFF2-40B4-BE49-F238E27FC236}">
                <a16:creationId xmlns:a16="http://schemas.microsoft.com/office/drawing/2014/main" id="{36F6BDEC-0039-481F-A6CF-97F613C71E08}"/>
              </a:ext>
            </a:extLst>
          </p:cNvPr>
          <p:cNvSpPr>
            <a:spLocks noGrp="1"/>
          </p:cNvSpPr>
          <p:nvPr>
            <p:ph type="body" sz="quarter" idx="14"/>
          </p:nvPr>
        </p:nvSpPr>
        <p:spPr/>
        <p:txBody>
          <a:bodyPr/>
          <a:lstStyle/>
          <a:p>
            <a:pPr marL="0" indent="0">
              <a:buNone/>
            </a:pPr>
            <a:r>
              <a:rPr lang="sv-SE" dirty="0"/>
              <a:t>To </a:t>
            </a:r>
            <a:r>
              <a:rPr lang="sv-SE" dirty="0" err="1"/>
              <a:t>complete</a:t>
            </a:r>
            <a:r>
              <a:rPr lang="sv-SE" dirty="0"/>
              <a:t> the login and access </a:t>
            </a:r>
            <a:r>
              <a:rPr lang="en-US" dirty="0"/>
              <a:t>the e-service, you need to identify yourself with an e-identification.</a:t>
            </a:r>
          </a:p>
        </p:txBody>
      </p:sp>
      <p:sp>
        <p:nvSpPr>
          <p:cNvPr id="2" name="Rubrik 1">
            <a:extLst>
              <a:ext uri="{FF2B5EF4-FFF2-40B4-BE49-F238E27FC236}">
                <a16:creationId xmlns:a16="http://schemas.microsoft.com/office/drawing/2014/main" id="{CB20D011-AFBF-4AD3-B4D1-1615B5E3811A}"/>
              </a:ext>
            </a:extLst>
          </p:cNvPr>
          <p:cNvSpPr>
            <a:spLocks noGrp="1"/>
          </p:cNvSpPr>
          <p:nvPr>
            <p:ph type="title"/>
          </p:nvPr>
        </p:nvSpPr>
        <p:spPr/>
        <p:txBody>
          <a:bodyPr/>
          <a:lstStyle/>
          <a:p>
            <a:r>
              <a:rPr lang="sv-SE" dirty="0"/>
              <a:t>To access the e-service</a:t>
            </a:r>
          </a:p>
        </p:txBody>
      </p:sp>
    </p:spTree>
    <p:extLst>
      <p:ext uri="{BB962C8B-B14F-4D97-AF65-F5344CB8AC3E}">
        <p14:creationId xmlns:p14="http://schemas.microsoft.com/office/powerpoint/2010/main" val="269325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3054241-56F2-404F-B22A-77B82F08088F}"/>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C16CD44B-F15E-42DA-9FF3-81EED293DFFB}"/>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4C25A1AC-399F-4E50-BA6A-D455CF573E15}"/>
              </a:ext>
            </a:extLst>
          </p:cNvPr>
          <p:cNvSpPr>
            <a:spLocks noGrp="1"/>
          </p:cNvSpPr>
          <p:nvPr>
            <p:ph type="sldNum" sz="quarter" idx="12"/>
          </p:nvPr>
        </p:nvSpPr>
        <p:spPr/>
        <p:txBody>
          <a:bodyPr/>
          <a:lstStyle/>
          <a:p>
            <a:fld id="{1844E2AD-2CA4-4022-8F3B-D585D66E2E30}" type="slidenum">
              <a:rPr lang="sv-SE" smtClean="0"/>
              <a:pPr/>
              <a:t>6</a:t>
            </a:fld>
            <a:endParaRPr lang="sv-SE"/>
          </a:p>
        </p:txBody>
      </p:sp>
      <p:sp>
        <p:nvSpPr>
          <p:cNvPr id="2" name="Rubrik 1">
            <a:extLst>
              <a:ext uri="{FF2B5EF4-FFF2-40B4-BE49-F238E27FC236}">
                <a16:creationId xmlns:a16="http://schemas.microsoft.com/office/drawing/2014/main" id="{ACD27516-431F-4010-9782-95E548CB8B5E}"/>
              </a:ext>
            </a:extLst>
          </p:cNvPr>
          <p:cNvSpPr>
            <a:spLocks noGrp="1"/>
          </p:cNvSpPr>
          <p:nvPr>
            <p:ph type="title"/>
          </p:nvPr>
        </p:nvSpPr>
        <p:spPr/>
        <p:txBody>
          <a:bodyPr/>
          <a:lstStyle/>
          <a:p>
            <a:r>
              <a:rPr lang="sv-SE" dirty="0"/>
              <a:t>Step 2</a:t>
            </a:r>
            <a:br>
              <a:rPr lang="sv-SE" dirty="0"/>
            </a:br>
            <a:r>
              <a:rPr lang="sv-SE" dirty="0" err="1"/>
              <a:t>first</a:t>
            </a:r>
            <a:r>
              <a:rPr lang="sv-SE" dirty="0"/>
              <a:t> </a:t>
            </a:r>
            <a:r>
              <a:rPr lang="sv-SE" dirty="0" err="1"/>
              <a:t>questions</a:t>
            </a:r>
            <a:endParaRPr lang="sv-SE" dirty="0"/>
          </a:p>
        </p:txBody>
      </p:sp>
    </p:spTree>
    <p:extLst>
      <p:ext uri="{BB962C8B-B14F-4D97-AF65-F5344CB8AC3E}">
        <p14:creationId xmlns:p14="http://schemas.microsoft.com/office/powerpoint/2010/main" val="303424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F0275D6-DF83-42F6-9D3A-9127AEBA2FC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F93A526-BCC0-4CBB-8F37-AD7926046CA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7CB0642-AC46-42F7-B933-6616010DA63C}"/>
              </a:ext>
            </a:extLst>
          </p:cNvPr>
          <p:cNvSpPr>
            <a:spLocks noGrp="1"/>
          </p:cNvSpPr>
          <p:nvPr>
            <p:ph type="sldNum" sz="quarter" idx="12"/>
          </p:nvPr>
        </p:nvSpPr>
        <p:spPr/>
        <p:txBody>
          <a:bodyPr/>
          <a:lstStyle/>
          <a:p>
            <a:fld id="{1844E2AD-2CA4-4022-8F3B-D585D66E2E30}" type="slidenum">
              <a:rPr lang="sv-SE" smtClean="0"/>
              <a:pPr/>
              <a:t>7</a:t>
            </a:fld>
            <a:endParaRPr lang="sv-SE"/>
          </a:p>
        </p:txBody>
      </p:sp>
      <p:pic>
        <p:nvPicPr>
          <p:cNvPr id="11" name="Platshållare för bild 10" descr="Screenshot of the first step of the e-service: Start, where four questions are asked with yes-no answers.">
            <a:extLst>
              <a:ext uri="{FF2B5EF4-FFF2-40B4-BE49-F238E27FC236}">
                <a16:creationId xmlns:a16="http://schemas.microsoft.com/office/drawing/2014/main" id="{BC430C78-B4A2-47DC-8BF0-7C5E20AB2793}"/>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2537" r="2537"/>
          <a:stretch>
            <a:fillRect/>
          </a:stretch>
        </p:blipFill>
        <p:spPr/>
      </p:pic>
      <p:sp>
        <p:nvSpPr>
          <p:cNvPr id="7" name="Platshållare för text 6">
            <a:extLst>
              <a:ext uri="{FF2B5EF4-FFF2-40B4-BE49-F238E27FC236}">
                <a16:creationId xmlns:a16="http://schemas.microsoft.com/office/drawing/2014/main" id="{793213FD-CD3D-4EC6-B0E8-92240D72F06D}"/>
              </a:ext>
            </a:extLst>
          </p:cNvPr>
          <p:cNvSpPr>
            <a:spLocks noGrp="1"/>
          </p:cNvSpPr>
          <p:nvPr>
            <p:ph type="body" sz="quarter" idx="14"/>
          </p:nvPr>
        </p:nvSpPr>
        <p:spPr>
          <a:xfrm>
            <a:off x="4320000" y="1235242"/>
            <a:ext cx="4212000" cy="3443858"/>
          </a:xfrm>
        </p:spPr>
        <p:txBody>
          <a:bodyPr/>
          <a:lstStyle/>
          <a:p>
            <a:pPr marL="0" indent="0">
              <a:buNone/>
            </a:pPr>
            <a:r>
              <a:rPr lang="en-US" dirty="0"/>
              <a:t>The first </a:t>
            </a:r>
            <a:r>
              <a:rPr lang="sv-SE" dirty="0"/>
              <a:t>step is to </a:t>
            </a:r>
            <a:r>
              <a:rPr lang="sv-SE" dirty="0" err="1"/>
              <a:t>submit</a:t>
            </a:r>
            <a:r>
              <a:rPr lang="sv-SE" dirty="0"/>
              <a:t> </a:t>
            </a:r>
            <a:r>
              <a:rPr lang="sv-SE" dirty="0" err="1"/>
              <a:t>answers</a:t>
            </a:r>
            <a:r>
              <a:rPr lang="sv-SE" dirty="0"/>
              <a:t> to </a:t>
            </a:r>
            <a:r>
              <a:rPr lang="sv-SE" dirty="0" err="1"/>
              <a:t>identify</a:t>
            </a:r>
            <a:r>
              <a:rPr lang="sv-SE" dirty="0"/>
              <a:t> </a:t>
            </a:r>
            <a:r>
              <a:rPr lang="en-US" dirty="0"/>
              <a:t>if </a:t>
            </a:r>
          </a:p>
          <a:p>
            <a:r>
              <a:rPr lang="en-US" dirty="0"/>
              <a:t>you are reporting as an agent</a:t>
            </a:r>
          </a:p>
          <a:p>
            <a:r>
              <a:rPr lang="en-US" dirty="0"/>
              <a:t>want to change a previously submitted document.</a:t>
            </a:r>
          </a:p>
          <a:p>
            <a:r>
              <a:rPr lang="en-US" dirty="0"/>
              <a:t>the transport starts outside the Swedish border or</a:t>
            </a:r>
          </a:p>
          <a:p>
            <a:r>
              <a:rPr lang="en-US" dirty="0"/>
              <a:t>hazardous waste comes directly from households</a:t>
            </a:r>
          </a:p>
          <a:p>
            <a:pPr marL="0" indent="0">
              <a:buNone/>
            </a:pPr>
            <a:endParaRPr lang="en-US" sz="1100" dirty="0"/>
          </a:p>
          <a:p>
            <a:pPr marL="0" indent="0">
              <a:buNone/>
            </a:pPr>
            <a:r>
              <a:rPr lang="en-US" sz="1400" dirty="0"/>
              <a:t>An agent is authorized to bring an action for another person.</a:t>
            </a:r>
          </a:p>
          <a:p>
            <a:endParaRPr lang="en-US" dirty="0"/>
          </a:p>
        </p:txBody>
      </p:sp>
      <p:sp>
        <p:nvSpPr>
          <p:cNvPr id="2" name="Rubrik 1">
            <a:extLst>
              <a:ext uri="{FF2B5EF4-FFF2-40B4-BE49-F238E27FC236}">
                <a16:creationId xmlns:a16="http://schemas.microsoft.com/office/drawing/2014/main" id="{8EFED33B-4A2D-4797-9C4E-22F3DAEC0ECF}"/>
              </a:ext>
            </a:extLst>
          </p:cNvPr>
          <p:cNvSpPr>
            <a:spLocks noGrp="1"/>
          </p:cNvSpPr>
          <p:nvPr>
            <p:ph type="title"/>
          </p:nvPr>
        </p:nvSpPr>
        <p:spPr/>
        <p:txBody>
          <a:bodyPr/>
          <a:lstStyle/>
          <a:p>
            <a:r>
              <a:rPr lang="sv-SE" dirty="0"/>
              <a:t>Start=</a:t>
            </a:r>
            <a:r>
              <a:rPr lang="sv-SE" dirty="0" err="1"/>
              <a:t>First</a:t>
            </a:r>
            <a:endParaRPr lang="sv-SE" dirty="0"/>
          </a:p>
        </p:txBody>
      </p:sp>
    </p:spTree>
    <p:extLst>
      <p:ext uri="{BB962C8B-B14F-4D97-AF65-F5344CB8AC3E}">
        <p14:creationId xmlns:p14="http://schemas.microsoft.com/office/powerpoint/2010/main" val="277942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EC2EFA79-36DC-45AF-A1DB-5649457C021A}"/>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C9CEDBB6-DC77-4598-900F-A3202CE4F77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D5CF80F-6947-429F-8B2A-2FD2A367721A}"/>
              </a:ext>
            </a:extLst>
          </p:cNvPr>
          <p:cNvSpPr>
            <a:spLocks noGrp="1"/>
          </p:cNvSpPr>
          <p:nvPr>
            <p:ph type="sldNum" sz="quarter" idx="12"/>
          </p:nvPr>
        </p:nvSpPr>
        <p:spPr/>
        <p:txBody>
          <a:bodyPr/>
          <a:lstStyle/>
          <a:p>
            <a:fld id="{1844E2AD-2CA4-4022-8F3B-D585D66E2E30}" type="slidenum">
              <a:rPr lang="sv-SE" smtClean="0"/>
              <a:pPr/>
              <a:t>8</a:t>
            </a:fld>
            <a:endParaRPr lang="sv-SE"/>
          </a:p>
        </p:txBody>
      </p:sp>
      <p:sp>
        <p:nvSpPr>
          <p:cNvPr id="2" name="Rubrik 1">
            <a:extLst>
              <a:ext uri="{FF2B5EF4-FFF2-40B4-BE49-F238E27FC236}">
                <a16:creationId xmlns:a16="http://schemas.microsoft.com/office/drawing/2014/main" id="{7B3CFDD9-D770-4E53-86E3-9425BA99DEAF}"/>
              </a:ext>
            </a:extLst>
          </p:cNvPr>
          <p:cNvSpPr>
            <a:spLocks noGrp="1"/>
          </p:cNvSpPr>
          <p:nvPr>
            <p:ph type="title"/>
          </p:nvPr>
        </p:nvSpPr>
        <p:spPr/>
        <p:txBody>
          <a:bodyPr/>
          <a:lstStyle/>
          <a:p>
            <a:r>
              <a:rPr lang="sv-SE" dirty="0"/>
              <a:t>Step 3</a:t>
            </a:r>
            <a:br>
              <a:rPr lang="sv-SE" dirty="0"/>
            </a:br>
            <a:r>
              <a:rPr lang="sv-SE" dirty="0" err="1"/>
              <a:t>contact</a:t>
            </a:r>
            <a:r>
              <a:rPr lang="sv-SE" dirty="0"/>
              <a:t> </a:t>
            </a:r>
            <a:r>
              <a:rPr lang="sv-SE" dirty="0" err="1"/>
              <a:t>details</a:t>
            </a:r>
            <a:endParaRPr lang="sv-SE" dirty="0"/>
          </a:p>
        </p:txBody>
      </p:sp>
    </p:spTree>
    <p:extLst>
      <p:ext uri="{BB962C8B-B14F-4D97-AF65-F5344CB8AC3E}">
        <p14:creationId xmlns:p14="http://schemas.microsoft.com/office/powerpoint/2010/main" val="2207101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EB4C0593-A3B5-4801-ADDB-1408F361AA8E}"/>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211C82EA-3599-4B6D-AE5C-C06E1A6BDC19}"/>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98DA35FD-D6FF-46C9-8A23-9EA37764AAC9}"/>
              </a:ext>
            </a:extLst>
          </p:cNvPr>
          <p:cNvSpPr>
            <a:spLocks noGrp="1"/>
          </p:cNvSpPr>
          <p:nvPr>
            <p:ph type="sldNum" sz="quarter" idx="12"/>
          </p:nvPr>
        </p:nvSpPr>
        <p:spPr/>
        <p:txBody>
          <a:bodyPr/>
          <a:lstStyle/>
          <a:p>
            <a:fld id="{1844E2AD-2CA4-4022-8F3B-D585D66E2E30}" type="slidenum">
              <a:rPr lang="sv-SE" smtClean="0"/>
              <a:pPr/>
              <a:t>9</a:t>
            </a:fld>
            <a:endParaRPr lang="sv-SE"/>
          </a:p>
        </p:txBody>
      </p:sp>
      <p:pic>
        <p:nvPicPr>
          <p:cNvPr id="10" name="Platshållare för bild 9" descr="Screenshot of the steps of the e-service: Contact information with two input areas. One about the provider and the other about the business, called &quot;operator&quot;.">
            <a:extLst>
              <a:ext uri="{FF2B5EF4-FFF2-40B4-BE49-F238E27FC236}">
                <a16:creationId xmlns:a16="http://schemas.microsoft.com/office/drawing/2014/main" id="{A1E38D06-B3A1-4FBE-9B1D-A335A370D3B8}"/>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6842" b="6842"/>
          <a:stretch>
            <a:fillRect/>
          </a:stretch>
        </p:blipFill>
        <p:spPr/>
      </p:pic>
      <p:sp>
        <p:nvSpPr>
          <p:cNvPr id="7" name="Platshållare för text 6">
            <a:extLst>
              <a:ext uri="{FF2B5EF4-FFF2-40B4-BE49-F238E27FC236}">
                <a16:creationId xmlns:a16="http://schemas.microsoft.com/office/drawing/2014/main" id="{289BF15A-6100-470A-862E-4C2C3B61E477}"/>
              </a:ext>
            </a:extLst>
          </p:cNvPr>
          <p:cNvSpPr>
            <a:spLocks noGrp="1"/>
          </p:cNvSpPr>
          <p:nvPr>
            <p:ph type="body" sz="quarter" idx="14"/>
          </p:nvPr>
        </p:nvSpPr>
        <p:spPr>
          <a:xfrm>
            <a:off x="4320000" y="1620000"/>
            <a:ext cx="3686400" cy="3059100"/>
          </a:xfrm>
        </p:spPr>
        <p:txBody>
          <a:bodyPr/>
          <a:lstStyle/>
          <a:p>
            <a:r>
              <a:rPr lang="en-US" sz="1800" dirty="0"/>
              <a:t>Some details about you is filled in automatically and can’t be changed.</a:t>
            </a:r>
          </a:p>
          <a:p>
            <a:r>
              <a:rPr lang="en-US" sz="1800" dirty="0"/>
              <a:t>Submit details about the company/business you represent.</a:t>
            </a:r>
          </a:p>
          <a:p>
            <a:r>
              <a:rPr lang="en-US" sz="1800" dirty="0"/>
              <a:t>See example on next page.</a:t>
            </a:r>
          </a:p>
        </p:txBody>
      </p:sp>
      <p:sp>
        <p:nvSpPr>
          <p:cNvPr id="2" name="Rubrik 1">
            <a:extLst>
              <a:ext uri="{FF2B5EF4-FFF2-40B4-BE49-F238E27FC236}">
                <a16:creationId xmlns:a16="http://schemas.microsoft.com/office/drawing/2014/main" id="{45B75A53-8462-4C21-99A2-67E5C3D7AF5D}"/>
              </a:ext>
            </a:extLst>
          </p:cNvPr>
          <p:cNvSpPr>
            <a:spLocks noGrp="1"/>
          </p:cNvSpPr>
          <p:nvPr>
            <p:ph type="title"/>
          </p:nvPr>
        </p:nvSpPr>
        <p:spPr/>
        <p:txBody>
          <a:bodyPr/>
          <a:lstStyle/>
          <a:p>
            <a:r>
              <a:rPr lang="sv-SE" dirty="0"/>
              <a:t>Contact </a:t>
            </a:r>
            <a:r>
              <a:rPr lang="sv-SE" dirty="0" err="1"/>
              <a:t>details</a:t>
            </a:r>
            <a:endParaRPr lang="sv-SE" dirty="0"/>
          </a:p>
        </p:txBody>
      </p:sp>
    </p:spTree>
    <p:extLst>
      <p:ext uri="{BB962C8B-B14F-4D97-AF65-F5344CB8AC3E}">
        <p14:creationId xmlns:p14="http://schemas.microsoft.com/office/powerpoint/2010/main" val="1141246981"/>
      </p:ext>
    </p:extLst>
  </p:cSld>
  <p:clrMapOvr>
    <a:masterClrMapping/>
  </p:clrMapOvr>
</p:sld>
</file>

<file path=ppt/theme/theme1.xml><?xml version="1.0" encoding="utf-8"?>
<a:theme xmlns:a="http://schemas.openxmlformats.org/drawingml/2006/main" name="NV-9-16-pptmall">
  <a:themeElements>
    <a:clrScheme name="NV 1 BLUE">
      <a:dk1>
        <a:sysClr val="windowText" lastClr="000000"/>
      </a:dk1>
      <a:lt1>
        <a:sysClr val="window" lastClr="FFFFFF"/>
      </a:lt1>
      <a:dk2>
        <a:srgbClr val="1F497D"/>
      </a:dk2>
      <a:lt2>
        <a:srgbClr val="EEECE1"/>
      </a:lt2>
      <a:accent1>
        <a:srgbClr val="5A7E92"/>
      </a:accent1>
      <a:accent2>
        <a:srgbClr val="8DB9E5"/>
      </a:accent2>
      <a:accent3>
        <a:srgbClr val="7E99AA"/>
      </a:accent3>
      <a:accent4>
        <a:srgbClr val="FFD451"/>
      </a:accent4>
      <a:accent5>
        <a:srgbClr val="ECAC00"/>
      </a:accent5>
      <a:accent6>
        <a:srgbClr val="C79316"/>
      </a:accent6>
      <a:hlink>
        <a:srgbClr val="0000FF"/>
      </a:hlink>
      <a:folHlink>
        <a:srgbClr val="800080"/>
      </a:folHlink>
    </a:clrScheme>
    <a:fontScheme name="Naturvårds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st-180605.pptx" id="{27DE7B3B-CD40-49AC-95D8-DD8DB7AD80D4}" vid="{336341B7-7227-4206-B1E4-BAB1583F373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D831C48063F174ABFB7FF2760EA7110" ma:contentTypeVersion="31" ma:contentTypeDescription="Skapa ett nytt dokument." ma:contentTypeScope="" ma:versionID="2c74a3c71d4f666aa7a2f71e0ad23d45">
  <xsd:schema xmlns:xsd="http://www.w3.org/2001/XMLSchema" xmlns:xs="http://www.w3.org/2001/XMLSchema" xmlns:p="http://schemas.microsoft.com/office/2006/metadata/properties" xmlns:ns1="http://schemas.microsoft.com/sharepoint/v3" xmlns:ns2="7996adfb-96da-4ad1-ae3a-7c6b46cd9d70" xmlns:ns3="ea7ce805-1af7-4231-833e-976235cb0fec" targetNamespace="http://schemas.microsoft.com/office/2006/metadata/properties" ma:root="true" ma:fieldsID="f7f3cd6fc2ec7cd212eae7e97726fe97" ns1:_="" ns2:_="" ns3:_="">
    <xsd:import namespace="http://schemas.microsoft.com/sharepoint/v3"/>
    <xsd:import namespace="7996adfb-96da-4ad1-ae3a-7c6b46cd9d70"/>
    <xsd:import namespace="ea7ce805-1af7-4231-833e-976235cb0f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DLCPolicyLabelValue" minOccurs="0"/>
                <xsd:element ref="ns2:DLCPolicyLabelClientValue" minOccurs="0"/>
                <xsd:element ref="ns2:DLCPolicyLabelLock" minOccurs="0"/>
                <xsd:element ref="ns1:_dlc_Exempt"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2" nillable="true" ma:displayName="Undanta från princip"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996adfb-96da-4ad1-ae3a-7c6b46cd9d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LCPolicyLabelValue" ma:index="18" nillable="true" ma:displayName="Etikett" ma:description="Lagrar aktuellt värde för etiketten." ma:internalName="DLCPolicyLabelValue" ma:readOnly="true">
      <xsd:simpleType>
        <xsd:restriction base="dms:Note">
          <xsd:maxLength value="255"/>
        </xsd:restriction>
      </xsd:simpleType>
    </xsd:element>
    <xsd:element name="DLCPolicyLabelClientValue" ma:index="19" nillable="true" ma:displayName="Värde för klientetikett" ma:description="Lagrar det senast beräknade etikettvärdet på klienten." ma:hidden="true" ma:internalName="DLCPolicyLabelClientValue" ma:readOnly="false">
      <xsd:simpleType>
        <xsd:restriction base="dms:Note"/>
      </xsd:simpleType>
    </xsd:element>
    <xsd:element name="DLCPolicyLabelLock" ma:index="20" nillable="true" ma:displayName="Låst etikett" ma:description="Indikerar om etiketten bör uppdateras när objektegenskaper ändras." ma:hidden="true" ma:internalName="DLCPolicyLabelLock" ma:readOnly="fals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a7ce805-1af7-4231-833e-976235cb0fec"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LCPolicyLabelValue xmlns="7996adfb-96da-4ad1-ae3a-7c6b46cd9d70">Version i SP: 0.18</DLCPolicyLabelValue>
    <DLCPolicyLabelClientValue xmlns="7996adfb-96da-4ad1-ae3a-7c6b46cd9d70" xsi:nil="true"/>
    <DLCPolicyLabelLock xmlns="7996adfb-96da-4ad1-ae3a-7c6b46cd9d70" xsi:nil="true"/>
  </documentManagement>
</p:properties>
</file>

<file path=customXml/item4.xml><?xml version="1.0" encoding="utf-8"?>
<?mso-contentType ?>
<p:Policy xmlns:p="office.server.policy" id="" local="true">
  <p:Name>dokument</p:Name>
  <p:Description/>
  <p:Statement/>
  <p:PolicyItems>
    <p:PolicyItem featureId="Microsoft.Office.RecordsManagement.PolicyFeatures.PolicyLabel" staticId="0x010100FD831C48063F174ABFB7FF2760EA7110|-765956145" UniqueId="228d7f00-5f42-430a-a069-7ee3523801a0">
      <p:Name>Etiketter</p:Name>
      <p:Description>Genererar etiketter som kan infogas i Microsoft Office-dokument för att se till att dokumentegenskaper och annan viktig information inkluderas när dokument skrivs ut. Etiketter kan också användas för att söka efter dokument.</p:Description>
      <p:CustomData>
        <label>
          <properties>
            <justification>Right</justification>
            <font>Arial</font>
          </properties>
          <segment type="literal">Version i SP: </segment>
          <segment type="metadata">_UIVersionString</segment>
        </label>
      </p:CustomData>
    </p:PolicyItem>
  </p:PolicyItems>
</p:Policy>
</file>

<file path=customXml/itemProps1.xml><?xml version="1.0" encoding="utf-8"?>
<ds:datastoreItem xmlns:ds="http://schemas.openxmlformats.org/officeDocument/2006/customXml" ds:itemID="{76C88148-078B-412C-951C-73DF22BCA2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996adfb-96da-4ad1-ae3a-7c6b46cd9d70"/>
    <ds:schemaRef ds:uri="ea7ce805-1af7-4231-833e-976235cb0f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27B890-F382-46C0-9478-E1A8C2C53851}">
  <ds:schemaRefs>
    <ds:schemaRef ds:uri="http://schemas.microsoft.com/sharepoint/v3/contenttype/forms"/>
  </ds:schemaRefs>
</ds:datastoreItem>
</file>

<file path=customXml/itemProps3.xml><?xml version="1.0" encoding="utf-8"?>
<ds:datastoreItem xmlns:ds="http://schemas.openxmlformats.org/officeDocument/2006/customXml" ds:itemID="{F968F4E4-2881-43EA-A478-5B9DD9BD10DB}">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ea7ce805-1af7-4231-833e-976235cb0fec"/>
    <ds:schemaRef ds:uri="7996adfb-96da-4ad1-ae3a-7c6b46cd9d70"/>
    <ds:schemaRef ds:uri="http://www.w3.org/XML/1998/namespace"/>
    <ds:schemaRef ds:uri="http://purl.org/dc/dcmitype/"/>
  </ds:schemaRefs>
</ds:datastoreItem>
</file>

<file path=customXml/itemProps4.xml><?xml version="1.0" encoding="utf-8"?>
<ds:datastoreItem xmlns:ds="http://schemas.openxmlformats.org/officeDocument/2006/customXml" ds:itemID="{948EBEDA-2334-4C55-B0D3-C61C36BEAED5}">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otalTime>1328</TotalTime>
  <Words>1313</Words>
  <Application>Microsoft Office PowerPoint</Application>
  <PresentationFormat>Bildspel på skärmen (16:9)</PresentationFormat>
  <Paragraphs>238</Paragraphs>
  <Slides>27</Slides>
  <Notes>4</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27</vt:i4>
      </vt:variant>
    </vt:vector>
  </HeadingPairs>
  <TitlesOfParts>
    <vt:vector size="31" baseType="lpstr">
      <vt:lpstr>Arial</vt:lpstr>
      <vt:lpstr>Calibri</vt:lpstr>
      <vt:lpstr>Wingdings</vt:lpstr>
      <vt:lpstr>NV-9-16-pptmall</vt:lpstr>
      <vt:lpstr>E-services tutorial  - How to report hazardous waste</vt:lpstr>
      <vt:lpstr>Copyright notice to imagery</vt:lpstr>
      <vt:lpstr>Step 1 log in</vt:lpstr>
      <vt:lpstr>www.naturvardsverket.se/avfallsregister (e-services for the waste register)</vt:lpstr>
      <vt:lpstr>To access the e-service</vt:lpstr>
      <vt:lpstr>Step 2 first questions</vt:lpstr>
      <vt:lpstr>Start=First</vt:lpstr>
      <vt:lpstr>Step 3 contact details</vt:lpstr>
      <vt:lpstr>Contact details</vt:lpstr>
      <vt:lpstr>Example with contact details</vt:lpstr>
      <vt:lpstr>Step 4 carrier details</vt:lpstr>
      <vt:lpstr>Carrier details</vt:lpstr>
      <vt:lpstr>Provide information: carrier details - Loading and start of transportation</vt:lpstr>
      <vt:lpstr>Provide information: carrier details - Place for start of transport. Option 1 if address exists</vt:lpstr>
      <vt:lpstr>Provide information: carrier details - Place for start of transport. Option 2 if address is missing - enter coordinates </vt:lpstr>
      <vt:lpstr>Provide information: carrier details - Destination. Select option 1 if the address is available. </vt:lpstr>
      <vt:lpstr>Step 5 waste details</vt:lpstr>
      <vt:lpstr>Hazardous waste</vt:lpstr>
      <vt:lpstr>Example of hazardous waste details</vt:lpstr>
      <vt:lpstr>Add more hazardous waste</vt:lpstr>
      <vt:lpstr>Step 6 summary &amp; review</vt:lpstr>
      <vt:lpstr>Summary</vt:lpstr>
      <vt:lpstr>Step 7 almost done!</vt:lpstr>
      <vt:lpstr>The note is submitted</vt:lpstr>
      <vt:lpstr>How do I change an earlier registration?</vt:lpstr>
      <vt:lpstr>Start</vt:lpstr>
      <vt:lpstr>Example of replacing a previous note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Så fungerar  e-tjänsten</dc:title>
  <dc:creator>Åkerman, Ulla</dc:creator>
  <cp:lastModifiedBy>Åkerman, Ulla</cp:lastModifiedBy>
  <cp:revision>1</cp:revision>
  <dcterms:created xsi:type="dcterms:W3CDTF">2020-10-19T10:01:46Z</dcterms:created>
  <dcterms:modified xsi:type="dcterms:W3CDTF">2020-12-21T09:05:33Z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0x010100FD831C48063F174ABFB7FF2760EA7110</vt:lpwstr>
  </property>
</Properties>
</file>