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3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4"/>
    <p:sldMasterId id="2147483746" r:id="rId5"/>
    <p:sldMasterId id="2147483777" r:id="rId6"/>
    <p:sldMasterId id="2147483819" r:id="rId7"/>
  </p:sldMasterIdLst>
  <p:notesMasterIdLst>
    <p:notesMasterId r:id="rId43"/>
  </p:notesMasterIdLst>
  <p:sldIdLst>
    <p:sldId id="286" r:id="rId8"/>
    <p:sldId id="301" r:id="rId9"/>
    <p:sldId id="300" r:id="rId10"/>
    <p:sldId id="305" r:id="rId11"/>
    <p:sldId id="299" r:id="rId12"/>
    <p:sldId id="306" r:id="rId13"/>
    <p:sldId id="304" r:id="rId14"/>
    <p:sldId id="309" r:id="rId15"/>
    <p:sldId id="316" r:id="rId16"/>
    <p:sldId id="317" r:id="rId17"/>
    <p:sldId id="307" r:id="rId18"/>
    <p:sldId id="327" r:id="rId19"/>
    <p:sldId id="302" r:id="rId20"/>
    <p:sldId id="328" r:id="rId21"/>
    <p:sldId id="308" r:id="rId22"/>
    <p:sldId id="318" r:id="rId23"/>
    <p:sldId id="319" r:id="rId24"/>
    <p:sldId id="320" r:id="rId25"/>
    <p:sldId id="310" r:id="rId26"/>
    <p:sldId id="321" r:id="rId27"/>
    <p:sldId id="311" r:id="rId28"/>
    <p:sldId id="322" r:id="rId29"/>
    <p:sldId id="323" r:id="rId30"/>
    <p:sldId id="314" r:id="rId31"/>
    <p:sldId id="312" r:id="rId32"/>
    <p:sldId id="313" r:id="rId33"/>
    <p:sldId id="324" r:id="rId34"/>
    <p:sldId id="325" r:id="rId35"/>
    <p:sldId id="285" r:id="rId36"/>
    <p:sldId id="291" r:id="rId37"/>
    <p:sldId id="289" r:id="rId38"/>
    <p:sldId id="303" r:id="rId39"/>
    <p:sldId id="296" r:id="rId40"/>
    <p:sldId id="298" r:id="rId41"/>
    <p:sldId id="329" r:id="rId42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56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FECB"/>
    <a:srgbClr val="FE823B"/>
    <a:srgbClr val="5D66FF"/>
    <a:srgbClr val="BE9F68"/>
    <a:srgbClr val="597A9B"/>
    <a:srgbClr val="C9E0E8"/>
    <a:srgbClr val="7E99AA"/>
    <a:srgbClr val="717F81"/>
    <a:srgbClr val="A3A86B"/>
    <a:srgbClr val="717F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97CDBF-69F6-4EA3-91AE-6E1C9086DD43}" v="14" dt="2022-10-12T13:26:31.9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93" y="58"/>
      </p:cViewPr>
      <p:guideLst>
        <p:guide orient="horz" pos="2160"/>
        <p:guide pos="2880"/>
        <p:guide pos="56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Times New Roman" panose="02020603050405020304" pitchFamily="18" charset="0"/>
              </a:defRPr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Times New Roman" panose="02020603050405020304" pitchFamily="18" charset="0"/>
              </a:defRPr>
            </a:lvl1pPr>
          </a:lstStyle>
          <a:p>
            <a:fld id="{95C1DA4F-C733-4485-BCAA-ED66A1937FEB}" type="datetimeFigureOut">
              <a:rPr lang="sv-SE" smtClean="0"/>
              <a:pPr/>
              <a:t>2022-10-24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Times New Roman" panose="02020603050405020304" pitchFamily="18" charset="0"/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Times New Roman" panose="02020603050405020304" pitchFamily="18" charset="0"/>
              </a:defRPr>
            </a:lvl1pPr>
          </a:lstStyle>
          <a:p>
            <a:fld id="{97AE7156-62F3-4CA3-9C03-D68BF7374B4F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7279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15182F07-8467-CD4E-959D-6A25321404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8C10EDAE-ECD7-7F43-A787-A8EC3501B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71797231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Brödtext eller punktlista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E5672027-33F8-A74E-8829-1B8EBCC270B1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ubrik 1">
            <a:extLst>
              <a:ext uri="{FF2B5EF4-FFF2-40B4-BE49-F238E27FC236}">
                <a16:creationId xmlns:a16="http://schemas.microsoft.com/office/drawing/2014/main" id="{1642D465-5DDA-544E-A4E0-D36DB149CA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528" y="356659"/>
            <a:ext cx="8568952" cy="974363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noProof="0" err="1"/>
              <a:t>Brödtext</a:t>
            </a:r>
            <a:r>
              <a:rPr lang="en-GB" noProof="0"/>
              <a:t> </a:t>
            </a:r>
            <a:r>
              <a:rPr lang="en-GB" noProof="0" err="1"/>
              <a:t>eller</a:t>
            </a:r>
            <a:r>
              <a:rPr lang="en-GB" noProof="0"/>
              <a:t> </a:t>
            </a:r>
            <a:r>
              <a:rPr lang="en-GB" noProof="0" err="1"/>
              <a:t>punktlista</a:t>
            </a:r>
            <a:r>
              <a:rPr lang="en-GB" noProof="0"/>
              <a:t> </a:t>
            </a:r>
            <a:r>
              <a:rPr lang="en-GB" noProof="0" err="1"/>
              <a:t>helsida</a:t>
            </a:r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7B52CEE2-0EEE-7642-8BCF-3FBFF107B52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23528" y="1604751"/>
            <a:ext cx="6840000" cy="4529109"/>
          </a:xfrm>
        </p:spPr>
        <p:txBody>
          <a:bodyPr>
            <a:noAutofit/>
          </a:bodyPr>
          <a:lstStyle>
            <a:lvl1pPr>
              <a:lnSpc>
                <a:spcPts val="2060"/>
              </a:lnSpc>
              <a:spcBef>
                <a:spcPts val="600"/>
              </a:spcBef>
              <a:buFontTx/>
              <a:buNone/>
              <a:defRPr sz="1800"/>
            </a:lvl1pPr>
            <a:lvl2pPr>
              <a:lnSpc>
                <a:spcPts val="2060"/>
              </a:lnSpc>
              <a:spcBef>
                <a:spcPts val="600"/>
              </a:spcBef>
              <a:defRPr sz="1800"/>
            </a:lvl2pPr>
            <a:lvl3pPr>
              <a:lnSpc>
                <a:spcPts val="2060"/>
              </a:lnSpc>
              <a:spcBef>
                <a:spcPts val="600"/>
              </a:spcBef>
              <a:defRPr sz="1800"/>
            </a:lvl3pPr>
            <a:lvl4pPr>
              <a:lnSpc>
                <a:spcPts val="2060"/>
              </a:lnSpc>
              <a:spcBef>
                <a:spcPts val="600"/>
              </a:spcBef>
              <a:defRPr sz="1800"/>
            </a:lvl4pPr>
            <a:lvl5pPr>
              <a:lnSpc>
                <a:spcPts val="2060"/>
              </a:lnSpc>
              <a:spcBef>
                <a:spcPts val="600"/>
              </a:spcBef>
              <a:defRPr sz="18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894539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" r="6069"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15182F07-8467-CD4E-959D-6A25321404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8C10EDAE-ECD7-7F43-A787-A8EC3501B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56685840"/>
      </p:ext>
    </p:extLst>
  </p:cSld>
  <p:clrMapOvr>
    <a:masterClrMapping/>
  </p:clrMapOvr>
  <p:hf hdr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2 Startbild/Välkoms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36CCDF21-B597-B945-A72B-46E72B4D6F3E}"/>
              </a:ext>
            </a:extLst>
          </p:cNvPr>
          <p:cNvSpPr/>
          <p:nvPr userDrawn="1"/>
        </p:nvSpPr>
        <p:spPr>
          <a:xfrm>
            <a:off x="0" y="0"/>
            <a:ext cx="9144000" cy="56365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9" name="Bildobjekt 8" descr="En bild som visar text&#10;&#10;Automatiskt genererad beskrivning">
            <a:extLst>
              <a:ext uri="{FF2B5EF4-FFF2-40B4-BE49-F238E27FC236}">
                <a16:creationId xmlns:a16="http://schemas.microsoft.com/office/drawing/2014/main" id="{5854E5BC-CA27-D145-8A2B-6FA60CE1E1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6F0FAF18-C455-D641-82BD-50018949DA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87869037"/>
      </p:ext>
    </p:extLst>
  </p:cSld>
  <p:clrMapOvr>
    <a:masterClrMapping/>
  </p:clrMapOvr>
  <p:hf hdr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tartbild/Välkoms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36CCDF21-B597-B945-A72B-46E72B4D6F3E}"/>
              </a:ext>
            </a:extLst>
          </p:cNvPr>
          <p:cNvSpPr/>
          <p:nvPr userDrawn="1"/>
        </p:nvSpPr>
        <p:spPr>
          <a:xfrm>
            <a:off x="0" y="0"/>
            <a:ext cx="9144000" cy="56365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9" name="Bildobjekt 8" descr="En bild som visar text&#10;&#10;Automatiskt genererad beskrivning">
            <a:extLst>
              <a:ext uri="{FF2B5EF4-FFF2-40B4-BE49-F238E27FC236}">
                <a16:creationId xmlns:a16="http://schemas.microsoft.com/office/drawing/2014/main" id="{5854E5BC-CA27-D145-8A2B-6FA60CE1E1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6F0FAF18-C455-D641-82BD-50018949DA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tx2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42116256"/>
      </p:ext>
    </p:extLst>
  </p:cSld>
  <p:clrMapOvr>
    <a:masterClrMapping/>
  </p:clrMapOvr>
  <p:hf hdr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3 Startbild med Ort och Datum eller Avsnittsskilj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40E97232-ECEF-C248-92AA-1DA082792ED6}"/>
              </a:ext>
            </a:extLst>
          </p:cNvPr>
          <p:cNvSpPr/>
          <p:nvPr userDrawn="1"/>
        </p:nvSpPr>
        <p:spPr>
          <a:xfrm>
            <a:off x="0" y="-1"/>
            <a:ext cx="9144000" cy="64927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accent2"/>
              </a:solidFill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569B7BD-7ACA-EE47-896C-362A29D1C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126335"/>
            <a:ext cx="4536504" cy="3598809"/>
          </a:xfrm>
        </p:spPr>
        <p:txBody>
          <a:bodyPr anchor="t">
            <a:noAutofit/>
          </a:bodyPr>
          <a:lstStyle>
            <a:lvl1pPr>
              <a:defRPr sz="5700">
                <a:solidFill>
                  <a:schemeClr val="accent2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GB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CAEA60C-CFD7-5648-9383-C03C530E9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ECDA0E-4E30-754C-B588-797FE2D88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300B8995-1EF5-594F-958F-AD6CBAB2DA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528" y="548402"/>
            <a:ext cx="4536504" cy="471680"/>
          </a:xfrm>
        </p:spPr>
        <p:txBody>
          <a:bodyPr anchor="t">
            <a:noAutofit/>
          </a:bodyPr>
          <a:lstStyle>
            <a:lvl1pPr>
              <a:buNone/>
              <a:defRPr sz="1300">
                <a:solidFill>
                  <a:schemeClr val="accent2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GB" noProof="0"/>
              <a:t>ORT DATUM</a:t>
            </a:r>
          </a:p>
        </p:txBody>
      </p:sp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860E40F6-29B5-0C46-AEED-E11B80F806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8" y="4849806"/>
            <a:ext cx="4536504" cy="951733"/>
          </a:xfrm>
        </p:spPr>
        <p:txBody>
          <a:bodyPr anchor="t">
            <a:noAutofit/>
          </a:bodyPr>
          <a:lstStyle>
            <a:lvl1pPr>
              <a:buNone/>
              <a:defRPr sz="1600">
                <a:solidFill>
                  <a:schemeClr val="accent2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GB" noProof="0" err="1"/>
              <a:t>Namn</a:t>
            </a:r>
            <a:r>
              <a:rPr lang="en-GB" noProof="0"/>
              <a:t>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föredragshållare</a:t>
            </a:r>
            <a:endParaRPr lang="en-GB" noProof="0"/>
          </a:p>
        </p:txBody>
      </p:sp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9CB84941-F94C-7744-B948-057B2DD91E5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5349995" y="104"/>
            <a:ext cx="3794005" cy="6492769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87E2D66C-1F6E-484E-A175-C42857A314E1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780728"/>
      </p:ext>
    </p:extLst>
  </p:cSld>
  <p:clrMapOvr>
    <a:masterClrMapping/>
  </p:clrMapOvr>
  <p:hf hdr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Startbild med Ort och Datum eller Avsnittsskilj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569B7BD-7ACA-EE47-896C-362A29D1C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126335"/>
            <a:ext cx="4536504" cy="3598809"/>
          </a:xfrm>
        </p:spPr>
        <p:txBody>
          <a:bodyPr anchor="t">
            <a:noAutofit/>
          </a:bodyPr>
          <a:lstStyle>
            <a:lvl1pPr>
              <a:defRPr sz="5700">
                <a:solidFill>
                  <a:schemeClr val="tx2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GB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CAEA60C-CFD7-5648-9383-C03C530E9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ECDA0E-4E30-754C-B588-797FE2D88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300B8995-1EF5-594F-958F-AD6CBAB2DA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528" y="548402"/>
            <a:ext cx="4536504" cy="471680"/>
          </a:xfrm>
        </p:spPr>
        <p:txBody>
          <a:bodyPr anchor="t">
            <a:noAutofit/>
          </a:bodyPr>
          <a:lstStyle>
            <a:lvl1pPr>
              <a:buNone/>
              <a:defRPr sz="1300">
                <a:solidFill>
                  <a:schemeClr val="accent2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GB" noProof="0"/>
              <a:t>ORT DATUM</a:t>
            </a:r>
          </a:p>
        </p:txBody>
      </p:sp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860E40F6-29B5-0C46-AEED-E11B80F806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8" y="4849806"/>
            <a:ext cx="4536504" cy="951733"/>
          </a:xfrm>
        </p:spPr>
        <p:txBody>
          <a:bodyPr anchor="t">
            <a:noAutofit/>
          </a:bodyPr>
          <a:lstStyle>
            <a:lvl1pPr>
              <a:buNone/>
              <a:defRPr sz="1600">
                <a:solidFill>
                  <a:schemeClr val="accent2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GB" noProof="0" err="1"/>
              <a:t>Namn</a:t>
            </a:r>
            <a:r>
              <a:rPr lang="en-GB" noProof="0"/>
              <a:t>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föredragshållare</a:t>
            </a:r>
            <a:endParaRPr lang="en-GB" noProof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87E2D66C-1F6E-484E-A175-C42857A314E1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9CB84941-F94C-7744-B948-057B2DD91E5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5349995" y="104"/>
            <a:ext cx="3794005" cy="6492769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088483140"/>
      </p:ext>
    </p:extLst>
  </p:cSld>
  <p:clrMapOvr>
    <a:masterClrMapping/>
  </p:clrMapOvr>
  <p:hf hdr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4 Startbild med Ort och Datum / Avsnittsskilj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5894C59D-F311-8C4A-85C8-56AF89B9CE57}"/>
              </a:ext>
            </a:extLst>
          </p:cNvPr>
          <p:cNvSpPr/>
          <p:nvPr userDrawn="1"/>
        </p:nvSpPr>
        <p:spPr>
          <a:xfrm>
            <a:off x="0" y="-1"/>
            <a:ext cx="9144000" cy="64927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accent2"/>
              </a:solidFill>
            </a:endParaRP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CAEA60C-CFD7-5648-9383-C03C530E9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ECDA0E-4E30-754C-B588-797FE2D88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E1DE45AD-7CFA-A64F-9DB1-60C8B18B894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-1" y="0"/>
            <a:ext cx="3794013" cy="6492783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4" name="Platshållare för text 10">
            <a:extLst>
              <a:ext uri="{FF2B5EF4-FFF2-40B4-BE49-F238E27FC236}">
                <a16:creationId xmlns:a16="http://schemas.microsoft.com/office/drawing/2014/main" id="{749583E7-C92C-6349-9BE4-CDB75574CE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11960" y="548402"/>
            <a:ext cx="4536504" cy="471680"/>
          </a:xfrm>
        </p:spPr>
        <p:txBody>
          <a:bodyPr anchor="t">
            <a:noAutofit/>
          </a:bodyPr>
          <a:lstStyle>
            <a:lvl1pPr>
              <a:buNone/>
              <a:defRPr sz="1300">
                <a:solidFill>
                  <a:schemeClr val="accent2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GB" noProof="0"/>
              <a:t>ORT DATUM</a:t>
            </a:r>
          </a:p>
        </p:txBody>
      </p:sp>
      <p:sp>
        <p:nvSpPr>
          <p:cNvPr id="15" name="Platshållare för text 10">
            <a:extLst>
              <a:ext uri="{FF2B5EF4-FFF2-40B4-BE49-F238E27FC236}">
                <a16:creationId xmlns:a16="http://schemas.microsoft.com/office/drawing/2014/main" id="{578F5D6D-56D4-0544-83BB-465316C832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1960" y="4849806"/>
            <a:ext cx="4536504" cy="951733"/>
          </a:xfrm>
        </p:spPr>
        <p:txBody>
          <a:bodyPr anchor="t">
            <a:noAutofit/>
          </a:bodyPr>
          <a:lstStyle>
            <a:lvl1pPr>
              <a:buNone/>
              <a:defRPr sz="1600">
                <a:solidFill>
                  <a:schemeClr val="accent2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GB" noProof="0" err="1"/>
              <a:t>Namn</a:t>
            </a:r>
            <a:r>
              <a:rPr lang="en-GB" noProof="0"/>
              <a:t>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föredragshållare</a:t>
            </a:r>
            <a:endParaRPr lang="en-GB" noProof="0"/>
          </a:p>
        </p:txBody>
      </p:sp>
      <p:sp>
        <p:nvSpPr>
          <p:cNvPr id="16" name="Rubrik 1">
            <a:extLst>
              <a:ext uri="{FF2B5EF4-FFF2-40B4-BE49-F238E27FC236}">
                <a16:creationId xmlns:a16="http://schemas.microsoft.com/office/drawing/2014/main" id="{B2A6D63D-33B8-764D-B0FF-A518DB4DD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328" y="1126335"/>
            <a:ext cx="4536504" cy="3598809"/>
          </a:xfrm>
        </p:spPr>
        <p:txBody>
          <a:bodyPr anchor="t">
            <a:noAutofit/>
          </a:bodyPr>
          <a:lstStyle>
            <a:lvl1pPr>
              <a:defRPr sz="5700">
                <a:solidFill>
                  <a:schemeClr val="accent2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GB" noProof="0"/>
          </a:p>
        </p:txBody>
      </p:sp>
      <p:cxnSp>
        <p:nvCxnSpPr>
          <p:cNvPr id="12" name="Rak 11">
            <a:extLst>
              <a:ext uri="{FF2B5EF4-FFF2-40B4-BE49-F238E27FC236}">
                <a16:creationId xmlns:a16="http://schemas.microsoft.com/office/drawing/2014/main" id="{E1E5A535-E7DD-2D47-A80C-900983B71E62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021438"/>
      </p:ext>
    </p:extLst>
  </p:cSld>
  <p:clrMapOvr>
    <a:masterClrMapping/>
  </p:clrMapOvr>
  <p:hf hdr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Startbild med Ort och Datum / Avsnittsskilj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CAEA60C-CFD7-5648-9383-C03C530E9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ECDA0E-4E30-754C-B588-797FE2D88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E1DE45AD-7CFA-A64F-9DB1-60C8B18B894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-1" y="0"/>
            <a:ext cx="3794013" cy="6492783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4" name="Platshållare för text 10">
            <a:extLst>
              <a:ext uri="{FF2B5EF4-FFF2-40B4-BE49-F238E27FC236}">
                <a16:creationId xmlns:a16="http://schemas.microsoft.com/office/drawing/2014/main" id="{749583E7-C92C-6349-9BE4-CDB75574CE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11960" y="548402"/>
            <a:ext cx="4536504" cy="471680"/>
          </a:xfrm>
        </p:spPr>
        <p:txBody>
          <a:bodyPr anchor="t">
            <a:noAutofit/>
          </a:bodyPr>
          <a:lstStyle>
            <a:lvl1pPr>
              <a:buNone/>
              <a:defRPr sz="1300">
                <a:solidFill>
                  <a:schemeClr val="accent2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GB" noProof="0"/>
              <a:t>ORT DATUM</a:t>
            </a:r>
          </a:p>
        </p:txBody>
      </p:sp>
      <p:sp>
        <p:nvSpPr>
          <p:cNvPr id="15" name="Platshållare för text 10">
            <a:extLst>
              <a:ext uri="{FF2B5EF4-FFF2-40B4-BE49-F238E27FC236}">
                <a16:creationId xmlns:a16="http://schemas.microsoft.com/office/drawing/2014/main" id="{578F5D6D-56D4-0544-83BB-465316C832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1960" y="4849806"/>
            <a:ext cx="4536504" cy="951733"/>
          </a:xfrm>
        </p:spPr>
        <p:txBody>
          <a:bodyPr anchor="t">
            <a:noAutofit/>
          </a:bodyPr>
          <a:lstStyle>
            <a:lvl1pPr>
              <a:buNone/>
              <a:defRPr sz="1600">
                <a:solidFill>
                  <a:schemeClr val="accent2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GB" noProof="0" err="1"/>
              <a:t>Namn</a:t>
            </a:r>
            <a:r>
              <a:rPr lang="en-GB" noProof="0"/>
              <a:t>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föredragshållare</a:t>
            </a:r>
            <a:endParaRPr lang="en-GB" noProof="0"/>
          </a:p>
        </p:txBody>
      </p:sp>
      <p:sp>
        <p:nvSpPr>
          <p:cNvPr id="16" name="Rubrik 1">
            <a:extLst>
              <a:ext uri="{FF2B5EF4-FFF2-40B4-BE49-F238E27FC236}">
                <a16:creationId xmlns:a16="http://schemas.microsoft.com/office/drawing/2014/main" id="{B2A6D63D-33B8-764D-B0FF-A518DB4DD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328" y="1126335"/>
            <a:ext cx="4536504" cy="3598809"/>
          </a:xfrm>
        </p:spPr>
        <p:txBody>
          <a:bodyPr anchor="t">
            <a:noAutofit/>
          </a:bodyPr>
          <a:lstStyle>
            <a:lvl1pPr>
              <a:defRPr sz="5700">
                <a:solidFill>
                  <a:schemeClr val="tx2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GB" noProof="0"/>
          </a:p>
        </p:txBody>
      </p:sp>
      <p:cxnSp>
        <p:nvCxnSpPr>
          <p:cNvPr id="12" name="Rak 11">
            <a:extLst>
              <a:ext uri="{FF2B5EF4-FFF2-40B4-BE49-F238E27FC236}">
                <a16:creationId xmlns:a16="http://schemas.microsoft.com/office/drawing/2014/main" id="{D405F52C-4ED1-4740-81CB-6D41F463F270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0722194"/>
      </p:ext>
    </p:extLst>
  </p:cSld>
  <p:clrMapOvr>
    <a:masterClrMapping/>
  </p:clrMapOvr>
  <p:hf hdr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5 Brödtext eller Punktlista med bild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F027C94-626F-6348-B363-8EF1C5A21F3A}"/>
              </a:ext>
            </a:extLst>
          </p:cNvPr>
          <p:cNvSpPr/>
          <p:nvPr userDrawn="1"/>
        </p:nvSpPr>
        <p:spPr>
          <a:xfrm>
            <a:off x="0" y="-1"/>
            <a:ext cx="9144000" cy="64927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accent2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4"/>
          </p:nvPr>
        </p:nvSpPr>
        <p:spPr>
          <a:xfrm>
            <a:off x="4067944" y="2084851"/>
            <a:ext cx="4824536" cy="4032448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2pPr>
            <a:lvl3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  <p:sp>
        <p:nvSpPr>
          <p:cNvPr id="13" name="Rubrik 1">
            <a:extLst>
              <a:ext uri="{FF2B5EF4-FFF2-40B4-BE49-F238E27FC236}">
                <a16:creationId xmlns:a16="http://schemas.microsoft.com/office/drawing/2014/main" id="{793C7E1B-A51B-A54F-B426-7BCBD4CEE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7944" y="356659"/>
            <a:ext cx="4824536" cy="1536171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sv-SE"/>
              <a:t>Brödtext eller punktlista med bild till vänster</a:t>
            </a:r>
          </a:p>
        </p:txBody>
      </p:sp>
      <p:sp>
        <p:nvSpPr>
          <p:cNvPr id="8" name="Platshållare för bild 8">
            <a:extLst>
              <a:ext uri="{FF2B5EF4-FFF2-40B4-BE49-F238E27FC236}">
                <a16:creationId xmlns:a16="http://schemas.microsoft.com/office/drawing/2014/main" id="{6E7D4C7C-1476-4342-9B39-B769E5072896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-1" y="0"/>
            <a:ext cx="3794013" cy="6492783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120B3C23-1BFC-FE44-BBD3-15A839B8A4B1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89395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Brödtext eller Punktlista med bild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4"/>
          </p:nvPr>
        </p:nvSpPr>
        <p:spPr>
          <a:xfrm>
            <a:off x="4067944" y="2084851"/>
            <a:ext cx="4824536" cy="4032448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800"/>
            </a:lvl1pPr>
            <a:lvl2pPr>
              <a:spcBef>
                <a:spcPts val="300"/>
              </a:spcBef>
              <a:spcAft>
                <a:spcPts val="600"/>
              </a:spcAft>
              <a:defRPr sz="1800"/>
            </a:lvl2pPr>
            <a:lvl3pPr>
              <a:spcBef>
                <a:spcPts val="300"/>
              </a:spcBef>
              <a:spcAft>
                <a:spcPts val="600"/>
              </a:spcAft>
              <a:defRPr sz="1800"/>
            </a:lvl3pPr>
            <a:lvl4pPr>
              <a:spcBef>
                <a:spcPts val="300"/>
              </a:spcBef>
              <a:spcAft>
                <a:spcPts val="600"/>
              </a:spcAft>
              <a:defRPr sz="1800"/>
            </a:lvl4pPr>
            <a:lvl5pPr>
              <a:spcBef>
                <a:spcPts val="3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E0A06245-C507-C54E-A4C3-AC9771B3BD7B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ubrik 1">
            <a:extLst>
              <a:ext uri="{FF2B5EF4-FFF2-40B4-BE49-F238E27FC236}">
                <a16:creationId xmlns:a16="http://schemas.microsoft.com/office/drawing/2014/main" id="{793C7E1B-A51B-A54F-B426-7BCBD4CEE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7944" y="356659"/>
            <a:ext cx="4824536" cy="1536171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sv-SE"/>
              <a:t>Brödtext eller punktlista med bild till vänster</a:t>
            </a:r>
          </a:p>
        </p:txBody>
      </p:sp>
      <p:sp>
        <p:nvSpPr>
          <p:cNvPr id="8" name="Platshållare för bild 8">
            <a:extLst>
              <a:ext uri="{FF2B5EF4-FFF2-40B4-BE49-F238E27FC236}">
                <a16:creationId xmlns:a16="http://schemas.microsoft.com/office/drawing/2014/main" id="{6E7D4C7C-1476-4342-9B39-B769E5072896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-1" y="0"/>
            <a:ext cx="3794013" cy="6492783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5477266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6 Brödtext eller punktlista med 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DDA98904-0138-3A43-A966-6E1433AB1900}"/>
              </a:ext>
            </a:extLst>
          </p:cNvPr>
          <p:cNvSpPr/>
          <p:nvPr userDrawn="1"/>
        </p:nvSpPr>
        <p:spPr>
          <a:xfrm>
            <a:off x="0" y="-1"/>
            <a:ext cx="9144000" cy="64927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accent2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text 10">
            <a:extLst>
              <a:ext uri="{FF2B5EF4-FFF2-40B4-BE49-F238E27FC236}">
                <a16:creationId xmlns:a16="http://schemas.microsoft.com/office/drawing/2014/main" id="{926E6B28-EF83-F241-9A49-D010F2035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528" y="2084851"/>
            <a:ext cx="4680520" cy="4032448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2pPr>
            <a:lvl3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DDEBF18F-91AC-3C4F-B4A6-2C881757F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528" y="356659"/>
            <a:ext cx="4680520" cy="1536171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sv-SE"/>
              <a:t>Brödtext eller punktlista med bild till höger</a:t>
            </a:r>
          </a:p>
        </p:txBody>
      </p:sp>
      <p:sp>
        <p:nvSpPr>
          <p:cNvPr id="8" name="Platshållare för bild 8">
            <a:extLst>
              <a:ext uri="{FF2B5EF4-FFF2-40B4-BE49-F238E27FC236}">
                <a16:creationId xmlns:a16="http://schemas.microsoft.com/office/drawing/2014/main" id="{BFEB0758-1612-914C-BC2D-F423C6B74EC4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5349987" y="0"/>
            <a:ext cx="3794013" cy="6492783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cxnSp>
        <p:nvCxnSpPr>
          <p:cNvPr id="11" name="Rak 10">
            <a:extLst>
              <a:ext uri="{FF2B5EF4-FFF2-40B4-BE49-F238E27FC236}">
                <a16:creationId xmlns:a16="http://schemas.microsoft.com/office/drawing/2014/main" id="{57EB9561-3ECC-3F4E-A89D-D9697DC98098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86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Kort faktatext/citat/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0FEA8D0-97FC-0145-ABB7-01D6F603B35D}"/>
              </a:ext>
            </a:extLst>
          </p:cNvPr>
          <p:cNvSpPr/>
          <p:nvPr userDrawn="1"/>
        </p:nvSpPr>
        <p:spPr>
          <a:xfrm>
            <a:off x="0" y="0"/>
            <a:ext cx="9144000" cy="64928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B596530-1570-4C45-A427-AA5DD21FC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8DEC5FA-304C-CC40-A0A2-9FA649D4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9B2F0133-BB06-2C4B-9EEA-1D9323D05238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ubrik 1">
            <a:extLst>
              <a:ext uri="{FF2B5EF4-FFF2-40B4-BE49-F238E27FC236}">
                <a16:creationId xmlns:a16="http://schemas.microsoft.com/office/drawing/2014/main" id="{63EFF9CB-BC4F-D94E-BCB7-BBEE9FC9F8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39652" y="2204864"/>
            <a:ext cx="6264696" cy="1955552"/>
          </a:xfrm>
        </p:spPr>
        <p:txBody>
          <a:bodyPr anchor="t" anchorCtr="0">
            <a:noAutofit/>
          </a:bodyPr>
          <a:lstStyle>
            <a:lvl1pPr algn="l">
              <a:lnSpc>
                <a:spcPts val="4000"/>
              </a:lnSpc>
              <a:defRPr sz="30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sv-SE"/>
              <a:t>Plats för kortare text, exempelvis </a:t>
            </a:r>
            <a:br>
              <a:rPr lang="sv-SE"/>
            </a:br>
            <a:r>
              <a:rPr lang="sv-SE"/>
              <a:t>en ingress, ett citat eller en kortare faktatext</a:t>
            </a:r>
          </a:p>
        </p:txBody>
      </p:sp>
    </p:spTree>
    <p:extLst>
      <p:ext uri="{BB962C8B-B14F-4D97-AF65-F5344CB8AC3E}">
        <p14:creationId xmlns:p14="http://schemas.microsoft.com/office/powerpoint/2010/main" val="129833006"/>
      </p:ext>
    </p:extLst>
  </p:cSld>
  <p:clrMapOvr>
    <a:masterClrMapping/>
  </p:clrMapOvr>
  <p:hf hdr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Brödtext eller punktlista med 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text 10">
            <a:extLst>
              <a:ext uri="{FF2B5EF4-FFF2-40B4-BE49-F238E27FC236}">
                <a16:creationId xmlns:a16="http://schemas.microsoft.com/office/drawing/2014/main" id="{926E6B28-EF83-F241-9A49-D010F2035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528" y="2084851"/>
            <a:ext cx="4680520" cy="4032448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800"/>
            </a:lvl1pPr>
            <a:lvl2pPr>
              <a:spcBef>
                <a:spcPts val="300"/>
              </a:spcBef>
              <a:spcAft>
                <a:spcPts val="600"/>
              </a:spcAft>
              <a:defRPr sz="1800"/>
            </a:lvl2pPr>
            <a:lvl3pPr>
              <a:spcBef>
                <a:spcPts val="300"/>
              </a:spcBef>
              <a:spcAft>
                <a:spcPts val="600"/>
              </a:spcAft>
              <a:defRPr sz="1800"/>
            </a:lvl3pPr>
            <a:lvl4pPr>
              <a:spcBef>
                <a:spcPts val="300"/>
              </a:spcBef>
              <a:spcAft>
                <a:spcPts val="600"/>
              </a:spcAft>
              <a:defRPr sz="1800"/>
            </a:lvl4pPr>
            <a:lvl5pPr>
              <a:spcBef>
                <a:spcPts val="3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  <p:cxnSp>
        <p:nvCxnSpPr>
          <p:cNvPr id="12" name="Rak 11">
            <a:extLst>
              <a:ext uri="{FF2B5EF4-FFF2-40B4-BE49-F238E27FC236}">
                <a16:creationId xmlns:a16="http://schemas.microsoft.com/office/drawing/2014/main" id="{001DDE13-6366-8E4C-AA5E-D0F663E1BB70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ubrik 1">
            <a:extLst>
              <a:ext uri="{FF2B5EF4-FFF2-40B4-BE49-F238E27FC236}">
                <a16:creationId xmlns:a16="http://schemas.microsoft.com/office/drawing/2014/main" id="{DDEBF18F-91AC-3C4F-B4A6-2C881757F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528" y="356659"/>
            <a:ext cx="4680520" cy="1536171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sv-SE"/>
              <a:t>Brödtext eller punktlista med bild till höger</a:t>
            </a:r>
          </a:p>
        </p:txBody>
      </p:sp>
      <p:sp>
        <p:nvSpPr>
          <p:cNvPr id="8" name="Platshållare för bild 8">
            <a:extLst>
              <a:ext uri="{FF2B5EF4-FFF2-40B4-BE49-F238E27FC236}">
                <a16:creationId xmlns:a16="http://schemas.microsoft.com/office/drawing/2014/main" id="{BFEB0758-1612-914C-BC2D-F423C6B74EC4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5349987" y="0"/>
            <a:ext cx="3794013" cy="6492783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7610278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7 Brödtext eller punktlista med två bilder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B29E35DC-7ABF-F74D-96E3-43612E47728F}"/>
              </a:ext>
            </a:extLst>
          </p:cNvPr>
          <p:cNvSpPr/>
          <p:nvPr userDrawn="1"/>
        </p:nvSpPr>
        <p:spPr>
          <a:xfrm>
            <a:off x="0" y="-1"/>
            <a:ext cx="9144000" cy="64927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accent2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text 10">
            <a:extLst>
              <a:ext uri="{FF2B5EF4-FFF2-40B4-BE49-F238E27FC236}">
                <a16:creationId xmlns:a16="http://schemas.microsoft.com/office/drawing/2014/main" id="{CC058478-6F88-474C-AA2C-5B47A915B5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528" y="2084851"/>
            <a:ext cx="4824536" cy="4032448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2pPr>
            <a:lvl3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  <p:sp>
        <p:nvSpPr>
          <p:cNvPr id="15" name="Rubrik 1">
            <a:extLst>
              <a:ext uri="{FF2B5EF4-FFF2-40B4-BE49-F238E27FC236}">
                <a16:creationId xmlns:a16="http://schemas.microsoft.com/office/drawing/2014/main" id="{98C39911-F992-5440-A967-E56CB7436A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528" y="356659"/>
            <a:ext cx="4824536" cy="1536171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sv-SE"/>
              <a:t>Brödtext eller punktlista med två bilder till höger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577001C9-5CAB-E145-83DC-1476843919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6096" y="-1"/>
            <a:ext cx="3708096" cy="3097903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9EB58EDE-19E3-3243-A064-6EF1E8987B23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5452656" y="3408875"/>
            <a:ext cx="3691344" cy="3083908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cxnSp>
        <p:nvCxnSpPr>
          <p:cNvPr id="11" name="Rak 10">
            <a:extLst>
              <a:ext uri="{FF2B5EF4-FFF2-40B4-BE49-F238E27FC236}">
                <a16:creationId xmlns:a16="http://schemas.microsoft.com/office/drawing/2014/main" id="{F81483C3-51B0-E046-A492-E7D3770F8BC4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22172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 Brödtext eller punktlista med två bilder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text 10">
            <a:extLst>
              <a:ext uri="{FF2B5EF4-FFF2-40B4-BE49-F238E27FC236}">
                <a16:creationId xmlns:a16="http://schemas.microsoft.com/office/drawing/2014/main" id="{CC058478-6F88-474C-AA2C-5B47A915B5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528" y="2084851"/>
            <a:ext cx="4824536" cy="4032448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800"/>
            </a:lvl1pPr>
            <a:lvl2pPr>
              <a:spcBef>
                <a:spcPts val="300"/>
              </a:spcBef>
              <a:spcAft>
                <a:spcPts val="600"/>
              </a:spcAft>
              <a:defRPr sz="1800"/>
            </a:lvl2pPr>
            <a:lvl3pPr>
              <a:spcBef>
                <a:spcPts val="300"/>
              </a:spcBef>
              <a:spcAft>
                <a:spcPts val="600"/>
              </a:spcAft>
              <a:defRPr sz="1800"/>
            </a:lvl3pPr>
            <a:lvl4pPr>
              <a:spcBef>
                <a:spcPts val="300"/>
              </a:spcBef>
              <a:spcAft>
                <a:spcPts val="600"/>
              </a:spcAft>
              <a:defRPr sz="1800"/>
            </a:lvl4pPr>
            <a:lvl5pPr>
              <a:spcBef>
                <a:spcPts val="3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  <p:cxnSp>
        <p:nvCxnSpPr>
          <p:cNvPr id="17" name="Rak 16">
            <a:extLst>
              <a:ext uri="{FF2B5EF4-FFF2-40B4-BE49-F238E27FC236}">
                <a16:creationId xmlns:a16="http://schemas.microsoft.com/office/drawing/2014/main" id="{AA7FD089-7BB1-0048-B2A7-739201C9253A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ubrik 1">
            <a:extLst>
              <a:ext uri="{FF2B5EF4-FFF2-40B4-BE49-F238E27FC236}">
                <a16:creationId xmlns:a16="http://schemas.microsoft.com/office/drawing/2014/main" id="{98C39911-F992-5440-A967-E56CB7436A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528" y="356659"/>
            <a:ext cx="4824536" cy="1536171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sv-SE"/>
              <a:t>Brödtext eller punktlista med två bilder till höger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577001C9-5CAB-E145-83DC-1476843919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6096" y="-1"/>
            <a:ext cx="3708096" cy="3097903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9EB58EDE-19E3-3243-A064-6EF1E8987B23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5452656" y="3408875"/>
            <a:ext cx="3691344" cy="3083908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03245437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8 Text och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9B4B4598-B703-DC42-88F9-5B210EB468DB}"/>
              </a:ext>
            </a:extLst>
          </p:cNvPr>
          <p:cNvSpPr/>
          <p:nvPr userDrawn="1"/>
        </p:nvSpPr>
        <p:spPr>
          <a:xfrm>
            <a:off x="0" y="-1"/>
            <a:ext cx="9144000" cy="64927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accent2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7CE31AD6-A4AB-6440-9A99-0C6211833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528" y="356659"/>
            <a:ext cx="8568952" cy="974363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noProof="0" err="1"/>
              <a:t>Helsida</a:t>
            </a:r>
            <a:r>
              <a:rPr lang="en-GB" noProof="0"/>
              <a:t>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grafik</a:t>
            </a:r>
            <a:r>
              <a:rPr lang="sv-SE"/>
              <a:t>, med eller utan rubrik</a:t>
            </a:r>
            <a:endParaRPr lang="en-GB" noProof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CF55A5AC-779B-9743-B3ED-AE175EE044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16016" y="1604751"/>
            <a:ext cx="4176464" cy="4529109"/>
          </a:xfrm>
        </p:spPr>
        <p:txBody>
          <a:bodyPr>
            <a:normAutofit/>
          </a:bodyPr>
          <a:lstStyle>
            <a:lvl1pPr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önskad</a:t>
            </a:r>
            <a:r>
              <a:rPr lang="en-GB" noProof="0"/>
              <a:t> ikon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lägga</a:t>
            </a:r>
            <a:r>
              <a:rPr lang="en-GB" noProof="0"/>
              <a:t> till </a:t>
            </a:r>
            <a:r>
              <a:rPr lang="en-GB" noProof="0" err="1"/>
              <a:t>grafik</a:t>
            </a:r>
            <a:endParaRPr lang="en-GB" noProof="0"/>
          </a:p>
        </p:txBody>
      </p:sp>
      <p:sp>
        <p:nvSpPr>
          <p:cNvPr id="13" name="Platshållare för text 10">
            <a:extLst>
              <a:ext uri="{FF2B5EF4-FFF2-40B4-BE49-F238E27FC236}">
                <a16:creationId xmlns:a16="http://schemas.microsoft.com/office/drawing/2014/main" id="{F1CF3662-3B2D-124E-B9CB-F2FF964F2A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528" y="1588190"/>
            <a:ext cx="4104457" cy="4529109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2pPr>
            <a:lvl3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  <p:cxnSp>
        <p:nvCxnSpPr>
          <p:cNvPr id="8" name="Rak 7">
            <a:extLst>
              <a:ext uri="{FF2B5EF4-FFF2-40B4-BE49-F238E27FC236}">
                <a16:creationId xmlns:a16="http://schemas.microsoft.com/office/drawing/2014/main" id="{9186049F-DD50-7F4B-94D7-49DF5A1BE939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374504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 Text och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35817855-8625-104D-97BB-CB130A7A8159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ubrik 1">
            <a:extLst>
              <a:ext uri="{FF2B5EF4-FFF2-40B4-BE49-F238E27FC236}">
                <a16:creationId xmlns:a16="http://schemas.microsoft.com/office/drawing/2014/main" id="{7CE31AD6-A4AB-6440-9A99-0C6211833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528" y="356659"/>
            <a:ext cx="8568952" cy="974363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noProof="0" err="1"/>
              <a:t>Helsida</a:t>
            </a:r>
            <a:r>
              <a:rPr lang="en-GB" noProof="0"/>
              <a:t>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grafik</a:t>
            </a:r>
            <a:r>
              <a:rPr lang="sv-SE"/>
              <a:t>, med eller utan rubrik</a:t>
            </a:r>
            <a:endParaRPr lang="en-GB" noProof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CF55A5AC-779B-9743-B3ED-AE175EE044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16016" y="1604751"/>
            <a:ext cx="4176464" cy="4529109"/>
          </a:xfrm>
        </p:spPr>
        <p:txBody>
          <a:bodyPr>
            <a:normAutofit/>
          </a:bodyPr>
          <a:lstStyle>
            <a:lvl1pPr>
              <a:buFontTx/>
              <a:buNone/>
              <a:defRPr sz="1800"/>
            </a:lvl1pPr>
          </a:lstStyle>
          <a:p>
            <a:pPr lvl="0"/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önskad</a:t>
            </a:r>
            <a:r>
              <a:rPr lang="en-GB" noProof="0"/>
              <a:t> ikon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lägga</a:t>
            </a:r>
            <a:r>
              <a:rPr lang="en-GB" noProof="0"/>
              <a:t> till </a:t>
            </a:r>
            <a:r>
              <a:rPr lang="en-GB" noProof="0" err="1"/>
              <a:t>grafik</a:t>
            </a:r>
            <a:endParaRPr lang="en-GB" noProof="0"/>
          </a:p>
        </p:txBody>
      </p:sp>
      <p:sp>
        <p:nvSpPr>
          <p:cNvPr id="13" name="Platshållare för text 10">
            <a:extLst>
              <a:ext uri="{FF2B5EF4-FFF2-40B4-BE49-F238E27FC236}">
                <a16:creationId xmlns:a16="http://schemas.microsoft.com/office/drawing/2014/main" id="{F1CF3662-3B2D-124E-B9CB-F2FF964F2A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528" y="1588190"/>
            <a:ext cx="4104457" cy="4529109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800"/>
            </a:lvl1pPr>
            <a:lvl2pPr>
              <a:spcBef>
                <a:spcPts val="300"/>
              </a:spcBef>
              <a:spcAft>
                <a:spcPts val="600"/>
              </a:spcAft>
              <a:defRPr sz="1800"/>
            </a:lvl2pPr>
            <a:lvl3pPr>
              <a:spcBef>
                <a:spcPts val="300"/>
              </a:spcBef>
              <a:spcAft>
                <a:spcPts val="600"/>
              </a:spcAft>
              <a:defRPr sz="1800"/>
            </a:lvl3pPr>
            <a:lvl4pPr>
              <a:spcBef>
                <a:spcPts val="300"/>
              </a:spcBef>
              <a:spcAft>
                <a:spcPts val="600"/>
              </a:spcAft>
              <a:defRPr sz="1800"/>
            </a:lvl4pPr>
            <a:lvl5pPr>
              <a:spcBef>
                <a:spcPts val="3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6545067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Grafik helsida, med eller utan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D158DA3D-3A99-AA44-ABEE-3DDBD504877D}"/>
              </a:ext>
            </a:extLst>
          </p:cNvPr>
          <p:cNvSpPr/>
          <p:nvPr userDrawn="1"/>
        </p:nvSpPr>
        <p:spPr>
          <a:xfrm>
            <a:off x="0" y="-1"/>
            <a:ext cx="9144000" cy="6492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accent2"/>
              </a:solidFill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23528" y="356659"/>
            <a:ext cx="8568952" cy="974363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noProof="0" err="1"/>
              <a:t>Helsida</a:t>
            </a:r>
            <a:r>
              <a:rPr lang="en-GB" noProof="0"/>
              <a:t>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grafik</a:t>
            </a:r>
            <a:r>
              <a:rPr lang="sv-SE"/>
              <a:t>, med eller utan rubrik</a:t>
            </a:r>
            <a:endParaRPr lang="en-GB" noProof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660CF941-D676-3246-9C7A-223A3DF4D26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16016" y="1604751"/>
            <a:ext cx="4176464" cy="4529109"/>
          </a:xfrm>
        </p:spPr>
        <p:txBody>
          <a:bodyPr>
            <a:normAutofit/>
          </a:bodyPr>
          <a:lstStyle>
            <a:lvl1pPr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önskad</a:t>
            </a:r>
            <a:r>
              <a:rPr lang="en-GB" noProof="0"/>
              <a:t> ikon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lägga</a:t>
            </a:r>
            <a:r>
              <a:rPr lang="en-GB" noProof="0"/>
              <a:t> till </a:t>
            </a:r>
            <a:r>
              <a:rPr lang="en-GB" noProof="0" err="1"/>
              <a:t>grafik</a:t>
            </a:r>
            <a:endParaRPr lang="en-GB" noProof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7A7A4B12-4010-A448-9383-DD10329559F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3528" y="1604751"/>
            <a:ext cx="4176464" cy="4529109"/>
          </a:xfrm>
        </p:spPr>
        <p:txBody>
          <a:bodyPr>
            <a:normAutofit/>
          </a:bodyPr>
          <a:lstStyle>
            <a:lvl1pPr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önskad</a:t>
            </a:r>
            <a:r>
              <a:rPr lang="en-GB" noProof="0"/>
              <a:t> ikon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lägga</a:t>
            </a:r>
            <a:r>
              <a:rPr lang="en-GB" noProof="0"/>
              <a:t> till </a:t>
            </a:r>
            <a:r>
              <a:rPr lang="en-GB" noProof="0" err="1"/>
              <a:t>grafik</a:t>
            </a:r>
            <a:endParaRPr lang="en-GB" noProof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41C7399C-D5A2-A24B-94D2-8E3A91266D33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0181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 Grafik helsida, med eller utan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23528" y="356659"/>
            <a:ext cx="8568952" cy="974363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noProof="0" err="1"/>
              <a:t>Helsida</a:t>
            </a:r>
            <a:r>
              <a:rPr lang="en-GB" noProof="0"/>
              <a:t>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grafik</a:t>
            </a:r>
            <a:r>
              <a:rPr lang="sv-SE"/>
              <a:t>, med eller utan rubrik</a:t>
            </a:r>
            <a:endParaRPr lang="en-GB" noProof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660CF941-D676-3246-9C7A-223A3DF4D26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16016" y="1604751"/>
            <a:ext cx="4176464" cy="4529109"/>
          </a:xfrm>
        </p:spPr>
        <p:txBody>
          <a:bodyPr>
            <a:normAutofit/>
          </a:bodyPr>
          <a:lstStyle>
            <a:lvl1pPr>
              <a:buFontTx/>
              <a:buNone/>
              <a:defRPr sz="1800"/>
            </a:lvl1pPr>
          </a:lstStyle>
          <a:p>
            <a:pPr lvl="0"/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önskad</a:t>
            </a:r>
            <a:r>
              <a:rPr lang="en-GB" noProof="0"/>
              <a:t> ikon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lägga</a:t>
            </a:r>
            <a:r>
              <a:rPr lang="en-GB" noProof="0"/>
              <a:t> till </a:t>
            </a:r>
            <a:r>
              <a:rPr lang="en-GB" noProof="0" err="1"/>
              <a:t>grafik</a:t>
            </a:r>
            <a:endParaRPr lang="en-GB" noProof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7A7A4B12-4010-A448-9383-DD10329559F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3528" y="1604751"/>
            <a:ext cx="4176464" cy="4529109"/>
          </a:xfrm>
        </p:spPr>
        <p:txBody>
          <a:bodyPr>
            <a:normAutofit/>
          </a:bodyPr>
          <a:lstStyle>
            <a:lvl1pPr>
              <a:buFontTx/>
              <a:buNone/>
              <a:defRPr sz="1800"/>
            </a:lvl1pPr>
          </a:lstStyle>
          <a:p>
            <a:pPr lvl="0"/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önskad</a:t>
            </a:r>
            <a:r>
              <a:rPr lang="en-GB" noProof="0"/>
              <a:t> ikon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lägga</a:t>
            </a:r>
            <a:r>
              <a:rPr lang="en-GB" noProof="0"/>
              <a:t> till </a:t>
            </a:r>
            <a:r>
              <a:rPr lang="en-GB" noProof="0" err="1"/>
              <a:t>grafik</a:t>
            </a:r>
            <a:endParaRPr lang="en-GB" noProof="0"/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A278BD17-F1BC-974A-B38D-F7BF41120D32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65380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0 Brödtext eller punktlista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9193BA60-5053-9246-B128-6DF120C5679B}"/>
              </a:ext>
            </a:extLst>
          </p:cNvPr>
          <p:cNvSpPr/>
          <p:nvPr userDrawn="1"/>
        </p:nvSpPr>
        <p:spPr>
          <a:xfrm>
            <a:off x="0" y="-1"/>
            <a:ext cx="9144000" cy="64927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accent2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1642D465-5DDA-544E-A4E0-D36DB149CA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528" y="356659"/>
            <a:ext cx="8568952" cy="974363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noProof="0" err="1"/>
              <a:t>Brödtext</a:t>
            </a:r>
            <a:r>
              <a:rPr lang="en-GB" noProof="0"/>
              <a:t> </a:t>
            </a:r>
            <a:r>
              <a:rPr lang="en-GB" noProof="0" err="1"/>
              <a:t>eller</a:t>
            </a:r>
            <a:r>
              <a:rPr lang="en-GB" noProof="0"/>
              <a:t> </a:t>
            </a:r>
            <a:r>
              <a:rPr lang="en-GB" noProof="0" err="1"/>
              <a:t>punktlista</a:t>
            </a:r>
            <a:r>
              <a:rPr lang="en-GB" noProof="0"/>
              <a:t> </a:t>
            </a:r>
            <a:r>
              <a:rPr lang="en-GB" noProof="0" err="1"/>
              <a:t>helsida</a:t>
            </a:r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7B52CEE2-0EEE-7642-8BCF-3FBFF107B52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23528" y="1604751"/>
            <a:ext cx="6840000" cy="4529109"/>
          </a:xfrm>
        </p:spPr>
        <p:txBody>
          <a:bodyPr>
            <a:noAutofit/>
          </a:bodyPr>
          <a:lstStyle>
            <a:lvl1pPr>
              <a:lnSpc>
                <a:spcPts val="2060"/>
              </a:lnSpc>
              <a:spcBef>
                <a:spcPts val="600"/>
              </a:spcBef>
              <a:buFontTx/>
              <a:buNone/>
              <a:defRPr sz="1800">
                <a:solidFill>
                  <a:schemeClr val="bg1"/>
                </a:solidFill>
              </a:defRPr>
            </a:lvl1pPr>
            <a:lvl2pPr>
              <a:lnSpc>
                <a:spcPts val="2060"/>
              </a:lnSpc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lnSpc>
                <a:spcPts val="2060"/>
              </a:lnSpc>
              <a:spcBef>
                <a:spcPts val="600"/>
              </a:spcBef>
              <a:defRPr sz="1800">
                <a:solidFill>
                  <a:schemeClr val="bg1"/>
                </a:solidFill>
              </a:defRPr>
            </a:lvl3pPr>
            <a:lvl4pPr>
              <a:lnSpc>
                <a:spcPts val="2060"/>
              </a:lnSpc>
              <a:spcBef>
                <a:spcPts val="60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ts val="2060"/>
              </a:lnSpc>
              <a:spcBef>
                <a:spcPts val="600"/>
              </a:spcBef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1D3BAA59-B621-2045-AC1F-08FE1AA5E86B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77255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Brödtext eller punktlista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E5672027-33F8-A74E-8829-1B8EBCC270B1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ubrik 1">
            <a:extLst>
              <a:ext uri="{FF2B5EF4-FFF2-40B4-BE49-F238E27FC236}">
                <a16:creationId xmlns:a16="http://schemas.microsoft.com/office/drawing/2014/main" id="{1642D465-5DDA-544E-A4E0-D36DB149CA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528" y="356659"/>
            <a:ext cx="8568952" cy="974363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noProof="0" err="1"/>
              <a:t>Brödtext</a:t>
            </a:r>
            <a:r>
              <a:rPr lang="en-GB" noProof="0"/>
              <a:t> </a:t>
            </a:r>
            <a:r>
              <a:rPr lang="en-GB" noProof="0" err="1"/>
              <a:t>eller</a:t>
            </a:r>
            <a:r>
              <a:rPr lang="en-GB" noProof="0"/>
              <a:t> </a:t>
            </a:r>
            <a:r>
              <a:rPr lang="en-GB" noProof="0" err="1"/>
              <a:t>punktlista</a:t>
            </a:r>
            <a:r>
              <a:rPr lang="en-GB" noProof="0"/>
              <a:t> </a:t>
            </a:r>
            <a:r>
              <a:rPr lang="en-GB" noProof="0" err="1"/>
              <a:t>helsida</a:t>
            </a:r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7B52CEE2-0EEE-7642-8BCF-3FBFF107B52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23528" y="1604751"/>
            <a:ext cx="6840000" cy="4529109"/>
          </a:xfrm>
        </p:spPr>
        <p:txBody>
          <a:bodyPr>
            <a:noAutofit/>
          </a:bodyPr>
          <a:lstStyle>
            <a:lvl1pPr>
              <a:lnSpc>
                <a:spcPts val="2060"/>
              </a:lnSpc>
              <a:spcBef>
                <a:spcPts val="600"/>
              </a:spcBef>
              <a:buFontTx/>
              <a:buNone/>
              <a:defRPr sz="1800"/>
            </a:lvl1pPr>
            <a:lvl2pPr>
              <a:lnSpc>
                <a:spcPts val="2060"/>
              </a:lnSpc>
              <a:spcBef>
                <a:spcPts val="600"/>
              </a:spcBef>
              <a:defRPr sz="1800"/>
            </a:lvl2pPr>
            <a:lvl3pPr>
              <a:lnSpc>
                <a:spcPts val="2060"/>
              </a:lnSpc>
              <a:spcBef>
                <a:spcPts val="600"/>
              </a:spcBef>
              <a:defRPr sz="1800"/>
            </a:lvl3pPr>
            <a:lvl4pPr>
              <a:lnSpc>
                <a:spcPts val="2060"/>
              </a:lnSpc>
              <a:spcBef>
                <a:spcPts val="600"/>
              </a:spcBef>
              <a:defRPr sz="1800"/>
            </a:lvl4pPr>
            <a:lvl5pPr>
              <a:lnSpc>
                <a:spcPts val="2060"/>
              </a:lnSpc>
              <a:spcBef>
                <a:spcPts val="600"/>
              </a:spcBef>
              <a:defRPr sz="18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0187579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1 Kort faktatext/citat/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0FEA8D0-97FC-0145-ABB7-01D6F603B35D}"/>
              </a:ext>
            </a:extLst>
          </p:cNvPr>
          <p:cNvSpPr/>
          <p:nvPr userDrawn="1"/>
        </p:nvSpPr>
        <p:spPr>
          <a:xfrm>
            <a:off x="0" y="0"/>
            <a:ext cx="9144000" cy="64928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B596530-1570-4C45-A427-AA5DD21FC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8DEC5FA-304C-CC40-A0A2-9FA649D4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63EFF9CB-BC4F-D94E-BCB7-BBEE9FC9F8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39652" y="2204864"/>
            <a:ext cx="6264696" cy="1955552"/>
          </a:xfrm>
        </p:spPr>
        <p:txBody>
          <a:bodyPr anchor="t" anchorCtr="0">
            <a:noAutofit/>
          </a:bodyPr>
          <a:lstStyle>
            <a:lvl1pPr algn="l">
              <a:lnSpc>
                <a:spcPts val="4000"/>
              </a:lnSpc>
              <a:defRPr sz="30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sv-SE"/>
              <a:t>Plats för kortare text, exempelvis </a:t>
            </a:r>
            <a:br>
              <a:rPr lang="sv-SE"/>
            </a:br>
            <a:r>
              <a:rPr lang="sv-SE"/>
              <a:t>en ingress, ett citat eller en kortare faktatext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D484E5A2-20CD-394A-9D0D-9459DB4FB1C6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021192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Avsnittsskilj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0FEA8D0-97FC-0145-ABB7-01D6F603B35D}"/>
              </a:ext>
            </a:extLst>
          </p:cNvPr>
          <p:cNvSpPr/>
          <p:nvPr userDrawn="1"/>
        </p:nvSpPr>
        <p:spPr>
          <a:xfrm>
            <a:off x="0" y="0"/>
            <a:ext cx="9144000" cy="649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B596530-1570-4C45-A427-AA5DD21FC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8DEC5FA-304C-CC40-A0A2-9FA649D4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83F783A6-9824-094F-8C7F-7304AF15CB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7340" y="2310333"/>
            <a:ext cx="6309320" cy="1872209"/>
          </a:xfrm>
        </p:spPr>
        <p:txBody>
          <a:bodyPr anchor="t" anchorCtr="0">
            <a:noAutofit/>
          </a:bodyPr>
          <a:lstStyle>
            <a:lvl1pPr algn="ctr">
              <a:defRPr sz="6300">
                <a:solidFill>
                  <a:schemeClr val="accent2"/>
                </a:solidFill>
              </a:defRPr>
            </a:lvl1pPr>
          </a:lstStyle>
          <a:p>
            <a:r>
              <a:rPr lang="sv-SE"/>
              <a:t>Eventuell avsnittsskiljare</a:t>
            </a:r>
            <a:endParaRPr lang="en-GB" noProof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13E36C7E-31EC-EA42-8093-3A5CC9BBD5CF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949907"/>
      </p:ext>
    </p:extLst>
  </p:cSld>
  <p:clrMapOvr>
    <a:masterClrMapping/>
  </p:clrMapOvr>
  <p:hf hdr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Kort faktatext/citat/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0FEA8D0-97FC-0145-ABB7-01D6F603B35D}"/>
              </a:ext>
            </a:extLst>
          </p:cNvPr>
          <p:cNvSpPr/>
          <p:nvPr userDrawn="1"/>
        </p:nvSpPr>
        <p:spPr>
          <a:xfrm>
            <a:off x="0" y="0"/>
            <a:ext cx="9144000" cy="64928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B596530-1570-4C45-A427-AA5DD21FC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8DEC5FA-304C-CC40-A0A2-9FA649D4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9B2F0133-BB06-2C4B-9EEA-1D9323D05238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ubrik 1">
            <a:extLst>
              <a:ext uri="{FF2B5EF4-FFF2-40B4-BE49-F238E27FC236}">
                <a16:creationId xmlns:a16="http://schemas.microsoft.com/office/drawing/2014/main" id="{63EFF9CB-BC4F-D94E-BCB7-BBEE9FC9F8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39652" y="2204864"/>
            <a:ext cx="6264696" cy="1955552"/>
          </a:xfrm>
        </p:spPr>
        <p:txBody>
          <a:bodyPr anchor="t" anchorCtr="0">
            <a:noAutofit/>
          </a:bodyPr>
          <a:lstStyle>
            <a:lvl1pPr algn="l">
              <a:lnSpc>
                <a:spcPts val="4000"/>
              </a:lnSpc>
              <a:defRPr sz="30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sv-SE"/>
              <a:t>Plats för kortare text, exempelvis </a:t>
            </a:r>
            <a:br>
              <a:rPr lang="sv-SE"/>
            </a:br>
            <a:r>
              <a:rPr lang="sv-SE"/>
              <a:t>en ingress, ett citat eller en kortare faktatext</a:t>
            </a:r>
          </a:p>
        </p:txBody>
      </p:sp>
    </p:spTree>
    <p:extLst>
      <p:ext uri="{BB962C8B-B14F-4D97-AF65-F5344CB8AC3E}">
        <p14:creationId xmlns:p14="http://schemas.microsoft.com/office/powerpoint/2010/main" val="1318704131"/>
      </p:ext>
    </p:extLst>
  </p:cSld>
  <p:clrMapOvr>
    <a:masterClrMapping/>
  </p:clrMapOvr>
  <p:hf hdr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 Avsnittsskilj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0FEA8D0-97FC-0145-ABB7-01D6F603B35D}"/>
              </a:ext>
            </a:extLst>
          </p:cNvPr>
          <p:cNvSpPr/>
          <p:nvPr userDrawn="1"/>
        </p:nvSpPr>
        <p:spPr>
          <a:xfrm>
            <a:off x="0" y="0"/>
            <a:ext cx="9144000" cy="64928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B596530-1570-4C45-A427-AA5DD21FC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8DEC5FA-304C-CC40-A0A2-9FA649D4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83F783A6-9824-094F-8C7F-7304AF15CB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7340" y="2310333"/>
            <a:ext cx="6309320" cy="1872209"/>
          </a:xfrm>
        </p:spPr>
        <p:txBody>
          <a:bodyPr anchor="t" anchorCtr="0">
            <a:noAutofit/>
          </a:bodyPr>
          <a:lstStyle>
            <a:lvl1pPr algn="ctr">
              <a:defRPr sz="6300">
                <a:solidFill>
                  <a:schemeClr val="accent2"/>
                </a:solidFill>
              </a:defRPr>
            </a:lvl1pPr>
          </a:lstStyle>
          <a:p>
            <a:r>
              <a:rPr lang="sv-SE"/>
              <a:t>Eventuell avsnittsskiljare</a:t>
            </a:r>
            <a:endParaRPr lang="en-GB" noProof="0"/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BBA218D8-7016-C846-B8AF-CF35B67DC501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154990"/>
      </p:ext>
    </p:extLst>
  </p:cSld>
  <p:clrMapOvr>
    <a:masterClrMapping/>
  </p:clrMapOvr>
  <p:hf hdr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Avsnittsskilj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0FEA8D0-97FC-0145-ABB7-01D6F603B35D}"/>
              </a:ext>
            </a:extLst>
          </p:cNvPr>
          <p:cNvSpPr/>
          <p:nvPr userDrawn="1"/>
        </p:nvSpPr>
        <p:spPr>
          <a:xfrm>
            <a:off x="0" y="0"/>
            <a:ext cx="9144000" cy="649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B596530-1570-4C45-A427-AA5DD21FC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8DEC5FA-304C-CC40-A0A2-9FA649D4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83F783A6-9824-094F-8C7F-7304AF15CB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7340" y="2310333"/>
            <a:ext cx="6309320" cy="1872209"/>
          </a:xfrm>
        </p:spPr>
        <p:txBody>
          <a:bodyPr anchor="t" anchorCtr="0">
            <a:noAutofit/>
          </a:bodyPr>
          <a:lstStyle>
            <a:lvl1pPr algn="ctr">
              <a:defRPr sz="6300">
                <a:solidFill>
                  <a:schemeClr val="accent2"/>
                </a:solidFill>
              </a:defRPr>
            </a:lvl1pPr>
          </a:lstStyle>
          <a:p>
            <a:r>
              <a:rPr lang="sv-SE"/>
              <a:t>Eventuell avsnittsskiljare</a:t>
            </a:r>
            <a:endParaRPr lang="en-GB" noProof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13E36C7E-31EC-EA42-8093-3A5CC9BBD5CF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525214"/>
      </p:ext>
    </p:extLst>
  </p:cSld>
  <p:clrMapOvr>
    <a:masterClrMapping/>
  </p:clrMapOvr>
  <p:hf hdr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Pausbild eller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C9434CA2-1575-E846-91F6-667586C1AA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404664" y="96"/>
            <a:ext cx="11887200" cy="6492686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CAEA60C-CFD7-5648-9383-C03C530E9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ECDA0E-4E30-754C-B588-797FE2D88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11" name="Rak 10">
            <a:extLst>
              <a:ext uri="{FF2B5EF4-FFF2-40B4-BE49-F238E27FC236}">
                <a16:creationId xmlns:a16="http://schemas.microsoft.com/office/drawing/2014/main" id="{5D6E5099-FD98-1849-A259-F4D2687F2C84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111684"/>
      </p:ext>
    </p:extLst>
  </p:cSld>
  <p:clrMapOvr>
    <a:masterClrMapping/>
  </p:clrMapOvr>
  <p:hf hdr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Avslutsbild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0FEA8D0-97FC-0145-ABB7-01D6F603B35D}"/>
              </a:ext>
            </a:extLst>
          </p:cNvPr>
          <p:cNvSpPr/>
          <p:nvPr userDrawn="1"/>
        </p:nvSpPr>
        <p:spPr>
          <a:xfrm>
            <a:off x="0" y="4"/>
            <a:ext cx="9144000" cy="68579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4" name="Bildobjekt 3" descr="En bild som visar text&#10;&#10;Automatiskt genererad beskrivning">
            <a:extLst>
              <a:ext uri="{FF2B5EF4-FFF2-40B4-BE49-F238E27FC236}">
                <a16:creationId xmlns:a16="http://schemas.microsoft.com/office/drawing/2014/main" id="{74D76E40-4B9D-E841-BB9F-F7BCA98DEF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780" y="1920256"/>
            <a:ext cx="2690439" cy="301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7698"/>
      </p:ext>
    </p:extLst>
  </p:cSld>
  <p:clrMapOvr>
    <a:masterClrMapping/>
  </p:clrMapOvr>
  <p:hf hdr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bild/Välkomstbild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4"/>
          <a:stretch/>
        </p:blipFill>
        <p:spPr>
          <a:xfrm>
            <a:off x="0" y="-1"/>
            <a:ext cx="9144000" cy="5626315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E4DF4423-250C-9A48-B751-F6D582913D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1A84FD29-DC6C-5C4F-9E54-D865886CFA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14294544"/>
      </p:ext>
    </p:extLst>
  </p:cSld>
  <p:clrMapOvr>
    <a:masterClrMapping/>
  </p:clrMapOvr>
  <p:hf hdr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Startbild/Välkoms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" b="174"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6" name="Bildobjekt 5" descr="En bild som visar text&#10;&#10;Automatiskt genererad beskrivning">
            <a:extLst>
              <a:ext uri="{FF2B5EF4-FFF2-40B4-BE49-F238E27FC236}">
                <a16:creationId xmlns:a16="http://schemas.microsoft.com/office/drawing/2014/main" id="{0C46A704-595B-B041-96D2-C1BE8076D8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BB1EAB2-5BF2-7F4D-A458-D48D8DC494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52505804"/>
      </p:ext>
    </p:extLst>
  </p:cSld>
  <p:clrMapOvr>
    <a:masterClrMapping/>
  </p:clrMapOvr>
  <p:hf hdr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" r="5506"/>
          <a:stretch/>
        </p:blipFill>
        <p:spPr>
          <a:xfrm>
            <a:off x="0" y="-1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C16F9458-AE62-C54E-8B73-7DF932D550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BC66C596-9601-7D43-8788-D4F4785A21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52601377"/>
      </p:ext>
    </p:extLst>
  </p:cSld>
  <p:clrMapOvr>
    <a:masterClrMapping/>
  </p:clrMapOvr>
  <p:hf hdr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" r="2239"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07E0FA2D-9E16-794D-A3B2-25493AFD91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7E52C0F1-2414-4641-BE07-F3D586E778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6703270"/>
      </p:ext>
    </p:extLst>
  </p:cSld>
  <p:clrMapOvr>
    <a:masterClrMapping/>
  </p:clrMapOvr>
  <p:hf hdr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bild/Välkomstbild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1" b="3871"/>
          <a:stretch/>
        </p:blipFill>
        <p:spPr>
          <a:xfrm>
            <a:off x="-3644" y="1"/>
            <a:ext cx="9147644" cy="5626313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8DB134BD-D244-184B-BF01-AE6C41591C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B4CC6778-5794-4C48-BA0B-E51F6F217A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93990762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Pausbild eller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C9434CA2-1575-E846-91F6-667586C1AA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404664" y="96"/>
            <a:ext cx="11887200" cy="6492686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CAEA60C-CFD7-5648-9383-C03C530E9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ECDA0E-4E30-754C-B588-797FE2D88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11" name="Rak 10">
            <a:extLst>
              <a:ext uri="{FF2B5EF4-FFF2-40B4-BE49-F238E27FC236}">
                <a16:creationId xmlns:a16="http://schemas.microsoft.com/office/drawing/2014/main" id="{5D6E5099-FD98-1849-A259-F4D2687F2C84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33130"/>
      </p:ext>
    </p:extLst>
  </p:cSld>
  <p:clrMapOvr>
    <a:masterClrMapping/>
  </p:clrMapOvr>
  <p:hf hdr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3" r="7533"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F72F1D89-8CC0-494E-9CDD-4DE6AC141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27AEF230-4F26-AE41-8EFC-243D3BCE82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28173953"/>
      </p:ext>
    </p:extLst>
  </p:cSld>
  <p:clrMapOvr>
    <a:masterClrMapping/>
  </p:clrMapOvr>
  <p:hf hdr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bild/Välkomstbild a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3" b="8903"/>
          <a:stretch/>
        </p:blipFill>
        <p:spPr>
          <a:xfrm>
            <a:off x="0" y="1"/>
            <a:ext cx="9144000" cy="5626313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54800451-4E19-F146-951A-2CEEFAF9DD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541C595C-A43C-3C43-BE14-703F9D494B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53755029"/>
      </p:ext>
    </p:extLst>
  </p:cSld>
  <p:clrMapOvr>
    <a:masterClrMapping/>
  </p:clrMapOvr>
  <p:hf hdr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2" b="3472"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204CA00E-814A-FC4E-B2A5-5671E97554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18F19C04-FE5F-A944-A906-B9E7B52C3C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62849784"/>
      </p:ext>
    </p:extLst>
  </p:cSld>
  <p:clrMapOvr>
    <a:masterClrMapping/>
  </p:clrMapOvr>
  <p:hf hdr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" r="2352"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54739E10-B527-C543-B94E-882ACF9E94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1DDE3616-984A-D741-A31B-0828D4B1BB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12331123"/>
      </p:ext>
    </p:extLst>
  </p:cSld>
  <p:clrMapOvr>
    <a:masterClrMapping/>
  </p:clrMapOvr>
  <p:hf hdr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r="1901"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87B2B519-9231-194D-88B5-FACAF1F8D7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C86B01AC-D669-D749-BC8D-CB3EA0211D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82790807"/>
      </p:ext>
    </p:extLst>
  </p:cSld>
  <p:clrMapOvr>
    <a:masterClrMapping/>
  </p:clrMapOvr>
  <p:hf hdr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" b="3538"/>
          <a:stretch/>
        </p:blipFill>
        <p:spPr>
          <a:xfrm>
            <a:off x="0" y="-27382"/>
            <a:ext cx="9144000" cy="5664619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6B707184-4550-994C-BF23-CD8EA2D351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7C5A55EF-C467-A14B-B5C2-99AF24C764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27755411"/>
      </p:ext>
    </p:extLst>
  </p:cSld>
  <p:clrMapOvr>
    <a:masterClrMapping/>
  </p:clrMapOvr>
  <p:hf hdr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1" b="3811"/>
          <a:stretch/>
        </p:blipFill>
        <p:spPr>
          <a:xfrm>
            <a:off x="0" y="0"/>
            <a:ext cx="9144000" cy="5631371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4CA9530C-3E0A-AB40-87F0-76B07D63B0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9B6B08E9-4CA8-004D-874C-EF308A5753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99221076"/>
      </p:ext>
    </p:extLst>
  </p:cSld>
  <p:clrMapOvr>
    <a:masterClrMapping/>
  </p:clrMapOvr>
  <p:hf hdr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0" b="4050"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8F5F7275-F24F-4A41-A143-097C579387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A9B54086-3AA9-FE4C-8F3E-3A9D6A1363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86490607"/>
      </p:ext>
    </p:extLst>
  </p:cSld>
  <p:clrMapOvr>
    <a:masterClrMapping/>
  </p:clrMapOvr>
  <p:hf hdr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9" b="10439"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DB83851E-EE91-0C45-A077-C550566E67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2CF2869-5238-3441-866E-1AA9C5ACC2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03501944"/>
      </p:ext>
    </p:extLst>
  </p:cSld>
  <p:clrMapOvr>
    <a:masterClrMapping/>
  </p:clrMapOvr>
  <p:hf hdr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r="5731"/>
          <a:stretch/>
        </p:blipFill>
        <p:spPr>
          <a:xfrm>
            <a:off x="0" y="2"/>
            <a:ext cx="9144000" cy="5637237"/>
          </a:xfrm>
          <a:prstGeom prst="rect">
            <a:avLst/>
          </a:prstGeom>
        </p:spPr>
      </p:pic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2D107943-7964-4942-B518-4EF882E0A7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2BC00038-D9A1-3147-B1B7-358727301E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15134110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Avslutsbild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0FEA8D0-97FC-0145-ABB7-01D6F603B35D}"/>
              </a:ext>
            </a:extLst>
          </p:cNvPr>
          <p:cNvSpPr/>
          <p:nvPr userDrawn="1"/>
        </p:nvSpPr>
        <p:spPr>
          <a:xfrm>
            <a:off x="0" y="4"/>
            <a:ext cx="9144000" cy="68579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4" name="Bildobjekt 3" descr="En bild som visar text&#10;&#10;Automatiskt genererad beskrivning">
            <a:extLst>
              <a:ext uri="{FF2B5EF4-FFF2-40B4-BE49-F238E27FC236}">
                <a16:creationId xmlns:a16="http://schemas.microsoft.com/office/drawing/2014/main" id="{74D76E40-4B9D-E841-BB9F-F7BCA98DEF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780" y="1920256"/>
            <a:ext cx="2690439" cy="301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72757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bild/Välkomstbild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626315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E4DF4423-250C-9A48-B751-F6D582913D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1A84FD29-DC6C-5C4F-9E54-D865886CFA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78261945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Startbild/Välkoms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6" name="Bildobjekt 5" descr="En bild som visar text&#10;&#10;Automatiskt genererad beskrivning">
            <a:extLst>
              <a:ext uri="{FF2B5EF4-FFF2-40B4-BE49-F238E27FC236}">
                <a16:creationId xmlns:a16="http://schemas.microsoft.com/office/drawing/2014/main" id="{0C46A704-595B-B041-96D2-C1BE8076D8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BB1EAB2-5BF2-7F4D-A458-D48D8DC494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50882213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C16F9458-AE62-C54E-8B73-7DF932D550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BC66C596-9601-7D43-8788-D4F4785A21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6896357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07E0FA2D-9E16-794D-A3B2-25493AFD91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7E52C0F1-2414-4641-BE07-F3D586E778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71027144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bild/Välkomstbild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44" y="1"/>
            <a:ext cx="9147644" cy="5626313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8DB134BD-D244-184B-BF01-AE6C41591C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B4CC6778-5794-4C48-BA0B-E51F6F217A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80333606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tartbild/Välkoms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36CCDF21-B597-B945-A72B-46E72B4D6F3E}"/>
              </a:ext>
            </a:extLst>
          </p:cNvPr>
          <p:cNvSpPr/>
          <p:nvPr userDrawn="1"/>
        </p:nvSpPr>
        <p:spPr>
          <a:xfrm>
            <a:off x="0" y="0"/>
            <a:ext cx="9144000" cy="56365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9" name="Bildobjekt 8" descr="En bild som visar text&#10;&#10;Automatiskt genererad beskrivning">
            <a:extLst>
              <a:ext uri="{FF2B5EF4-FFF2-40B4-BE49-F238E27FC236}">
                <a16:creationId xmlns:a16="http://schemas.microsoft.com/office/drawing/2014/main" id="{5854E5BC-CA27-D145-8A2B-6FA60CE1E1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6F0FAF18-C455-D641-82BD-50018949DA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tx2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61117921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F72F1D89-8CC0-494E-9CDD-4DE6AC141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27AEF230-4F26-AE41-8EFC-243D3BCE82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50092089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bild/Välkomstbild a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626313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54800451-4E19-F146-951A-2CEEFAF9DD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541C595C-A43C-3C43-BE14-703F9D494B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75755053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204CA00E-814A-FC4E-B2A5-5671E97554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18F19C04-FE5F-A944-A906-B9E7B52C3C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2012372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54739E10-B527-C543-B94E-882ACF9E94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1DDE3616-984A-D741-A31B-0828D4B1BB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05897936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87B2B519-9231-194D-88B5-FACAF1F8D7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C86B01AC-D669-D749-BC8D-CB3EA0211D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94439704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382"/>
            <a:ext cx="9144000" cy="5664619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6B707184-4550-994C-BF23-CD8EA2D351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7C5A55EF-C467-A14B-B5C2-99AF24C764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41436844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31371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4CA9530C-3E0A-AB40-87F0-76B07D63B0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9B6B08E9-4CA8-004D-874C-EF308A5753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74802541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8F5F7275-F24F-4A41-A143-097C579387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A9B54086-3AA9-FE4C-8F3E-3A9D6A1363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64601540"/>
      </p:ext>
    </p:extLst>
  </p:cSld>
  <p:clrMapOvr>
    <a:masterClrMapping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DB83851E-EE91-0C45-A077-C550566E67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2CF2869-5238-3441-866E-1AA9C5ACC2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27141439"/>
      </p:ext>
    </p:extLst>
  </p:cSld>
  <p:clrMapOvr>
    <a:masterClrMapping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637237"/>
          </a:xfrm>
          <a:prstGeom prst="rect">
            <a:avLst/>
          </a:prstGeom>
        </p:spPr>
      </p:pic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2D107943-7964-4942-B518-4EF882E0A7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2BC00038-D9A1-3147-B1B7-358727301E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03223256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Startbild med Ort och Datum eller Avsnittsskilj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569B7BD-7ACA-EE47-896C-362A29D1C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126335"/>
            <a:ext cx="4536504" cy="3598809"/>
          </a:xfrm>
        </p:spPr>
        <p:txBody>
          <a:bodyPr anchor="t">
            <a:noAutofit/>
          </a:bodyPr>
          <a:lstStyle>
            <a:lvl1pPr>
              <a:defRPr sz="5700">
                <a:solidFill>
                  <a:schemeClr val="tx2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GB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CAEA60C-CFD7-5648-9383-C03C530E9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ECDA0E-4E30-754C-B588-797FE2D88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300B8995-1EF5-594F-958F-AD6CBAB2DA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528" y="548402"/>
            <a:ext cx="4536504" cy="471680"/>
          </a:xfrm>
        </p:spPr>
        <p:txBody>
          <a:bodyPr anchor="t">
            <a:noAutofit/>
          </a:bodyPr>
          <a:lstStyle>
            <a:lvl1pPr>
              <a:buNone/>
              <a:defRPr sz="1300">
                <a:solidFill>
                  <a:schemeClr val="accent2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GB" noProof="0"/>
              <a:t>ORT DATUM</a:t>
            </a:r>
          </a:p>
        </p:txBody>
      </p:sp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860E40F6-29B5-0C46-AEED-E11B80F806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8" y="4849806"/>
            <a:ext cx="4536504" cy="951733"/>
          </a:xfrm>
        </p:spPr>
        <p:txBody>
          <a:bodyPr anchor="t">
            <a:noAutofit/>
          </a:bodyPr>
          <a:lstStyle>
            <a:lvl1pPr>
              <a:buNone/>
              <a:defRPr sz="1600">
                <a:solidFill>
                  <a:schemeClr val="accent2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GB" noProof="0" err="1"/>
              <a:t>Namn</a:t>
            </a:r>
            <a:r>
              <a:rPr lang="en-GB" noProof="0"/>
              <a:t>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föredragshållare</a:t>
            </a:r>
            <a:endParaRPr lang="en-GB" noProof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87E2D66C-1F6E-484E-A175-C42857A314E1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9CB84941-F94C-7744-B948-057B2DD91E5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5349995" y="104"/>
            <a:ext cx="3794005" cy="6492769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052578101"/>
      </p:ext>
    </p:extLst>
  </p:cSld>
  <p:clrMapOvr>
    <a:masterClrMapping/>
  </p:clrMapOvr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2 Startbild/Välkoms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36CCDF21-B597-B945-A72B-46E72B4D6F3E}"/>
              </a:ext>
            </a:extLst>
          </p:cNvPr>
          <p:cNvSpPr/>
          <p:nvPr userDrawn="1"/>
        </p:nvSpPr>
        <p:spPr>
          <a:xfrm>
            <a:off x="0" y="0"/>
            <a:ext cx="9144000" cy="56365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9" name="Bildobjekt 8" descr="En bild som visar text&#10;&#10;Automatiskt genererad beskrivning">
            <a:extLst>
              <a:ext uri="{FF2B5EF4-FFF2-40B4-BE49-F238E27FC236}">
                <a16:creationId xmlns:a16="http://schemas.microsoft.com/office/drawing/2014/main" id="{5854E5BC-CA27-D145-8A2B-6FA60CE1E1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6F0FAF18-C455-D641-82BD-50018949DA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40541416"/>
      </p:ext>
    </p:extLst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3 Startbild med Ort och Datum eller Avsnittsskilj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40E97232-ECEF-C248-92AA-1DA082792ED6}"/>
              </a:ext>
            </a:extLst>
          </p:cNvPr>
          <p:cNvSpPr/>
          <p:nvPr userDrawn="1"/>
        </p:nvSpPr>
        <p:spPr>
          <a:xfrm>
            <a:off x="0" y="-1"/>
            <a:ext cx="9144000" cy="64927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accent2"/>
              </a:solidFill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569B7BD-7ACA-EE47-896C-362A29D1C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126335"/>
            <a:ext cx="4536504" cy="3598809"/>
          </a:xfrm>
        </p:spPr>
        <p:txBody>
          <a:bodyPr anchor="t">
            <a:noAutofit/>
          </a:bodyPr>
          <a:lstStyle>
            <a:lvl1pPr>
              <a:defRPr sz="5700">
                <a:solidFill>
                  <a:schemeClr val="accent2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GB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CAEA60C-CFD7-5648-9383-C03C530E9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ECDA0E-4E30-754C-B588-797FE2D88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300B8995-1EF5-594F-958F-AD6CBAB2DA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528" y="548402"/>
            <a:ext cx="4536504" cy="471680"/>
          </a:xfrm>
        </p:spPr>
        <p:txBody>
          <a:bodyPr anchor="t">
            <a:noAutofit/>
          </a:bodyPr>
          <a:lstStyle>
            <a:lvl1pPr>
              <a:buNone/>
              <a:defRPr sz="1300">
                <a:solidFill>
                  <a:schemeClr val="accent2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GB" noProof="0"/>
              <a:t>ORT DATUM</a:t>
            </a:r>
          </a:p>
        </p:txBody>
      </p:sp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860E40F6-29B5-0C46-AEED-E11B80F806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8" y="4849806"/>
            <a:ext cx="4536504" cy="951733"/>
          </a:xfrm>
        </p:spPr>
        <p:txBody>
          <a:bodyPr anchor="t">
            <a:noAutofit/>
          </a:bodyPr>
          <a:lstStyle>
            <a:lvl1pPr>
              <a:buNone/>
              <a:defRPr sz="1600">
                <a:solidFill>
                  <a:schemeClr val="accent2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GB" noProof="0" err="1"/>
              <a:t>Namn</a:t>
            </a:r>
            <a:r>
              <a:rPr lang="en-GB" noProof="0"/>
              <a:t>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föredragshållare</a:t>
            </a:r>
            <a:endParaRPr lang="en-GB" noProof="0"/>
          </a:p>
        </p:txBody>
      </p:sp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9CB84941-F94C-7744-B948-057B2DD91E5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5349995" y="104"/>
            <a:ext cx="3794005" cy="6492769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87E2D66C-1F6E-484E-A175-C42857A314E1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038783"/>
      </p:ext>
    </p:extLst>
  </p:cSld>
  <p:clrMapOvr>
    <a:masterClrMapping/>
  </p:clrMapOvr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4 Startbild med Ort och Datum / Avsnittsskilj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5894C59D-F311-8C4A-85C8-56AF89B9CE57}"/>
              </a:ext>
            </a:extLst>
          </p:cNvPr>
          <p:cNvSpPr/>
          <p:nvPr userDrawn="1"/>
        </p:nvSpPr>
        <p:spPr>
          <a:xfrm>
            <a:off x="0" y="-1"/>
            <a:ext cx="9144000" cy="64927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accent2"/>
              </a:solidFill>
            </a:endParaRP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CAEA60C-CFD7-5648-9383-C03C530E9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ECDA0E-4E30-754C-B588-797FE2D88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E1DE45AD-7CFA-A64F-9DB1-60C8B18B894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-1" y="0"/>
            <a:ext cx="3794013" cy="6492783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4" name="Platshållare för text 10">
            <a:extLst>
              <a:ext uri="{FF2B5EF4-FFF2-40B4-BE49-F238E27FC236}">
                <a16:creationId xmlns:a16="http://schemas.microsoft.com/office/drawing/2014/main" id="{749583E7-C92C-6349-9BE4-CDB75574CE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11960" y="548402"/>
            <a:ext cx="4536504" cy="471680"/>
          </a:xfrm>
        </p:spPr>
        <p:txBody>
          <a:bodyPr anchor="t">
            <a:noAutofit/>
          </a:bodyPr>
          <a:lstStyle>
            <a:lvl1pPr>
              <a:buNone/>
              <a:defRPr sz="1300">
                <a:solidFill>
                  <a:schemeClr val="accent2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GB" noProof="0"/>
              <a:t>ORT DATUM</a:t>
            </a:r>
          </a:p>
        </p:txBody>
      </p:sp>
      <p:sp>
        <p:nvSpPr>
          <p:cNvPr id="15" name="Platshållare för text 10">
            <a:extLst>
              <a:ext uri="{FF2B5EF4-FFF2-40B4-BE49-F238E27FC236}">
                <a16:creationId xmlns:a16="http://schemas.microsoft.com/office/drawing/2014/main" id="{578F5D6D-56D4-0544-83BB-465316C832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1960" y="4849806"/>
            <a:ext cx="4536504" cy="951733"/>
          </a:xfrm>
        </p:spPr>
        <p:txBody>
          <a:bodyPr anchor="t">
            <a:noAutofit/>
          </a:bodyPr>
          <a:lstStyle>
            <a:lvl1pPr>
              <a:buNone/>
              <a:defRPr sz="1600">
                <a:solidFill>
                  <a:schemeClr val="accent2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GB" noProof="0" err="1"/>
              <a:t>Namn</a:t>
            </a:r>
            <a:r>
              <a:rPr lang="en-GB" noProof="0"/>
              <a:t>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föredragshållare</a:t>
            </a:r>
            <a:endParaRPr lang="en-GB" noProof="0"/>
          </a:p>
        </p:txBody>
      </p:sp>
      <p:sp>
        <p:nvSpPr>
          <p:cNvPr id="16" name="Rubrik 1">
            <a:extLst>
              <a:ext uri="{FF2B5EF4-FFF2-40B4-BE49-F238E27FC236}">
                <a16:creationId xmlns:a16="http://schemas.microsoft.com/office/drawing/2014/main" id="{B2A6D63D-33B8-764D-B0FF-A518DB4DD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328" y="1126335"/>
            <a:ext cx="4536504" cy="3598809"/>
          </a:xfrm>
        </p:spPr>
        <p:txBody>
          <a:bodyPr anchor="t">
            <a:noAutofit/>
          </a:bodyPr>
          <a:lstStyle>
            <a:lvl1pPr>
              <a:defRPr sz="5700">
                <a:solidFill>
                  <a:schemeClr val="accent2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GB" noProof="0"/>
          </a:p>
        </p:txBody>
      </p:sp>
      <p:cxnSp>
        <p:nvCxnSpPr>
          <p:cNvPr id="12" name="Rak 11">
            <a:extLst>
              <a:ext uri="{FF2B5EF4-FFF2-40B4-BE49-F238E27FC236}">
                <a16:creationId xmlns:a16="http://schemas.microsoft.com/office/drawing/2014/main" id="{E1E5A535-E7DD-2D47-A80C-900983B71E62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300895"/>
      </p:ext>
    </p:extLst>
  </p:cSld>
  <p:clrMapOvr>
    <a:masterClrMapping/>
  </p:clrMapOvr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5 Brödtext eller Punktlista med bild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F027C94-626F-6348-B363-8EF1C5A21F3A}"/>
              </a:ext>
            </a:extLst>
          </p:cNvPr>
          <p:cNvSpPr/>
          <p:nvPr userDrawn="1"/>
        </p:nvSpPr>
        <p:spPr>
          <a:xfrm>
            <a:off x="0" y="-1"/>
            <a:ext cx="9144000" cy="64927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accent2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4"/>
          </p:nvPr>
        </p:nvSpPr>
        <p:spPr>
          <a:xfrm>
            <a:off x="4067944" y="2084851"/>
            <a:ext cx="4824536" cy="4032448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2pPr>
            <a:lvl3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  <p:sp>
        <p:nvSpPr>
          <p:cNvPr id="13" name="Rubrik 1">
            <a:extLst>
              <a:ext uri="{FF2B5EF4-FFF2-40B4-BE49-F238E27FC236}">
                <a16:creationId xmlns:a16="http://schemas.microsoft.com/office/drawing/2014/main" id="{793C7E1B-A51B-A54F-B426-7BCBD4CEE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7944" y="356659"/>
            <a:ext cx="4824536" cy="1536171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sv-SE"/>
              <a:t>Brödtext eller punktlista med bild till vänster</a:t>
            </a:r>
          </a:p>
        </p:txBody>
      </p:sp>
      <p:sp>
        <p:nvSpPr>
          <p:cNvPr id="8" name="Platshållare för bild 8">
            <a:extLst>
              <a:ext uri="{FF2B5EF4-FFF2-40B4-BE49-F238E27FC236}">
                <a16:creationId xmlns:a16="http://schemas.microsoft.com/office/drawing/2014/main" id="{6E7D4C7C-1476-4342-9B39-B769E5072896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-1" y="0"/>
            <a:ext cx="3794013" cy="6492783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120B3C23-1BFC-FE44-BBD3-15A839B8A4B1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059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6 Brödtext eller punktlista med 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DDA98904-0138-3A43-A966-6E1433AB1900}"/>
              </a:ext>
            </a:extLst>
          </p:cNvPr>
          <p:cNvSpPr/>
          <p:nvPr userDrawn="1"/>
        </p:nvSpPr>
        <p:spPr>
          <a:xfrm>
            <a:off x="0" y="-1"/>
            <a:ext cx="9144000" cy="64927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accent2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text 10">
            <a:extLst>
              <a:ext uri="{FF2B5EF4-FFF2-40B4-BE49-F238E27FC236}">
                <a16:creationId xmlns:a16="http://schemas.microsoft.com/office/drawing/2014/main" id="{926E6B28-EF83-F241-9A49-D010F2035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528" y="2084851"/>
            <a:ext cx="4680520" cy="4032448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2pPr>
            <a:lvl3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DDEBF18F-91AC-3C4F-B4A6-2C881757F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528" y="356659"/>
            <a:ext cx="4680520" cy="1536171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sv-SE"/>
              <a:t>Brödtext eller punktlista med bild till höger</a:t>
            </a:r>
          </a:p>
        </p:txBody>
      </p:sp>
      <p:sp>
        <p:nvSpPr>
          <p:cNvPr id="8" name="Platshållare för bild 8">
            <a:extLst>
              <a:ext uri="{FF2B5EF4-FFF2-40B4-BE49-F238E27FC236}">
                <a16:creationId xmlns:a16="http://schemas.microsoft.com/office/drawing/2014/main" id="{BFEB0758-1612-914C-BC2D-F423C6B74EC4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5349987" y="0"/>
            <a:ext cx="3794013" cy="6492783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cxnSp>
        <p:nvCxnSpPr>
          <p:cNvPr id="11" name="Rak 10">
            <a:extLst>
              <a:ext uri="{FF2B5EF4-FFF2-40B4-BE49-F238E27FC236}">
                <a16:creationId xmlns:a16="http://schemas.microsoft.com/office/drawing/2014/main" id="{57EB9561-3ECC-3F4E-A89D-D9697DC98098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13665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7 Brödtext eller punktlista med två bilder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B29E35DC-7ABF-F74D-96E3-43612E47728F}"/>
              </a:ext>
            </a:extLst>
          </p:cNvPr>
          <p:cNvSpPr/>
          <p:nvPr userDrawn="1"/>
        </p:nvSpPr>
        <p:spPr>
          <a:xfrm>
            <a:off x="0" y="-1"/>
            <a:ext cx="9144000" cy="64927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accent2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text 10">
            <a:extLst>
              <a:ext uri="{FF2B5EF4-FFF2-40B4-BE49-F238E27FC236}">
                <a16:creationId xmlns:a16="http://schemas.microsoft.com/office/drawing/2014/main" id="{CC058478-6F88-474C-AA2C-5B47A915B5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528" y="2084851"/>
            <a:ext cx="4824536" cy="4032448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2pPr>
            <a:lvl3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  <p:sp>
        <p:nvSpPr>
          <p:cNvPr id="15" name="Rubrik 1">
            <a:extLst>
              <a:ext uri="{FF2B5EF4-FFF2-40B4-BE49-F238E27FC236}">
                <a16:creationId xmlns:a16="http://schemas.microsoft.com/office/drawing/2014/main" id="{98C39911-F992-5440-A967-E56CB7436A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528" y="356659"/>
            <a:ext cx="4824536" cy="1536171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sv-SE"/>
              <a:t>Brödtext eller punktlista med två bilder till höger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577001C9-5CAB-E145-83DC-1476843919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6096" y="-1"/>
            <a:ext cx="3708096" cy="3097903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9EB58EDE-19E3-3243-A064-6EF1E8987B23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5452656" y="3408875"/>
            <a:ext cx="3691344" cy="3083908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cxnSp>
        <p:nvCxnSpPr>
          <p:cNvPr id="11" name="Rak 10">
            <a:extLst>
              <a:ext uri="{FF2B5EF4-FFF2-40B4-BE49-F238E27FC236}">
                <a16:creationId xmlns:a16="http://schemas.microsoft.com/office/drawing/2014/main" id="{F81483C3-51B0-E046-A492-E7D3770F8BC4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4443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8 Text och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9B4B4598-B703-DC42-88F9-5B210EB468DB}"/>
              </a:ext>
            </a:extLst>
          </p:cNvPr>
          <p:cNvSpPr/>
          <p:nvPr userDrawn="1"/>
        </p:nvSpPr>
        <p:spPr>
          <a:xfrm>
            <a:off x="0" y="-1"/>
            <a:ext cx="9144000" cy="64927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accent2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7CE31AD6-A4AB-6440-9A99-0C6211833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528" y="356659"/>
            <a:ext cx="8568952" cy="974363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noProof="0" err="1"/>
              <a:t>Helsida</a:t>
            </a:r>
            <a:r>
              <a:rPr lang="en-GB" noProof="0"/>
              <a:t>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grafik</a:t>
            </a:r>
            <a:r>
              <a:rPr lang="sv-SE"/>
              <a:t>, med eller utan rubrik</a:t>
            </a:r>
            <a:endParaRPr lang="en-GB" noProof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CF55A5AC-779B-9743-B3ED-AE175EE044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16016" y="1604751"/>
            <a:ext cx="4176464" cy="4529109"/>
          </a:xfrm>
        </p:spPr>
        <p:txBody>
          <a:bodyPr>
            <a:normAutofit/>
          </a:bodyPr>
          <a:lstStyle>
            <a:lvl1pPr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önskad</a:t>
            </a:r>
            <a:r>
              <a:rPr lang="en-GB" noProof="0"/>
              <a:t> ikon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lägga</a:t>
            </a:r>
            <a:r>
              <a:rPr lang="en-GB" noProof="0"/>
              <a:t> till </a:t>
            </a:r>
            <a:r>
              <a:rPr lang="en-GB" noProof="0" err="1"/>
              <a:t>grafik</a:t>
            </a:r>
            <a:endParaRPr lang="en-GB" noProof="0"/>
          </a:p>
        </p:txBody>
      </p:sp>
      <p:sp>
        <p:nvSpPr>
          <p:cNvPr id="13" name="Platshållare för text 10">
            <a:extLst>
              <a:ext uri="{FF2B5EF4-FFF2-40B4-BE49-F238E27FC236}">
                <a16:creationId xmlns:a16="http://schemas.microsoft.com/office/drawing/2014/main" id="{F1CF3662-3B2D-124E-B9CB-F2FF964F2A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528" y="1588190"/>
            <a:ext cx="4104457" cy="4529109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2pPr>
            <a:lvl3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  <p:cxnSp>
        <p:nvCxnSpPr>
          <p:cNvPr id="8" name="Rak 7">
            <a:extLst>
              <a:ext uri="{FF2B5EF4-FFF2-40B4-BE49-F238E27FC236}">
                <a16:creationId xmlns:a16="http://schemas.microsoft.com/office/drawing/2014/main" id="{9186049F-DD50-7F4B-94D7-49DF5A1BE939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671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Grafik helsida, med eller utan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D158DA3D-3A99-AA44-ABEE-3DDBD504877D}"/>
              </a:ext>
            </a:extLst>
          </p:cNvPr>
          <p:cNvSpPr/>
          <p:nvPr userDrawn="1"/>
        </p:nvSpPr>
        <p:spPr>
          <a:xfrm>
            <a:off x="0" y="-1"/>
            <a:ext cx="9144000" cy="6492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accent2"/>
              </a:solidFill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23528" y="356659"/>
            <a:ext cx="8568952" cy="974363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noProof="0" err="1"/>
              <a:t>Helsida</a:t>
            </a:r>
            <a:r>
              <a:rPr lang="en-GB" noProof="0"/>
              <a:t>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grafik</a:t>
            </a:r>
            <a:r>
              <a:rPr lang="sv-SE"/>
              <a:t>, med eller utan rubrik</a:t>
            </a:r>
            <a:endParaRPr lang="en-GB" noProof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660CF941-D676-3246-9C7A-223A3DF4D26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16016" y="1604751"/>
            <a:ext cx="4176464" cy="4529109"/>
          </a:xfrm>
        </p:spPr>
        <p:txBody>
          <a:bodyPr>
            <a:normAutofit/>
          </a:bodyPr>
          <a:lstStyle>
            <a:lvl1pPr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önskad</a:t>
            </a:r>
            <a:r>
              <a:rPr lang="en-GB" noProof="0"/>
              <a:t> ikon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lägga</a:t>
            </a:r>
            <a:r>
              <a:rPr lang="en-GB" noProof="0"/>
              <a:t> till </a:t>
            </a:r>
            <a:r>
              <a:rPr lang="en-GB" noProof="0" err="1"/>
              <a:t>grafik</a:t>
            </a:r>
            <a:endParaRPr lang="en-GB" noProof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7A7A4B12-4010-A448-9383-DD10329559F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3528" y="1604751"/>
            <a:ext cx="4176464" cy="4529109"/>
          </a:xfrm>
        </p:spPr>
        <p:txBody>
          <a:bodyPr>
            <a:normAutofit/>
          </a:bodyPr>
          <a:lstStyle>
            <a:lvl1pPr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önskad</a:t>
            </a:r>
            <a:r>
              <a:rPr lang="en-GB" noProof="0"/>
              <a:t> ikon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lägga</a:t>
            </a:r>
            <a:r>
              <a:rPr lang="en-GB" noProof="0"/>
              <a:t> till </a:t>
            </a:r>
            <a:r>
              <a:rPr lang="en-GB" noProof="0" err="1"/>
              <a:t>grafik</a:t>
            </a:r>
            <a:endParaRPr lang="en-GB" noProof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41C7399C-D5A2-A24B-94D2-8E3A91266D33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7610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0 Brödtext eller punktlista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9193BA60-5053-9246-B128-6DF120C5679B}"/>
              </a:ext>
            </a:extLst>
          </p:cNvPr>
          <p:cNvSpPr/>
          <p:nvPr userDrawn="1"/>
        </p:nvSpPr>
        <p:spPr>
          <a:xfrm>
            <a:off x="0" y="-1"/>
            <a:ext cx="9144000" cy="64927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accent2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1642D465-5DDA-544E-A4E0-D36DB149CA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528" y="356659"/>
            <a:ext cx="8568952" cy="974363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noProof="0" err="1"/>
              <a:t>Brödtext</a:t>
            </a:r>
            <a:r>
              <a:rPr lang="en-GB" noProof="0"/>
              <a:t> </a:t>
            </a:r>
            <a:r>
              <a:rPr lang="en-GB" noProof="0" err="1"/>
              <a:t>eller</a:t>
            </a:r>
            <a:r>
              <a:rPr lang="en-GB" noProof="0"/>
              <a:t> </a:t>
            </a:r>
            <a:r>
              <a:rPr lang="en-GB" noProof="0" err="1"/>
              <a:t>punktlista</a:t>
            </a:r>
            <a:r>
              <a:rPr lang="en-GB" noProof="0"/>
              <a:t> </a:t>
            </a:r>
            <a:r>
              <a:rPr lang="en-GB" noProof="0" err="1"/>
              <a:t>helsida</a:t>
            </a:r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7B52CEE2-0EEE-7642-8BCF-3FBFF107B52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23528" y="1604751"/>
            <a:ext cx="6840000" cy="4529109"/>
          </a:xfrm>
        </p:spPr>
        <p:txBody>
          <a:bodyPr>
            <a:noAutofit/>
          </a:bodyPr>
          <a:lstStyle>
            <a:lvl1pPr>
              <a:lnSpc>
                <a:spcPts val="2060"/>
              </a:lnSpc>
              <a:spcBef>
                <a:spcPts val="600"/>
              </a:spcBef>
              <a:buFontTx/>
              <a:buNone/>
              <a:defRPr sz="1800">
                <a:solidFill>
                  <a:schemeClr val="bg1"/>
                </a:solidFill>
              </a:defRPr>
            </a:lvl1pPr>
            <a:lvl2pPr>
              <a:lnSpc>
                <a:spcPts val="2060"/>
              </a:lnSpc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lnSpc>
                <a:spcPts val="2060"/>
              </a:lnSpc>
              <a:spcBef>
                <a:spcPts val="600"/>
              </a:spcBef>
              <a:defRPr sz="1800">
                <a:solidFill>
                  <a:schemeClr val="bg1"/>
                </a:solidFill>
              </a:defRPr>
            </a:lvl3pPr>
            <a:lvl4pPr>
              <a:lnSpc>
                <a:spcPts val="2060"/>
              </a:lnSpc>
              <a:spcBef>
                <a:spcPts val="60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ts val="2060"/>
              </a:lnSpc>
              <a:spcBef>
                <a:spcPts val="600"/>
              </a:spcBef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1D3BAA59-B621-2045-AC1F-08FE1AA5E86B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0902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1 Kort faktatext/citat/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0FEA8D0-97FC-0145-ABB7-01D6F603B35D}"/>
              </a:ext>
            </a:extLst>
          </p:cNvPr>
          <p:cNvSpPr/>
          <p:nvPr userDrawn="1"/>
        </p:nvSpPr>
        <p:spPr>
          <a:xfrm>
            <a:off x="0" y="0"/>
            <a:ext cx="9144000" cy="64928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B596530-1570-4C45-A427-AA5DD21FC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8DEC5FA-304C-CC40-A0A2-9FA649D4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63EFF9CB-BC4F-D94E-BCB7-BBEE9FC9F8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39652" y="2204864"/>
            <a:ext cx="6264696" cy="1955552"/>
          </a:xfrm>
        </p:spPr>
        <p:txBody>
          <a:bodyPr anchor="t" anchorCtr="0">
            <a:noAutofit/>
          </a:bodyPr>
          <a:lstStyle>
            <a:lvl1pPr algn="l">
              <a:lnSpc>
                <a:spcPts val="4000"/>
              </a:lnSpc>
              <a:defRPr sz="30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sv-SE"/>
              <a:t>Plats för kortare text, exempelvis </a:t>
            </a:r>
            <a:br>
              <a:rPr lang="sv-SE"/>
            </a:br>
            <a:r>
              <a:rPr lang="sv-SE"/>
              <a:t>en ingress, ett citat eller en kortare faktatext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D484E5A2-20CD-394A-9D0D-9459DB4FB1C6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83570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Startbild med Ort och Datum / Avsnittsskilj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CAEA60C-CFD7-5648-9383-C03C530E9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ECDA0E-4E30-754C-B588-797FE2D88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B2DC4444-650E-4344-A426-BB834140CC1F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E1DE45AD-7CFA-A64F-9DB1-60C8B18B894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-1" y="0"/>
            <a:ext cx="3794013" cy="6492783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4" name="Platshållare för text 10">
            <a:extLst>
              <a:ext uri="{FF2B5EF4-FFF2-40B4-BE49-F238E27FC236}">
                <a16:creationId xmlns:a16="http://schemas.microsoft.com/office/drawing/2014/main" id="{749583E7-C92C-6349-9BE4-CDB75574CE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11960" y="548402"/>
            <a:ext cx="4536504" cy="471680"/>
          </a:xfrm>
        </p:spPr>
        <p:txBody>
          <a:bodyPr anchor="t">
            <a:noAutofit/>
          </a:bodyPr>
          <a:lstStyle>
            <a:lvl1pPr>
              <a:buNone/>
              <a:defRPr sz="1300">
                <a:solidFill>
                  <a:schemeClr val="accent2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GB" noProof="0"/>
              <a:t>ORT DATUM</a:t>
            </a:r>
          </a:p>
        </p:txBody>
      </p:sp>
      <p:sp>
        <p:nvSpPr>
          <p:cNvPr id="15" name="Platshållare för text 10">
            <a:extLst>
              <a:ext uri="{FF2B5EF4-FFF2-40B4-BE49-F238E27FC236}">
                <a16:creationId xmlns:a16="http://schemas.microsoft.com/office/drawing/2014/main" id="{578F5D6D-56D4-0544-83BB-465316C832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1960" y="4849806"/>
            <a:ext cx="4536504" cy="951733"/>
          </a:xfrm>
        </p:spPr>
        <p:txBody>
          <a:bodyPr anchor="t">
            <a:noAutofit/>
          </a:bodyPr>
          <a:lstStyle>
            <a:lvl1pPr>
              <a:buNone/>
              <a:defRPr sz="1600">
                <a:solidFill>
                  <a:schemeClr val="accent2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GB" noProof="0" err="1"/>
              <a:t>Namn</a:t>
            </a:r>
            <a:r>
              <a:rPr lang="en-GB" noProof="0"/>
              <a:t>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föredragshållare</a:t>
            </a:r>
            <a:endParaRPr lang="en-GB" noProof="0"/>
          </a:p>
        </p:txBody>
      </p:sp>
      <p:sp>
        <p:nvSpPr>
          <p:cNvPr id="16" name="Rubrik 1">
            <a:extLst>
              <a:ext uri="{FF2B5EF4-FFF2-40B4-BE49-F238E27FC236}">
                <a16:creationId xmlns:a16="http://schemas.microsoft.com/office/drawing/2014/main" id="{B2A6D63D-33B8-764D-B0FF-A518DB4DD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328" y="1126335"/>
            <a:ext cx="4536504" cy="3598809"/>
          </a:xfrm>
        </p:spPr>
        <p:txBody>
          <a:bodyPr anchor="t">
            <a:noAutofit/>
          </a:bodyPr>
          <a:lstStyle>
            <a:lvl1pPr>
              <a:defRPr sz="5700">
                <a:solidFill>
                  <a:schemeClr val="tx2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8104474"/>
      </p:ext>
    </p:extLst>
  </p:cSld>
  <p:clrMapOvr>
    <a:masterClrMapping/>
  </p:clrMapOvr>
  <p:hf hd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 Avsnittsskilj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0FEA8D0-97FC-0145-ABB7-01D6F603B35D}"/>
              </a:ext>
            </a:extLst>
          </p:cNvPr>
          <p:cNvSpPr/>
          <p:nvPr userDrawn="1"/>
        </p:nvSpPr>
        <p:spPr>
          <a:xfrm>
            <a:off x="0" y="0"/>
            <a:ext cx="9144000" cy="64928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B596530-1570-4C45-A427-AA5DD21FC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8DEC5FA-304C-CC40-A0A2-9FA649D4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83F783A6-9824-094F-8C7F-7304AF15CB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7340" y="2310333"/>
            <a:ext cx="6309320" cy="1872209"/>
          </a:xfrm>
        </p:spPr>
        <p:txBody>
          <a:bodyPr anchor="t" anchorCtr="0">
            <a:noAutofit/>
          </a:bodyPr>
          <a:lstStyle>
            <a:lvl1pPr algn="ctr">
              <a:defRPr sz="6300">
                <a:solidFill>
                  <a:schemeClr val="accent2"/>
                </a:solidFill>
              </a:defRPr>
            </a:lvl1pPr>
          </a:lstStyle>
          <a:p>
            <a:r>
              <a:rPr lang="sv-SE"/>
              <a:t>Eventuell avsnittsskiljare</a:t>
            </a:r>
            <a:endParaRPr lang="en-GB" noProof="0"/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BBA218D8-7016-C846-B8AF-CF35B67DC501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720277"/>
      </p:ext>
    </p:extLst>
  </p:cSld>
  <p:clrMapOvr>
    <a:masterClrMapping/>
  </p:clrMapOvr>
  <p:hf hd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Pausbild eller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C9434CA2-1575-E846-91F6-667586C1AA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404664" y="96"/>
            <a:ext cx="11887200" cy="6492686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CAEA60C-CFD7-5648-9383-C03C530E9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ECDA0E-4E30-754C-B588-797FE2D88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11" name="Rak 10">
            <a:extLst>
              <a:ext uri="{FF2B5EF4-FFF2-40B4-BE49-F238E27FC236}">
                <a16:creationId xmlns:a16="http://schemas.microsoft.com/office/drawing/2014/main" id="{5D6E5099-FD98-1849-A259-F4D2687F2C84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779551"/>
      </p:ext>
    </p:extLst>
  </p:cSld>
  <p:clrMapOvr>
    <a:masterClrMapping/>
  </p:clrMapOvr>
  <p:hf hdr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Avslutsbild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0FEA8D0-97FC-0145-ABB7-01D6F603B35D}"/>
              </a:ext>
            </a:extLst>
          </p:cNvPr>
          <p:cNvSpPr/>
          <p:nvPr userDrawn="1"/>
        </p:nvSpPr>
        <p:spPr>
          <a:xfrm>
            <a:off x="0" y="4"/>
            <a:ext cx="9144000" cy="68579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4" name="Bildobjekt 3" descr="En bild som visar text&#10;&#10;Automatiskt genererad beskrivning">
            <a:extLst>
              <a:ext uri="{FF2B5EF4-FFF2-40B4-BE49-F238E27FC236}">
                <a16:creationId xmlns:a16="http://schemas.microsoft.com/office/drawing/2014/main" id="{74D76E40-4B9D-E841-BB9F-F7BCA98DEF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780" y="1920256"/>
            <a:ext cx="2690439" cy="301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3039"/>
      </p:ext>
    </p:extLst>
  </p:cSld>
  <p:clrMapOvr>
    <a:masterClrMapping/>
  </p:clrMapOvr>
  <p:hf hdr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bild/Välkomstbild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626315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E4DF4423-250C-9A48-B751-F6D582913D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1A84FD29-DC6C-5C4F-9E54-D865886CFA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67303963"/>
      </p:ext>
    </p:extLst>
  </p:cSld>
  <p:clrMapOvr>
    <a:masterClrMapping/>
  </p:clrMapOvr>
  <p:hf hd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Startbild/Välkoms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6" name="Bildobjekt 5" descr="En bild som visar text&#10;&#10;Automatiskt genererad beskrivning">
            <a:extLst>
              <a:ext uri="{FF2B5EF4-FFF2-40B4-BE49-F238E27FC236}">
                <a16:creationId xmlns:a16="http://schemas.microsoft.com/office/drawing/2014/main" id="{0C46A704-595B-B041-96D2-C1BE8076D8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BB1EAB2-5BF2-7F4D-A458-D48D8DC494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79728565"/>
      </p:ext>
    </p:extLst>
  </p:cSld>
  <p:clrMapOvr>
    <a:masterClrMapping/>
  </p:clrMapOvr>
  <p:hf hd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15182F07-8467-CD4E-959D-6A25321404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8C10EDAE-ECD7-7F43-A787-A8EC3501B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22650404"/>
      </p:ext>
    </p:extLst>
  </p:cSld>
  <p:clrMapOvr>
    <a:masterClrMapping/>
  </p:clrMapOvr>
  <p:hf hdr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C16F9458-AE62-C54E-8B73-7DF932D550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BC66C596-9601-7D43-8788-D4F4785A21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6723396"/>
      </p:ext>
    </p:extLst>
  </p:cSld>
  <p:clrMapOvr>
    <a:masterClrMapping/>
  </p:clrMapOvr>
  <p:hf hd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07E0FA2D-9E16-794D-A3B2-25493AFD91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7E52C0F1-2414-4641-BE07-F3D586E778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86071410"/>
      </p:ext>
    </p:extLst>
  </p:cSld>
  <p:clrMapOvr>
    <a:masterClrMapping/>
  </p:clrMapOvr>
  <p:hf hd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bild/Välkomstbild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44" y="1"/>
            <a:ext cx="9147644" cy="5626313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8DB134BD-D244-184B-BF01-AE6C41591C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B4CC6778-5794-4C48-BA0B-E51F6F217A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96316767"/>
      </p:ext>
    </p:extLst>
  </p:cSld>
  <p:clrMapOvr>
    <a:masterClrMapping/>
  </p:clrMapOvr>
  <p:hf hd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F72F1D89-8CC0-494E-9CDD-4DE6AC141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27AEF230-4F26-AE41-8EFC-243D3BCE82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1469141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Brödtext eller Punktlista med bild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4"/>
          </p:nvPr>
        </p:nvSpPr>
        <p:spPr>
          <a:xfrm>
            <a:off x="4067944" y="2084851"/>
            <a:ext cx="4824536" cy="4032448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800"/>
            </a:lvl1pPr>
            <a:lvl2pPr>
              <a:spcBef>
                <a:spcPts val="300"/>
              </a:spcBef>
              <a:spcAft>
                <a:spcPts val="600"/>
              </a:spcAft>
              <a:defRPr sz="1800"/>
            </a:lvl2pPr>
            <a:lvl3pPr>
              <a:spcBef>
                <a:spcPts val="300"/>
              </a:spcBef>
              <a:spcAft>
                <a:spcPts val="600"/>
              </a:spcAft>
              <a:defRPr sz="1800"/>
            </a:lvl3pPr>
            <a:lvl4pPr>
              <a:spcBef>
                <a:spcPts val="300"/>
              </a:spcBef>
              <a:spcAft>
                <a:spcPts val="600"/>
              </a:spcAft>
              <a:defRPr sz="1800"/>
            </a:lvl4pPr>
            <a:lvl5pPr>
              <a:spcBef>
                <a:spcPts val="3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E0A06245-C507-C54E-A4C3-AC9771B3BD7B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ubrik 1">
            <a:extLst>
              <a:ext uri="{FF2B5EF4-FFF2-40B4-BE49-F238E27FC236}">
                <a16:creationId xmlns:a16="http://schemas.microsoft.com/office/drawing/2014/main" id="{793C7E1B-A51B-A54F-B426-7BCBD4CEE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7944" y="356659"/>
            <a:ext cx="4824536" cy="1536171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sv-SE"/>
              <a:t>Brödtext eller punktlista med bild till vänster</a:t>
            </a:r>
          </a:p>
        </p:txBody>
      </p:sp>
      <p:sp>
        <p:nvSpPr>
          <p:cNvPr id="8" name="Platshållare för bild 8">
            <a:extLst>
              <a:ext uri="{FF2B5EF4-FFF2-40B4-BE49-F238E27FC236}">
                <a16:creationId xmlns:a16="http://schemas.microsoft.com/office/drawing/2014/main" id="{6E7D4C7C-1476-4342-9B39-B769E5072896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-1" y="0"/>
            <a:ext cx="3794013" cy="6492783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8192940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bild/Välkomstbild a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626313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54800451-4E19-F146-951A-2CEEFAF9DD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541C595C-A43C-3C43-BE14-703F9D494B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09349160"/>
      </p:ext>
    </p:extLst>
  </p:cSld>
  <p:clrMapOvr>
    <a:masterClrMapping/>
  </p:clrMapOvr>
  <p:hf hdr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204CA00E-814A-FC4E-B2A5-5671E97554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18F19C04-FE5F-A944-A906-B9E7B52C3C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30349544"/>
      </p:ext>
    </p:extLst>
  </p:cSld>
  <p:clrMapOvr>
    <a:masterClrMapping/>
  </p:clrMapOvr>
  <p:hf hdr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54739E10-B527-C543-B94E-882ACF9E94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1DDE3616-984A-D741-A31B-0828D4B1BB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61790583"/>
      </p:ext>
    </p:extLst>
  </p:cSld>
  <p:clrMapOvr>
    <a:masterClrMapping/>
  </p:clrMapOvr>
  <p:hf hdr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87B2B519-9231-194D-88B5-FACAF1F8D7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C86B01AC-D669-D749-BC8D-CB3EA0211D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4479309"/>
      </p:ext>
    </p:extLst>
  </p:cSld>
  <p:clrMapOvr>
    <a:masterClrMapping/>
  </p:clrMapOvr>
  <p:hf hdr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382"/>
            <a:ext cx="9144000" cy="5664619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6B707184-4550-994C-BF23-CD8EA2D351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7C5A55EF-C467-A14B-B5C2-99AF24C764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58886828"/>
      </p:ext>
    </p:extLst>
  </p:cSld>
  <p:clrMapOvr>
    <a:masterClrMapping/>
  </p:clrMapOvr>
  <p:hf hdr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31371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4CA9530C-3E0A-AB40-87F0-76B07D63B0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9B6B08E9-4CA8-004D-874C-EF308A5753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78502554"/>
      </p:ext>
    </p:extLst>
  </p:cSld>
  <p:clrMapOvr>
    <a:masterClrMapping/>
  </p:clrMapOvr>
  <p:hf hdr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8F5F7275-F24F-4A41-A143-097C579387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A9B54086-3AA9-FE4C-8F3E-3A9D6A1363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9386163"/>
      </p:ext>
    </p:extLst>
  </p:cSld>
  <p:clrMapOvr>
    <a:masterClrMapping/>
  </p:clrMapOvr>
  <p:hf hdr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DB83851E-EE91-0C45-A077-C550566E67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2CF2869-5238-3441-866E-1AA9C5ACC2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1050346"/>
      </p:ext>
    </p:extLst>
  </p:cSld>
  <p:clrMapOvr>
    <a:masterClrMapping/>
  </p:clrMapOvr>
  <p:hf hdr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637237"/>
          </a:xfrm>
          <a:prstGeom prst="rect">
            <a:avLst/>
          </a:prstGeom>
        </p:spPr>
      </p:pic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2D107943-7964-4942-B518-4EF882E0A7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2BC00038-D9A1-3147-B1B7-358727301E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21903762"/>
      </p:ext>
    </p:extLst>
  </p:cSld>
  <p:clrMapOvr>
    <a:masterClrMapping/>
  </p:clrMapOvr>
  <p:hf hdr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" r="6069"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15182F07-8467-CD4E-959D-6A25321404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8C10EDAE-ECD7-7F43-A787-A8EC3501B9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59112757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Brödtext eller punktlista med 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text 10">
            <a:extLst>
              <a:ext uri="{FF2B5EF4-FFF2-40B4-BE49-F238E27FC236}">
                <a16:creationId xmlns:a16="http://schemas.microsoft.com/office/drawing/2014/main" id="{926E6B28-EF83-F241-9A49-D010F2035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528" y="2084851"/>
            <a:ext cx="4680520" cy="4032448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800"/>
            </a:lvl1pPr>
            <a:lvl2pPr>
              <a:spcBef>
                <a:spcPts val="300"/>
              </a:spcBef>
              <a:spcAft>
                <a:spcPts val="600"/>
              </a:spcAft>
              <a:defRPr sz="1800"/>
            </a:lvl2pPr>
            <a:lvl3pPr>
              <a:spcBef>
                <a:spcPts val="300"/>
              </a:spcBef>
              <a:spcAft>
                <a:spcPts val="600"/>
              </a:spcAft>
              <a:defRPr sz="1800"/>
            </a:lvl3pPr>
            <a:lvl4pPr>
              <a:spcBef>
                <a:spcPts val="300"/>
              </a:spcBef>
              <a:spcAft>
                <a:spcPts val="600"/>
              </a:spcAft>
              <a:defRPr sz="1800"/>
            </a:lvl4pPr>
            <a:lvl5pPr>
              <a:spcBef>
                <a:spcPts val="3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  <p:cxnSp>
        <p:nvCxnSpPr>
          <p:cNvPr id="12" name="Rak 11">
            <a:extLst>
              <a:ext uri="{FF2B5EF4-FFF2-40B4-BE49-F238E27FC236}">
                <a16:creationId xmlns:a16="http://schemas.microsoft.com/office/drawing/2014/main" id="{001DDE13-6366-8E4C-AA5E-D0F663E1BB70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ubrik 1">
            <a:extLst>
              <a:ext uri="{FF2B5EF4-FFF2-40B4-BE49-F238E27FC236}">
                <a16:creationId xmlns:a16="http://schemas.microsoft.com/office/drawing/2014/main" id="{DDEBF18F-91AC-3C4F-B4A6-2C881757F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528" y="356659"/>
            <a:ext cx="4680520" cy="1536171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sv-SE"/>
              <a:t>Brödtext eller punktlista med bild till höger</a:t>
            </a:r>
          </a:p>
        </p:txBody>
      </p:sp>
      <p:sp>
        <p:nvSpPr>
          <p:cNvPr id="8" name="Platshållare för bild 8">
            <a:extLst>
              <a:ext uri="{FF2B5EF4-FFF2-40B4-BE49-F238E27FC236}">
                <a16:creationId xmlns:a16="http://schemas.microsoft.com/office/drawing/2014/main" id="{BFEB0758-1612-914C-BC2D-F423C6B74EC4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5349987" y="0"/>
            <a:ext cx="3794013" cy="6492783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5809059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2 Startbild/Välkoms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36CCDF21-B597-B945-A72B-46E72B4D6F3E}"/>
              </a:ext>
            </a:extLst>
          </p:cNvPr>
          <p:cNvSpPr/>
          <p:nvPr userDrawn="1"/>
        </p:nvSpPr>
        <p:spPr>
          <a:xfrm>
            <a:off x="0" y="0"/>
            <a:ext cx="9144000" cy="56365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9" name="Bildobjekt 8" descr="En bild som visar text&#10;&#10;Automatiskt genererad beskrivning">
            <a:extLst>
              <a:ext uri="{FF2B5EF4-FFF2-40B4-BE49-F238E27FC236}">
                <a16:creationId xmlns:a16="http://schemas.microsoft.com/office/drawing/2014/main" id="{5854E5BC-CA27-D145-8A2B-6FA60CE1E1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6F0FAF18-C455-D641-82BD-50018949DA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85051115"/>
      </p:ext>
    </p:extLst>
  </p:cSld>
  <p:clrMapOvr>
    <a:masterClrMapping/>
  </p:clrMapOvr>
  <p:hf hdr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tartbild/Välkoms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36CCDF21-B597-B945-A72B-46E72B4D6F3E}"/>
              </a:ext>
            </a:extLst>
          </p:cNvPr>
          <p:cNvSpPr/>
          <p:nvPr userDrawn="1"/>
        </p:nvSpPr>
        <p:spPr>
          <a:xfrm>
            <a:off x="0" y="0"/>
            <a:ext cx="9144000" cy="56365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9" name="Bildobjekt 8" descr="En bild som visar text&#10;&#10;Automatiskt genererad beskrivning">
            <a:extLst>
              <a:ext uri="{FF2B5EF4-FFF2-40B4-BE49-F238E27FC236}">
                <a16:creationId xmlns:a16="http://schemas.microsoft.com/office/drawing/2014/main" id="{5854E5BC-CA27-D145-8A2B-6FA60CE1E1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6F0FAF18-C455-D641-82BD-50018949DA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tx2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42799033"/>
      </p:ext>
    </p:extLst>
  </p:cSld>
  <p:clrMapOvr>
    <a:masterClrMapping/>
  </p:clrMapOvr>
  <p:hf hdr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3 Startbild med Ort och Datum eller Avsnittsskilj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40E97232-ECEF-C248-92AA-1DA082792ED6}"/>
              </a:ext>
            </a:extLst>
          </p:cNvPr>
          <p:cNvSpPr/>
          <p:nvPr userDrawn="1"/>
        </p:nvSpPr>
        <p:spPr>
          <a:xfrm>
            <a:off x="0" y="-1"/>
            <a:ext cx="9144000" cy="64927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accent2"/>
              </a:solidFill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569B7BD-7ACA-EE47-896C-362A29D1C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126335"/>
            <a:ext cx="4536504" cy="3598809"/>
          </a:xfrm>
        </p:spPr>
        <p:txBody>
          <a:bodyPr anchor="t">
            <a:noAutofit/>
          </a:bodyPr>
          <a:lstStyle>
            <a:lvl1pPr>
              <a:defRPr sz="5700">
                <a:solidFill>
                  <a:schemeClr val="accent2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GB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CAEA60C-CFD7-5648-9383-C03C530E9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ECDA0E-4E30-754C-B588-797FE2D88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300B8995-1EF5-594F-958F-AD6CBAB2DA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528" y="548402"/>
            <a:ext cx="4536504" cy="471680"/>
          </a:xfrm>
        </p:spPr>
        <p:txBody>
          <a:bodyPr anchor="t">
            <a:noAutofit/>
          </a:bodyPr>
          <a:lstStyle>
            <a:lvl1pPr>
              <a:buNone/>
              <a:defRPr sz="1300">
                <a:solidFill>
                  <a:schemeClr val="accent2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GB" noProof="0"/>
              <a:t>ORT DATUM</a:t>
            </a:r>
          </a:p>
        </p:txBody>
      </p:sp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860E40F6-29B5-0C46-AEED-E11B80F806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8" y="4849806"/>
            <a:ext cx="4536504" cy="951733"/>
          </a:xfrm>
        </p:spPr>
        <p:txBody>
          <a:bodyPr anchor="t">
            <a:noAutofit/>
          </a:bodyPr>
          <a:lstStyle>
            <a:lvl1pPr>
              <a:buNone/>
              <a:defRPr sz="1600">
                <a:solidFill>
                  <a:schemeClr val="accent2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GB" noProof="0" err="1"/>
              <a:t>Namn</a:t>
            </a:r>
            <a:r>
              <a:rPr lang="en-GB" noProof="0"/>
              <a:t>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föredragshållare</a:t>
            </a:r>
            <a:endParaRPr lang="en-GB" noProof="0"/>
          </a:p>
        </p:txBody>
      </p:sp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9CB84941-F94C-7744-B948-057B2DD91E5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5349995" y="104"/>
            <a:ext cx="3794005" cy="6492769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87E2D66C-1F6E-484E-A175-C42857A314E1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49351"/>
      </p:ext>
    </p:extLst>
  </p:cSld>
  <p:clrMapOvr>
    <a:masterClrMapping/>
  </p:clrMapOvr>
  <p:hf hdr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Startbild med Ort och Datum eller Avsnittsskilj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569B7BD-7ACA-EE47-896C-362A29D1C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126335"/>
            <a:ext cx="4536504" cy="3598809"/>
          </a:xfrm>
        </p:spPr>
        <p:txBody>
          <a:bodyPr anchor="t">
            <a:noAutofit/>
          </a:bodyPr>
          <a:lstStyle>
            <a:lvl1pPr>
              <a:defRPr sz="5700">
                <a:solidFill>
                  <a:schemeClr val="tx2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GB" noProof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CAEA60C-CFD7-5648-9383-C03C530E9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ECDA0E-4E30-754C-B588-797FE2D88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300B8995-1EF5-594F-958F-AD6CBAB2DA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3528" y="548402"/>
            <a:ext cx="4536504" cy="471680"/>
          </a:xfrm>
        </p:spPr>
        <p:txBody>
          <a:bodyPr anchor="t">
            <a:noAutofit/>
          </a:bodyPr>
          <a:lstStyle>
            <a:lvl1pPr>
              <a:buNone/>
              <a:defRPr sz="1300">
                <a:solidFill>
                  <a:schemeClr val="accent2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GB" noProof="0"/>
              <a:t>ORT DATUM</a:t>
            </a:r>
          </a:p>
        </p:txBody>
      </p:sp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860E40F6-29B5-0C46-AEED-E11B80F806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8" y="4849806"/>
            <a:ext cx="4536504" cy="951733"/>
          </a:xfrm>
        </p:spPr>
        <p:txBody>
          <a:bodyPr anchor="t">
            <a:noAutofit/>
          </a:bodyPr>
          <a:lstStyle>
            <a:lvl1pPr>
              <a:buNone/>
              <a:defRPr sz="1600">
                <a:solidFill>
                  <a:schemeClr val="accent2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GB" noProof="0" err="1"/>
              <a:t>Namn</a:t>
            </a:r>
            <a:r>
              <a:rPr lang="en-GB" noProof="0"/>
              <a:t>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föredragshållare</a:t>
            </a:r>
            <a:endParaRPr lang="en-GB" noProof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87E2D66C-1F6E-484E-A175-C42857A314E1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9CB84941-F94C-7744-B948-057B2DD91E5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5349995" y="104"/>
            <a:ext cx="3794005" cy="6492769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327676527"/>
      </p:ext>
    </p:extLst>
  </p:cSld>
  <p:clrMapOvr>
    <a:masterClrMapping/>
  </p:clrMapOvr>
  <p:hf hdr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4 Startbild med Ort och Datum / Avsnittsskilj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5894C59D-F311-8C4A-85C8-56AF89B9CE57}"/>
              </a:ext>
            </a:extLst>
          </p:cNvPr>
          <p:cNvSpPr/>
          <p:nvPr userDrawn="1"/>
        </p:nvSpPr>
        <p:spPr>
          <a:xfrm>
            <a:off x="0" y="-1"/>
            <a:ext cx="9144000" cy="64927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accent2"/>
              </a:solidFill>
            </a:endParaRP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CAEA60C-CFD7-5648-9383-C03C530E9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ECDA0E-4E30-754C-B588-797FE2D88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E1DE45AD-7CFA-A64F-9DB1-60C8B18B894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-1" y="0"/>
            <a:ext cx="3794013" cy="6492783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4" name="Platshållare för text 10">
            <a:extLst>
              <a:ext uri="{FF2B5EF4-FFF2-40B4-BE49-F238E27FC236}">
                <a16:creationId xmlns:a16="http://schemas.microsoft.com/office/drawing/2014/main" id="{749583E7-C92C-6349-9BE4-CDB75574CE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11960" y="548402"/>
            <a:ext cx="4536504" cy="471680"/>
          </a:xfrm>
        </p:spPr>
        <p:txBody>
          <a:bodyPr anchor="t">
            <a:noAutofit/>
          </a:bodyPr>
          <a:lstStyle>
            <a:lvl1pPr>
              <a:buNone/>
              <a:defRPr sz="1300">
                <a:solidFill>
                  <a:schemeClr val="accent2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GB" noProof="0"/>
              <a:t>ORT DATUM</a:t>
            </a:r>
          </a:p>
        </p:txBody>
      </p:sp>
      <p:sp>
        <p:nvSpPr>
          <p:cNvPr id="15" name="Platshållare för text 10">
            <a:extLst>
              <a:ext uri="{FF2B5EF4-FFF2-40B4-BE49-F238E27FC236}">
                <a16:creationId xmlns:a16="http://schemas.microsoft.com/office/drawing/2014/main" id="{578F5D6D-56D4-0544-83BB-465316C832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1960" y="4849806"/>
            <a:ext cx="4536504" cy="951733"/>
          </a:xfrm>
        </p:spPr>
        <p:txBody>
          <a:bodyPr anchor="t">
            <a:noAutofit/>
          </a:bodyPr>
          <a:lstStyle>
            <a:lvl1pPr>
              <a:buNone/>
              <a:defRPr sz="1600">
                <a:solidFill>
                  <a:schemeClr val="accent2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GB" noProof="0" err="1"/>
              <a:t>Namn</a:t>
            </a:r>
            <a:r>
              <a:rPr lang="en-GB" noProof="0"/>
              <a:t>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föredragshållare</a:t>
            </a:r>
            <a:endParaRPr lang="en-GB" noProof="0"/>
          </a:p>
        </p:txBody>
      </p:sp>
      <p:sp>
        <p:nvSpPr>
          <p:cNvPr id="16" name="Rubrik 1">
            <a:extLst>
              <a:ext uri="{FF2B5EF4-FFF2-40B4-BE49-F238E27FC236}">
                <a16:creationId xmlns:a16="http://schemas.microsoft.com/office/drawing/2014/main" id="{B2A6D63D-33B8-764D-B0FF-A518DB4DD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328" y="1126335"/>
            <a:ext cx="4536504" cy="3598809"/>
          </a:xfrm>
        </p:spPr>
        <p:txBody>
          <a:bodyPr anchor="t">
            <a:noAutofit/>
          </a:bodyPr>
          <a:lstStyle>
            <a:lvl1pPr>
              <a:defRPr sz="5700">
                <a:solidFill>
                  <a:schemeClr val="accent2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GB" noProof="0"/>
          </a:p>
        </p:txBody>
      </p:sp>
      <p:cxnSp>
        <p:nvCxnSpPr>
          <p:cNvPr id="12" name="Rak 11">
            <a:extLst>
              <a:ext uri="{FF2B5EF4-FFF2-40B4-BE49-F238E27FC236}">
                <a16:creationId xmlns:a16="http://schemas.microsoft.com/office/drawing/2014/main" id="{E1E5A535-E7DD-2D47-A80C-900983B71E62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392615"/>
      </p:ext>
    </p:extLst>
  </p:cSld>
  <p:clrMapOvr>
    <a:masterClrMapping/>
  </p:clrMapOvr>
  <p:hf hdr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Startbild med Ort och Datum / Avsnittsskilj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CAEA60C-CFD7-5648-9383-C03C530E9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ECDA0E-4E30-754C-B588-797FE2D88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E1DE45AD-7CFA-A64F-9DB1-60C8B18B894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-1" y="0"/>
            <a:ext cx="3794013" cy="6492783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4" name="Platshållare för text 10">
            <a:extLst>
              <a:ext uri="{FF2B5EF4-FFF2-40B4-BE49-F238E27FC236}">
                <a16:creationId xmlns:a16="http://schemas.microsoft.com/office/drawing/2014/main" id="{749583E7-C92C-6349-9BE4-CDB75574CE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11960" y="548402"/>
            <a:ext cx="4536504" cy="471680"/>
          </a:xfrm>
        </p:spPr>
        <p:txBody>
          <a:bodyPr anchor="t">
            <a:noAutofit/>
          </a:bodyPr>
          <a:lstStyle>
            <a:lvl1pPr>
              <a:buNone/>
              <a:defRPr sz="1300">
                <a:solidFill>
                  <a:schemeClr val="accent2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GB" noProof="0"/>
              <a:t>ORT DATUM</a:t>
            </a:r>
          </a:p>
        </p:txBody>
      </p:sp>
      <p:sp>
        <p:nvSpPr>
          <p:cNvPr id="15" name="Platshållare för text 10">
            <a:extLst>
              <a:ext uri="{FF2B5EF4-FFF2-40B4-BE49-F238E27FC236}">
                <a16:creationId xmlns:a16="http://schemas.microsoft.com/office/drawing/2014/main" id="{578F5D6D-56D4-0544-83BB-465316C832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11960" y="4849806"/>
            <a:ext cx="4536504" cy="951733"/>
          </a:xfrm>
        </p:spPr>
        <p:txBody>
          <a:bodyPr anchor="t">
            <a:noAutofit/>
          </a:bodyPr>
          <a:lstStyle>
            <a:lvl1pPr>
              <a:buNone/>
              <a:defRPr sz="1600">
                <a:solidFill>
                  <a:schemeClr val="accent2"/>
                </a:solidFill>
              </a:defRPr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GB" noProof="0" err="1"/>
              <a:t>Namn</a:t>
            </a:r>
            <a:r>
              <a:rPr lang="en-GB" noProof="0"/>
              <a:t>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föredragshållare</a:t>
            </a:r>
            <a:endParaRPr lang="en-GB" noProof="0"/>
          </a:p>
        </p:txBody>
      </p:sp>
      <p:sp>
        <p:nvSpPr>
          <p:cNvPr id="16" name="Rubrik 1">
            <a:extLst>
              <a:ext uri="{FF2B5EF4-FFF2-40B4-BE49-F238E27FC236}">
                <a16:creationId xmlns:a16="http://schemas.microsoft.com/office/drawing/2014/main" id="{B2A6D63D-33B8-764D-B0FF-A518DB4DD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328" y="1126335"/>
            <a:ext cx="4536504" cy="3598809"/>
          </a:xfrm>
        </p:spPr>
        <p:txBody>
          <a:bodyPr anchor="t">
            <a:noAutofit/>
          </a:bodyPr>
          <a:lstStyle>
            <a:lvl1pPr>
              <a:defRPr sz="5700">
                <a:solidFill>
                  <a:schemeClr val="tx2"/>
                </a:solidFill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GB" noProof="0"/>
          </a:p>
        </p:txBody>
      </p:sp>
      <p:cxnSp>
        <p:nvCxnSpPr>
          <p:cNvPr id="12" name="Rak 11">
            <a:extLst>
              <a:ext uri="{FF2B5EF4-FFF2-40B4-BE49-F238E27FC236}">
                <a16:creationId xmlns:a16="http://schemas.microsoft.com/office/drawing/2014/main" id="{D405F52C-4ED1-4740-81CB-6D41F463F270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207035"/>
      </p:ext>
    </p:extLst>
  </p:cSld>
  <p:clrMapOvr>
    <a:masterClrMapping/>
  </p:clrMapOvr>
  <p:hf hdr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5 Brödtext eller Punktlista med bild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F027C94-626F-6348-B363-8EF1C5A21F3A}"/>
              </a:ext>
            </a:extLst>
          </p:cNvPr>
          <p:cNvSpPr/>
          <p:nvPr userDrawn="1"/>
        </p:nvSpPr>
        <p:spPr>
          <a:xfrm>
            <a:off x="0" y="-1"/>
            <a:ext cx="9144000" cy="64927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accent2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4"/>
          </p:nvPr>
        </p:nvSpPr>
        <p:spPr>
          <a:xfrm>
            <a:off x="4067944" y="2084851"/>
            <a:ext cx="4824536" cy="4032448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2pPr>
            <a:lvl3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  <p:sp>
        <p:nvSpPr>
          <p:cNvPr id="13" name="Rubrik 1">
            <a:extLst>
              <a:ext uri="{FF2B5EF4-FFF2-40B4-BE49-F238E27FC236}">
                <a16:creationId xmlns:a16="http://schemas.microsoft.com/office/drawing/2014/main" id="{793C7E1B-A51B-A54F-B426-7BCBD4CEE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7944" y="356659"/>
            <a:ext cx="4824536" cy="1536171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sv-SE"/>
              <a:t>Brödtext eller punktlista med bild till vänster</a:t>
            </a:r>
          </a:p>
        </p:txBody>
      </p:sp>
      <p:sp>
        <p:nvSpPr>
          <p:cNvPr id="8" name="Platshållare för bild 8">
            <a:extLst>
              <a:ext uri="{FF2B5EF4-FFF2-40B4-BE49-F238E27FC236}">
                <a16:creationId xmlns:a16="http://schemas.microsoft.com/office/drawing/2014/main" id="{6E7D4C7C-1476-4342-9B39-B769E5072896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-1" y="0"/>
            <a:ext cx="3794013" cy="6492783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120B3C23-1BFC-FE44-BBD3-15A839B8A4B1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5875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Brödtext eller Punktlista med bild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4"/>
          </p:nvPr>
        </p:nvSpPr>
        <p:spPr>
          <a:xfrm>
            <a:off x="4067944" y="2084851"/>
            <a:ext cx="4824536" cy="4032448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800"/>
            </a:lvl1pPr>
            <a:lvl2pPr>
              <a:spcBef>
                <a:spcPts val="300"/>
              </a:spcBef>
              <a:spcAft>
                <a:spcPts val="600"/>
              </a:spcAft>
              <a:defRPr sz="1800"/>
            </a:lvl2pPr>
            <a:lvl3pPr>
              <a:spcBef>
                <a:spcPts val="300"/>
              </a:spcBef>
              <a:spcAft>
                <a:spcPts val="600"/>
              </a:spcAft>
              <a:defRPr sz="1800"/>
            </a:lvl3pPr>
            <a:lvl4pPr>
              <a:spcBef>
                <a:spcPts val="300"/>
              </a:spcBef>
              <a:spcAft>
                <a:spcPts val="600"/>
              </a:spcAft>
              <a:defRPr sz="1800"/>
            </a:lvl4pPr>
            <a:lvl5pPr>
              <a:spcBef>
                <a:spcPts val="3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E0A06245-C507-C54E-A4C3-AC9771B3BD7B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ubrik 1">
            <a:extLst>
              <a:ext uri="{FF2B5EF4-FFF2-40B4-BE49-F238E27FC236}">
                <a16:creationId xmlns:a16="http://schemas.microsoft.com/office/drawing/2014/main" id="{793C7E1B-A51B-A54F-B426-7BCBD4CEE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7944" y="356659"/>
            <a:ext cx="4824536" cy="1536171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sv-SE"/>
              <a:t>Brödtext eller punktlista med bild till vänster</a:t>
            </a:r>
          </a:p>
        </p:txBody>
      </p:sp>
      <p:sp>
        <p:nvSpPr>
          <p:cNvPr id="8" name="Platshållare för bild 8">
            <a:extLst>
              <a:ext uri="{FF2B5EF4-FFF2-40B4-BE49-F238E27FC236}">
                <a16:creationId xmlns:a16="http://schemas.microsoft.com/office/drawing/2014/main" id="{6E7D4C7C-1476-4342-9B39-B769E5072896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-1" y="0"/>
            <a:ext cx="3794013" cy="6492783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1006960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6 Brödtext eller punktlista med 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DDA98904-0138-3A43-A966-6E1433AB1900}"/>
              </a:ext>
            </a:extLst>
          </p:cNvPr>
          <p:cNvSpPr/>
          <p:nvPr userDrawn="1"/>
        </p:nvSpPr>
        <p:spPr>
          <a:xfrm>
            <a:off x="0" y="-1"/>
            <a:ext cx="9144000" cy="64927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accent2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text 10">
            <a:extLst>
              <a:ext uri="{FF2B5EF4-FFF2-40B4-BE49-F238E27FC236}">
                <a16:creationId xmlns:a16="http://schemas.microsoft.com/office/drawing/2014/main" id="{926E6B28-EF83-F241-9A49-D010F2035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528" y="2084851"/>
            <a:ext cx="4680520" cy="4032448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2pPr>
            <a:lvl3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DDEBF18F-91AC-3C4F-B4A6-2C881757F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528" y="356659"/>
            <a:ext cx="4680520" cy="1536171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sv-SE"/>
              <a:t>Brödtext eller punktlista med bild till höger</a:t>
            </a:r>
          </a:p>
        </p:txBody>
      </p:sp>
      <p:sp>
        <p:nvSpPr>
          <p:cNvPr id="8" name="Platshållare för bild 8">
            <a:extLst>
              <a:ext uri="{FF2B5EF4-FFF2-40B4-BE49-F238E27FC236}">
                <a16:creationId xmlns:a16="http://schemas.microsoft.com/office/drawing/2014/main" id="{BFEB0758-1612-914C-BC2D-F423C6B74EC4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5349987" y="0"/>
            <a:ext cx="3794013" cy="6492783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cxnSp>
        <p:nvCxnSpPr>
          <p:cNvPr id="11" name="Rak 10">
            <a:extLst>
              <a:ext uri="{FF2B5EF4-FFF2-40B4-BE49-F238E27FC236}">
                <a16:creationId xmlns:a16="http://schemas.microsoft.com/office/drawing/2014/main" id="{57EB9561-3ECC-3F4E-A89D-D9697DC98098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8132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Brödtext eller punktlista med 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text 10">
            <a:extLst>
              <a:ext uri="{FF2B5EF4-FFF2-40B4-BE49-F238E27FC236}">
                <a16:creationId xmlns:a16="http://schemas.microsoft.com/office/drawing/2014/main" id="{926E6B28-EF83-F241-9A49-D010F2035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528" y="2084851"/>
            <a:ext cx="4680520" cy="4032448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800"/>
            </a:lvl1pPr>
            <a:lvl2pPr>
              <a:spcBef>
                <a:spcPts val="300"/>
              </a:spcBef>
              <a:spcAft>
                <a:spcPts val="600"/>
              </a:spcAft>
              <a:defRPr sz="1800"/>
            </a:lvl2pPr>
            <a:lvl3pPr>
              <a:spcBef>
                <a:spcPts val="300"/>
              </a:spcBef>
              <a:spcAft>
                <a:spcPts val="600"/>
              </a:spcAft>
              <a:defRPr sz="1800"/>
            </a:lvl3pPr>
            <a:lvl4pPr>
              <a:spcBef>
                <a:spcPts val="300"/>
              </a:spcBef>
              <a:spcAft>
                <a:spcPts val="600"/>
              </a:spcAft>
              <a:defRPr sz="1800"/>
            </a:lvl4pPr>
            <a:lvl5pPr>
              <a:spcBef>
                <a:spcPts val="3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  <p:cxnSp>
        <p:nvCxnSpPr>
          <p:cNvPr id="12" name="Rak 11">
            <a:extLst>
              <a:ext uri="{FF2B5EF4-FFF2-40B4-BE49-F238E27FC236}">
                <a16:creationId xmlns:a16="http://schemas.microsoft.com/office/drawing/2014/main" id="{001DDE13-6366-8E4C-AA5E-D0F663E1BB70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ubrik 1">
            <a:extLst>
              <a:ext uri="{FF2B5EF4-FFF2-40B4-BE49-F238E27FC236}">
                <a16:creationId xmlns:a16="http://schemas.microsoft.com/office/drawing/2014/main" id="{DDEBF18F-91AC-3C4F-B4A6-2C881757F0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528" y="356659"/>
            <a:ext cx="4680520" cy="1536171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sv-SE"/>
              <a:t>Brödtext eller punktlista med bild till höger</a:t>
            </a:r>
          </a:p>
        </p:txBody>
      </p:sp>
      <p:sp>
        <p:nvSpPr>
          <p:cNvPr id="8" name="Platshållare för bild 8">
            <a:extLst>
              <a:ext uri="{FF2B5EF4-FFF2-40B4-BE49-F238E27FC236}">
                <a16:creationId xmlns:a16="http://schemas.microsoft.com/office/drawing/2014/main" id="{BFEB0758-1612-914C-BC2D-F423C6B74EC4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5349987" y="0"/>
            <a:ext cx="3794013" cy="6492783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528055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 Brödtext eller punktlista med två bilder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text 10">
            <a:extLst>
              <a:ext uri="{FF2B5EF4-FFF2-40B4-BE49-F238E27FC236}">
                <a16:creationId xmlns:a16="http://schemas.microsoft.com/office/drawing/2014/main" id="{CC058478-6F88-474C-AA2C-5B47A915B5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528" y="2084851"/>
            <a:ext cx="4824536" cy="4032448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800"/>
            </a:lvl1pPr>
            <a:lvl2pPr>
              <a:spcBef>
                <a:spcPts val="300"/>
              </a:spcBef>
              <a:spcAft>
                <a:spcPts val="600"/>
              </a:spcAft>
              <a:defRPr sz="1800"/>
            </a:lvl2pPr>
            <a:lvl3pPr>
              <a:spcBef>
                <a:spcPts val="300"/>
              </a:spcBef>
              <a:spcAft>
                <a:spcPts val="600"/>
              </a:spcAft>
              <a:defRPr sz="1800"/>
            </a:lvl3pPr>
            <a:lvl4pPr>
              <a:spcBef>
                <a:spcPts val="300"/>
              </a:spcBef>
              <a:spcAft>
                <a:spcPts val="600"/>
              </a:spcAft>
              <a:defRPr sz="1800"/>
            </a:lvl4pPr>
            <a:lvl5pPr>
              <a:spcBef>
                <a:spcPts val="3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  <p:cxnSp>
        <p:nvCxnSpPr>
          <p:cNvPr id="17" name="Rak 16">
            <a:extLst>
              <a:ext uri="{FF2B5EF4-FFF2-40B4-BE49-F238E27FC236}">
                <a16:creationId xmlns:a16="http://schemas.microsoft.com/office/drawing/2014/main" id="{AA7FD089-7BB1-0048-B2A7-739201C9253A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ubrik 1">
            <a:extLst>
              <a:ext uri="{FF2B5EF4-FFF2-40B4-BE49-F238E27FC236}">
                <a16:creationId xmlns:a16="http://schemas.microsoft.com/office/drawing/2014/main" id="{98C39911-F992-5440-A967-E56CB7436A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528" y="356659"/>
            <a:ext cx="4824536" cy="1536171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sv-SE"/>
              <a:t>Brödtext eller punktlista med två bilder till höger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577001C9-5CAB-E145-83DC-1476843919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6096" y="-1"/>
            <a:ext cx="3708096" cy="3097903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9EB58EDE-19E3-3243-A064-6EF1E8987B23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5452656" y="3408875"/>
            <a:ext cx="3691344" cy="3083908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8751746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7 Brödtext eller punktlista med två bilder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B29E35DC-7ABF-F74D-96E3-43612E47728F}"/>
              </a:ext>
            </a:extLst>
          </p:cNvPr>
          <p:cNvSpPr/>
          <p:nvPr userDrawn="1"/>
        </p:nvSpPr>
        <p:spPr>
          <a:xfrm>
            <a:off x="0" y="-1"/>
            <a:ext cx="9144000" cy="64927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accent2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text 10">
            <a:extLst>
              <a:ext uri="{FF2B5EF4-FFF2-40B4-BE49-F238E27FC236}">
                <a16:creationId xmlns:a16="http://schemas.microsoft.com/office/drawing/2014/main" id="{CC058478-6F88-474C-AA2C-5B47A915B5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528" y="2084851"/>
            <a:ext cx="4824536" cy="4032448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2pPr>
            <a:lvl3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  <p:sp>
        <p:nvSpPr>
          <p:cNvPr id="15" name="Rubrik 1">
            <a:extLst>
              <a:ext uri="{FF2B5EF4-FFF2-40B4-BE49-F238E27FC236}">
                <a16:creationId xmlns:a16="http://schemas.microsoft.com/office/drawing/2014/main" id="{98C39911-F992-5440-A967-E56CB7436A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528" y="356659"/>
            <a:ext cx="4824536" cy="1536171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sv-SE"/>
              <a:t>Brödtext eller punktlista med två bilder till höger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577001C9-5CAB-E145-83DC-1476843919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6096" y="-1"/>
            <a:ext cx="3708096" cy="3097903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9EB58EDE-19E3-3243-A064-6EF1E8987B23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5452656" y="3408875"/>
            <a:ext cx="3691344" cy="3083908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cxnSp>
        <p:nvCxnSpPr>
          <p:cNvPr id="11" name="Rak 10">
            <a:extLst>
              <a:ext uri="{FF2B5EF4-FFF2-40B4-BE49-F238E27FC236}">
                <a16:creationId xmlns:a16="http://schemas.microsoft.com/office/drawing/2014/main" id="{F81483C3-51B0-E046-A492-E7D3770F8BC4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1133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 Brödtext eller punktlista med två bilder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text 10">
            <a:extLst>
              <a:ext uri="{FF2B5EF4-FFF2-40B4-BE49-F238E27FC236}">
                <a16:creationId xmlns:a16="http://schemas.microsoft.com/office/drawing/2014/main" id="{CC058478-6F88-474C-AA2C-5B47A915B5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528" y="2084851"/>
            <a:ext cx="4824536" cy="4032448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800"/>
            </a:lvl1pPr>
            <a:lvl2pPr>
              <a:spcBef>
                <a:spcPts val="300"/>
              </a:spcBef>
              <a:spcAft>
                <a:spcPts val="600"/>
              </a:spcAft>
              <a:defRPr sz="1800"/>
            </a:lvl2pPr>
            <a:lvl3pPr>
              <a:spcBef>
                <a:spcPts val="300"/>
              </a:spcBef>
              <a:spcAft>
                <a:spcPts val="600"/>
              </a:spcAft>
              <a:defRPr sz="1800"/>
            </a:lvl3pPr>
            <a:lvl4pPr>
              <a:spcBef>
                <a:spcPts val="300"/>
              </a:spcBef>
              <a:spcAft>
                <a:spcPts val="600"/>
              </a:spcAft>
              <a:defRPr sz="1800"/>
            </a:lvl4pPr>
            <a:lvl5pPr>
              <a:spcBef>
                <a:spcPts val="3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  <p:cxnSp>
        <p:nvCxnSpPr>
          <p:cNvPr id="17" name="Rak 16">
            <a:extLst>
              <a:ext uri="{FF2B5EF4-FFF2-40B4-BE49-F238E27FC236}">
                <a16:creationId xmlns:a16="http://schemas.microsoft.com/office/drawing/2014/main" id="{AA7FD089-7BB1-0048-B2A7-739201C9253A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ubrik 1">
            <a:extLst>
              <a:ext uri="{FF2B5EF4-FFF2-40B4-BE49-F238E27FC236}">
                <a16:creationId xmlns:a16="http://schemas.microsoft.com/office/drawing/2014/main" id="{98C39911-F992-5440-A967-E56CB7436A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528" y="356659"/>
            <a:ext cx="4824536" cy="1536171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sv-SE"/>
              <a:t>Brödtext eller punktlista med två bilder till höger</a:t>
            </a:r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577001C9-5CAB-E145-83DC-1476843919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6096" y="-1"/>
            <a:ext cx="3708096" cy="3097903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9EB58EDE-19E3-3243-A064-6EF1E8987B23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5452656" y="3408875"/>
            <a:ext cx="3691344" cy="3083908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6663870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8 Text och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9B4B4598-B703-DC42-88F9-5B210EB468DB}"/>
              </a:ext>
            </a:extLst>
          </p:cNvPr>
          <p:cNvSpPr/>
          <p:nvPr userDrawn="1"/>
        </p:nvSpPr>
        <p:spPr>
          <a:xfrm>
            <a:off x="0" y="-1"/>
            <a:ext cx="9144000" cy="64927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accent2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7CE31AD6-A4AB-6440-9A99-0C6211833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528" y="356659"/>
            <a:ext cx="8568952" cy="974363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noProof="0" err="1"/>
              <a:t>Helsida</a:t>
            </a:r>
            <a:r>
              <a:rPr lang="en-GB" noProof="0"/>
              <a:t>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grafik</a:t>
            </a:r>
            <a:r>
              <a:rPr lang="sv-SE"/>
              <a:t>, med eller utan rubrik</a:t>
            </a:r>
            <a:endParaRPr lang="en-GB" noProof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CF55A5AC-779B-9743-B3ED-AE175EE044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16016" y="1604751"/>
            <a:ext cx="4176464" cy="4529109"/>
          </a:xfrm>
        </p:spPr>
        <p:txBody>
          <a:bodyPr>
            <a:normAutofit/>
          </a:bodyPr>
          <a:lstStyle>
            <a:lvl1pPr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önskad</a:t>
            </a:r>
            <a:r>
              <a:rPr lang="en-GB" noProof="0"/>
              <a:t> ikon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lägga</a:t>
            </a:r>
            <a:r>
              <a:rPr lang="en-GB" noProof="0"/>
              <a:t> till </a:t>
            </a:r>
            <a:r>
              <a:rPr lang="en-GB" noProof="0" err="1"/>
              <a:t>grafik</a:t>
            </a:r>
            <a:endParaRPr lang="en-GB" noProof="0"/>
          </a:p>
        </p:txBody>
      </p:sp>
      <p:sp>
        <p:nvSpPr>
          <p:cNvPr id="13" name="Platshållare för text 10">
            <a:extLst>
              <a:ext uri="{FF2B5EF4-FFF2-40B4-BE49-F238E27FC236}">
                <a16:creationId xmlns:a16="http://schemas.microsoft.com/office/drawing/2014/main" id="{F1CF3662-3B2D-124E-B9CB-F2FF964F2A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528" y="1588190"/>
            <a:ext cx="4104457" cy="4529109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  <a:lvl2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2pPr>
            <a:lvl3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>
              <a:spcBef>
                <a:spcPts val="300"/>
              </a:spcBef>
              <a:spcAft>
                <a:spcPts val="60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  <p:cxnSp>
        <p:nvCxnSpPr>
          <p:cNvPr id="8" name="Rak 7">
            <a:extLst>
              <a:ext uri="{FF2B5EF4-FFF2-40B4-BE49-F238E27FC236}">
                <a16:creationId xmlns:a16="http://schemas.microsoft.com/office/drawing/2014/main" id="{9186049F-DD50-7F4B-94D7-49DF5A1BE939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4599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 Text och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35817855-8625-104D-97BB-CB130A7A8159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ubrik 1">
            <a:extLst>
              <a:ext uri="{FF2B5EF4-FFF2-40B4-BE49-F238E27FC236}">
                <a16:creationId xmlns:a16="http://schemas.microsoft.com/office/drawing/2014/main" id="{7CE31AD6-A4AB-6440-9A99-0C6211833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528" y="356659"/>
            <a:ext cx="8568952" cy="974363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noProof="0" err="1"/>
              <a:t>Helsida</a:t>
            </a:r>
            <a:r>
              <a:rPr lang="en-GB" noProof="0"/>
              <a:t>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grafik</a:t>
            </a:r>
            <a:r>
              <a:rPr lang="sv-SE"/>
              <a:t>, med eller utan rubrik</a:t>
            </a:r>
            <a:endParaRPr lang="en-GB" noProof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CF55A5AC-779B-9743-B3ED-AE175EE044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16016" y="1604751"/>
            <a:ext cx="4176464" cy="4529109"/>
          </a:xfrm>
        </p:spPr>
        <p:txBody>
          <a:bodyPr>
            <a:normAutofit/>
          </a:bodyPr>
          <a:lstStyle>
            <a:lvl1pPr>
              <a:buFontTx/>
              <a:buNone/>
              <a:defRPr sz="1800"/>
            </a:lvl1pPr>
          </a:lstStyle>
          <a:p>
            <a:pPr lvl="0"/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önskad</a:t>
            </a:r>
            <a:r>
              <a:rPr lang="en-GB" noProof="0"/>
              <a:t> ikon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lägga</a:t>
            </a:r>
            <a:r>
              <a:rPr lang="en-GB" noProof="0"/>
              <a:t> till </a:t>
            </a:r>
            <a:r>
              <a:rPr lang="en-GB" noProof="0" err="1"/>
              <a:t>grafik</a:t>
            </a:r>
            <a:endParaRPr lang="en-GB" noProof="0"/>
          </a:p>
        </p:txBody>
      </p:sp>
      <p:sp>
        <p:nvSpPr>
          <p:cNvPr id="13" name="Platshållare för text 10">
            <a:extLst>
              <a:ext uri="{FF2B5EF4-FFF2-40B4-BE49-F238E27FC236}">
                <a16:creationId xmlns:a16="http://schemas.microsoft.com/office/drawing/2014/main" id="{F1CF3662-3B2D-124E-B9CB-F2FF964F2A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528" y="1588190"/>
            <a:ext cx="4104457" cy="4529109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800"/>
            </a:lvl1pPr>
            <a:lvl2pPr>
              <a:spcBef>
                <a:spcPts val="300"/>
              </a:spcBef>
              <a:spcAft>
                <a:spcPts val="600"/>
              </a:spcAft>
              <a:defRPr sz="1800"/>
            </a:lvl2pPr>
            <a:lvl3pPr>
              <a:spcBef>
                <a:spcPts val="300"/>
              </a:spcBef>
              <a:spcAft>
                <a:spcPts val="600"/>
              </a:spcAft>
              <a:defRPr sz="1800"/>
            </a:lvl3pPr>
            <a:lvl4pPr>
              <a:spcBef>
                <a:spcPts val="300"/>
              </a:spcBef>
              <a:spcAft>
                <a:spcPts val="600"/>
              </a:spcAft>
              <a:defRPr sz="1800"/>
            </a:lvl4pPr>
            <a:lvl5pPr>
              <a:spcBef>
                <a:spcPts val="3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192368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Grafik helsida, med eller utan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D158DA3D-3A99-AA44-ABEE-3DDBD504877D}"/>
              </a:ext>
            </a:extLst>
          </p:cNvPr>
          <p:cNvSpPr/>
          <p:nvPr userDrawn="1"/>
        </p:nvSpPr>
        <p:spPr>
          <a:xfrm>
            <a:off x="0" y="-1"/>
            <a:ext cx="9144000" cy="64927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accent2"/>
              </a:solidFill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23528" y="356659"/>
            <a:ext cx="8568952" cy="974363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noProof="0" err="1"/>
              <a:t>Helsida</a:t>
            </a:r>
            <a:r>
              <a:rPr lang="en-GB" noProof="0"/>
              <a:t>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grafik</a:t>
            </a:r>
            <a:r>
              <a:rPr lang="sv-SE"/>
              <a:t>, med eller utan rubrik</a:t>
            </a:r>
            <a:endParaRPr lang="en-GB" noProof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660CF941-D676-3246-9C7A-223A3DF4D26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16016" y="1604751"/>
            <a:ext cx="4176464" cy="4529109"/>
          </a:xfrm>
        </p:spPr>
        <p:txBody>
          <a:bodyPr>
            <a:normAutofit/>
          </a:bodyPr>
          <a:lstStyle>
            <a:lvl1pPr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önskad</a:t>
            </a:r>
            <a:r>
              <a:rPr lang="en-GB" noProof="0"/>
              <a:t> ikon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lägga</a:t>
            </a:r>
            <a:r>
              <a:rPr lang="en-GB" noProof="0"/>
              <a:t> till </a:t>
            </a:r>
            <a:r>
              <a:rPr lang="en-GB" noProof="0" err="1"/>
              <a:t>grafik</a:t>
            </a:r>
            <a:endParaRPr lang="en-GB" noProof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7A7A4B12-4010-A448-9383-DD10329559F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3528" y="1604751"/>
            <a:ext cx="4176464" cy="4529109"/>
          </a:xfrm>
        </p:spPr>
        <p:txBody>
          <a:bodyPr>
            <a:normAutofit/>
          </a:bodyPr>
          <a:lstStyle>
            <a:lvl1pPr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önskad</a:t>
            </a:r>
            <a:r>
              <a:rPr lang="en-GB" noProof="0"/>
              <a:t> ikon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lägga</a:t>
            </a:r>
            <a:r>
              <a:rPr lang="en-GB" noProof="0"/>
              <a:t> till </a:t>
            </a:r>
            <a:r>
              <a:rPr lang="en-GB" noProof="0" err="1"/>
              <a:t>grafik</a:t>
            </a:r>
            <a:endParaRPr lang="en-GB" noProof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41C7399C-D5A2-A24B-94D2-8E3A91266D33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0008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 Grafik helsida, med eller utan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23528" y="356659"/>
            <a:ext cx="8568952" cy="974363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noProof="0" err="1"/>
              <a:t>Helsida</a:t>
            </a:r>
            <a:r>
              <a:rPr lang="en-GB" noProof="0"/>
              <a:t>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grafik</a:t>
            </a:r>
            <a:r>
              <a:rPr lang="sv-SE"/>
              <a:t>, med eller utan rubrik</a:t>
            </a:r>
            <a:endParaRPr lang="en-GB" noProof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660CF941-D676-3246-9C7A-223A3DF4D26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16016" y="1604751"/>
            <a:ext cx="4176464" cy="4529109"/>
          </a:xfrm>
        </p:spPr>
        <p:txBody>
          <a:bodyPr>
            <a:normAutofit/>
          </a:bodyPr>
          <a:lstStyle>
            <a:lvl1pPr>
              <a:buFontTx/>
              <a:buNone/>
              <a:defRPr sz="1800"/>
            </a:lvl1pPr>
          </a:lstStyle>
          <a:p>
            <a:pPr lvl="0"/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önskad</a:t>
            </a:r>
            <a:r>
              <a:rPr lang="en-GB" noProof="0"/>
              <a:t> ikon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lägga</a:t>
            </a:r>
            <a:r>
              <a:rPr lang="en-GB" noProof="0"/>
              <a:t> till </a:t>
            </a:r>
            <a:r>
              <a:rPr lang="en-GB" noProof="0" err="1"/>
              <a:t>grafik</a:t>
            </a:r>
            <a:endParaRPr lang="en-GB" noProof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7A7A4B12-4010-A448-9383-DD10329559F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3528" y="1604751"/>
            <a:ext cx="4176464" cy="4529109"/>
          </a:xfrm>
        </p:spPr>
        <p:txBody>
          <a:bodyPr>
            <a:normAutofit/>
          </a:bodyPr>
          <a:lstStyle>
            <a:lvl1pPr>
              <a:buFontTx/>
              <a:buNone/>
              <a:defRPr sz="1800"/>
            </a:lvl1pPr>
          </a:lstStyle>
          <a:p>
            <a:pPr lvl="0"/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önskad</a:t>
            </a:r>
            <a:r>
              <a:rPr lang="en-GB" noProof="0"/>
              <a:t> ikon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lägga</a:t>
            </a:r>
            <a:r>
              <a:rPr lang="en-GB" noProof="0"/>
              <a:t> till </a:t>
            </a:r>
            <a:r>
              <a:rPr lang="en-GB" noProof="0" err="1"/>
              <a:t>grafik</a:t>
            </a:r>
            <a:endParaRPr lang="en-GB" noProof="0"/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A278BD17-F1BC-974A-B38D-F7BF41120D32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265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0 Brödtext eller punktlista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9193BA60-5053-9246-B128-6DF120C5679B}"/>
              </a:ext>
            </a:extLst>
          </p:cNvPr>
          <p:cNvSpPr/>
          <p:nvPr userDrawn="1"/>
        </p:nvSpPr>
        <p:spPr>
          <a:xfrm>
            <a:off x="0" y="-1"/>
            <a:ext cx="9144000" cy="64927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accent2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1642D465-5DDA-544E-A4E0-D36DB149CA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528" y="356659"/>
            <a:ext cx="8568952" cy="974363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noProof="0" err="1"/>
              <a:t>Brödtext</a:t>
            </a:r>
            <a:r>
              <a:rPr lang="en-GB" noProof="0"/>
              <a:t> </a:t>
            </a:r>
            <a:r>
              <a:rPr lang="en-GB" noProof="0" err="1"/>
              <a:t>eller</a:t>
            </a:r>
            <a:r>
              <a:rPr lang="en-GB" noProof="0"/>
              <a:t> </a:t>
            </a:r>
            <a:r>
              <a:rPr lang="en-GB" noProof="0" err="1"/>
              <a:t>punktlista</a:t>
            </a:r>
            <a:r>
              <a:rPr lang="en-GB" noProof="0"/>
              <a:t> </a:t>
            </a:r>
            <a:r>
              <a:rPr lang="en-GB" noProof="0" err="1"/>
              <a:t>helsida</a:t>
            </a:r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7B52CEE2-0EEE-7642-8BCF-3FBFF107B52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23528" y="1604751"/>
            <a:ext cx="6840000" cy="4529109"/>
          </a:xfrm>
        </p:spPr>
        <p:txBody>
          <a:bodyPr>
            <a:noAutofit/>
          </a:bodyPr>
          <a:lstStyle>
            <a:lvl1pPr>
              <a:lnSpc>
                <a:spcPts val="2060"/>
              </a:lnSpc>
              <a:spcBef>
                <a:spcPts val="600"/>
              </a:spcBef>
              <a:buFontTx/>
              <a:buNone/>
              <a:defRPr sz="1800">
                <a:solidFill>
                  <a:schemeClr val="bg1"/>
                </a:solidFill>
              </a:defRPr>
            </a:lvl1pPr>
            <a:lvl2pPr>
              <a:lnSpc>
                <a:spcPts val="2060"/>
              </a:lnSpc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lnSpc>
                <a:spcPts val="2060"/>
              </a:lnSpc>
              <a:spcBef>
                <a:spcPts val="600"/>
              </a:spcBef>
              <a:defRPr sz="1800">
                <a:solidFill>
                  <a:schemeClr val="bg1"/>
                </a:solidFill>
              </a:defRPr>
            </a:lvl3pPr>
            <a:lvl4pPr>
              <a:lnSpc>
                <a:spcPts val="2060"/>
              </a:lnSpc>
              <a:spcBef>
                <a:spcPts val="60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ts val="2060"/>
              </a:lnSpc>
              <a:spcBef>
                <a:spcPts val="600"/>
              </a:spcBef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1D3BAA59-B621-2045-AC1F-08FE1AA5E86B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5420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Brödtext eller punktlista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E5672027-33F8-A74E-8829-1B8EBCC270B1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ubrik 1">
            <a:extLst>
              <a:ext uri="{FF2B5EF4-FFF2-40B4-BE49-F238E27FC236}">
                <a16:creationId xmlns:a16="http://schemas.microsoft.com/office/drawing/2014/main" id="{1642D465-5DDA-544E-A4E0-D36DB149CA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528" y="356659"/>
            <a:ext cx="8568952" cy="974363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noProof="0" err="1"/>
              <a:t>Brödtext</a:t>
            </a:r>
            <a:r>
              <a:rPr lang="en-GB" noProof="0"/>
              <a:t> </a:t>
            </a:r>
            <a:r>
              <a:rPr lang="en-GB" noProof="0" err="1"/>
              <a:t>eller</a:t>
            </a:r>
            <a:r>
              <a:rPr lang="en-GB" noProof="0"/>
              <a:t> </a:t>
            </a:r>
            <a:r>
              <a:rPr lang="en-GB" noProof="0" err="1"/>
              <a:t>punktlista</a:t>
            </a:r>
            <a:r>
              <a:rPr lang="en-GB" noProof="0"/>
              <a:t> </a:t>
            </a:r>
            <a:r>
              <a:rPr lang="en-GB" noProof="0" err="1"/>
              <a:t>helsida</a:t>
            </a:r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7B52CEE2-0EEE-7642-8BCF-3FBFF107B52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23528" y="1604751"/>
            <a:ext cx="6840000" cy="4529109"/>
          </a:xfrm>
        </p:spPr>
        <p:txBody>
          <a:bodyPr>
            <a:noAutofit/>
          </a:bodyPr>
          <a:lstStyle>
            <a:lvl1pPr>
              <a:lnSpc>
                <a:spcPts val="2060"/>
              </a:lnSpc>
              <a:spcBef>
                <a:spcPts val="600"/>
              </a:spcBef>
              <a:buFontTx/>
              <a:buNone/>
              <a:defRPr sz="1800"/>
            </a:lvl1pPr>
            <a:lvl2pPr>
              <a:lnSpc>
                <a:spcPts val="2060"/>
              </a:lnSpc>
              <a:spcBef>
                <a:spcPts val="600"/>
              </a:spcBef>
              <a:defRPr sz="1800"/>
            </a:lvl2pPr>
            <a:lvl3pPr>
              <a:lnSpc>
                <a:spcPts val="2060"/>
              </a:lnSpc>
              <a:spcBef>
                <a:spcPts val="600"/>
              </a:spcBef>
              <a:defRPr sz="1800"/>
            </a:lvl3pPr>
            <a:lvl4pPr>
              <a:lnSpc>
                <a:spcPts val="2060"/>
              </a:lnSpc>
              <a:spcBef>
                <a:spcPts val="600"/>
              </a:spcBef>
              <a:defRPr sz="1800"/>
            </a:lvl4pPr>
            <a:lvl5pPr>
              <a:lnSpc>
                <a:spcPts val="2060"/>
              </a:lnSpc>
              <a:spcBef>
                <a:spcPts val="600"/>
              </a:spcBef>
              <a:defRPr sz="18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8500480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1 Kort faktatext/citat/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0FEA8D0-97FC-0145-ABB7-01D6F603B35D}"/>
              </a:ext>
            </a:extLst>
          </p:cNvPr>
          <p:cNvSpPr/>
          <p:nvPr userDrawn="1"/>
        </p:nvSpPr>
        <p:spPr>
          <a:xfrm>
            <a:off x="0" y="0"/>
            <a:ext cx="9144000" cy="64928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B596530-1570-4C45-A427-AA5DD21FC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8DEC5FA-304C-CC40-A0A2-9FA649D4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63EFF9CB-BC4F-D94E-BCB7-BBEE9FC9F8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39652" y="2204864"/>
            <a:ext cx="6264696" cy="1955552"/>
          </a:xfrm>
        </p:spPr>
        <p:txBody>
          <a:bodyPr anchor="t" anchorCtr="0">
            <a:noAutofit/>
          </a:bodyPr>
          <a:lstStyle>
            <a:lvl1pPr algn="l">
              <a:lnSpc>
                <a:spcPts val="4000"/>
              </a:lnSpc>
              <a:defRPr sz="30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sv-SE"/>
              <a:t>Plats för kortare text, exempelvis </a:t>
            </a:r>
            <a:br>
              <a:rPr lang="sv-SE"/>
            </a:br>
            <a:r>
              <a:rPr lang="sv-SE"/>
              <a:t>en ingress, ett citat eller en kortare faktatext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D484E5A2-20CD-394A-9D0D-9459DB4FB1C6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236800"/>
      </p:ext>
    </p:extLst>
  </p:cSld>
  <p:clrMapOvr>
    <a:masterClrMapping/>
  </p:clrMapOvr>
  <p:hf hdr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Kort faktatext/citat/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0FEA8D0-97FC-0145-ABB7-01D6F603B35D}"/>
              </a:ext>
            </a:extLst>
          </p:cNvPr>
          <p:cNvSpPr/>
          <p:nvPr userDrawn="1"/>
        </p:nvSpPr>
        <p:spPr>
          <a:xfrm>
            <a:off x="0" y="0"/>
            <a:ext cx="9144000" cy="64928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B596530-1570-4C45-A427-AA5DD21FC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8DEC5FA-304C-CC40-A0A2-9FA649D4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9B2F0133-BB06-2C4B-9EEA-1D9323D05238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ubrik 1">
            <a:extLst>
              <a:ext uri="{FF2B5EF4-FFF2-40B4-BE49-F238E27FC236}">
                <a16:creationId xmlns:a16="http://schemas.microsoft.com/office/drawing/2014/main" id="{63EFF9CB-BC4F-D94E-BCB7-BBEE9FC9F8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39652" y="2204864"/>
            <a:ext cx="6264696" cy="1955552"/>
          </a:xfrm>
        </p:spPr>
        <p:txBody>
          <a:bodyPr anchor="t" anchorCtr="0">
            <a:noAutofit/>
          </a:bodyPr>
          <a:lstStyle>
            <a:lvl1pPr algn="l">
              <a:lnSpc>
                <a:spcPts val="4000"/>
              </a:lnSpc>
              <a:defRPr sz="30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sv-SE"/>
              <a:t>Plats för kortare text, exempelvis </a:t>
            </a:r>
            <a:br>
              <a:rPr lang="sv-SE"/>
            </a:br>
            <a:r>
              <a:rPr lang="sv-SE"/>
              <a:t>en ingress, ett citat eller en kortare faktatext</a:t>
            </a:r>
          </a:p>
        </p:txBody>
      </p:sp>
    </p:spTree>
    <p:extLst>
      <p:ext uri="{BB962C8B-B14F-4D97-AF65-F5344CB8AC3E}">
        <p14:creationId xmlns:p14="http://schemas.microsoft.com/office/powerpoint/2010/main" val="1139951043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 Text och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35817855-8625-104D-97BB-CB130A7A8159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ubrik 1">
            <a:extLst>
              <a:ext uri="{FF2B5EF4-FFF2-40B4-BE49-F238E27FC236}">
                <a16:creationId xmlns:a16="http://schemas.microsoft.com/office/drawing/2014/main" id="{7CE31AD6-A4AB-6440-9A99-0C6211833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528" y="356659"/>
            <a:ext cx="8568952" cy="974363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noProof="0" err="1"/>
              <a:t>Helsida</a:t>
            </a:r>
            <a:r>
              <a:rPr lang="en-GB" noProof="0"/>
              <a:t>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grafik</a:t>
            </a:r>
            <a:r>
              <a:rPr lang="sv-SE"/>
              <a:t>, med eller utan rubrik</a:t>
            </a:r>
            <a:endParaRPr lang="en-GB" noProof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CF55A5AC-779B-9743-B3ED-AE175EE044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16016" y="1604751"/>
            <a:ext cx="4176464" cy="4529109"/>
          </a:xfrm>
        </p:spPr>
        <p:txBody>
          <a:bodyPr>
            <a:normAutofit/>
          </a:bodyPr>
          <a:lstStyle>
            <a:lvl1pPr>
              <a:buFontTx/>
              <a:buNone/>
              <a:defRPr sz="1800"/>
            </a:lvl1pPr>
          </a:lstStyle>
          <a:p>
            <a:pPr lvl="0"/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önskad</a:t>
            </a:r>
            <a:r>
              <a:rPr lang="en-GB" noProof="0"/>
              <a:t> ikon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lägga</a:t>
            </a:r>
            <a:r>
              <a:rPr lang="en-GB" noProof="0"/>
              <a:t> till </a:t>
            </a:r>
            <a:r>
              <a:rPr lang="en-GB" noProof="0" err="1"/>
              <a:t>grafik</a:t>
            </a:r>
            <a:endParaRPr lang="en-GB" noProof="0"/>
          </a:p>
        </p:txBody>
      </p:sp>
      <p:sp>
        <p:nvSpPr>
          <p:cNvPr id="13" name="Platshållare för text 10">
            <a:extLst>
              <a:ext uri="{FF2B5EF4-FFF2-40B4-BE49-F238E27FC236}">
                <a16:creationId xmlns:a16="http://schemas.microsoft.com/office/drawing/2014/main" id="{F1CF3662-3B2D-124E-B9CB-F2FF964F2A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528" y="1588190"/>
            <a:ext cx="4104457" cy="4529109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spcAft>
                <a:spcPts val="600"/>
              </a:spcAft>
              <a:defRPr sz="1800"/>
            </a:lvl1pPr>
            <a:lvl2pPr>
              <a:spcBef>
                <a:spcPts val="300"/>
              </a:spcBef>
              <a:spcAft>
                <a:spcPts val="600"/>
              </a:spcAft>
              <a:defRPr sz="1800"/>
            </a:lvl2pPr>
            <a:lvl3pPr>
              <a:spcBef>
                <a:spcPts val="300"/>
              </a:spcBef>
              <a:spcAft>
                <a:spcPts val="600"/>
              </a:spcAft>
              <a:defRPr sz="1800"/>
            </a:lvl3pPr>
            <a:lvl4pPr>
              <a:spcBef>
                <a:spcPts val="300"/>
              </a:spcBef>
              <a:spcAft>
                <a:spcPts val="600"/>
              </a:spcAft>
              <a:defRPr sz="1800"/>
            </a:lvl4pPr>
            <a:lvl5pPr>
              <a:spcBef>
                <a:spcPts val="3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797656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 Avsnittsskilj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0FEA8D0-97FC-0145-ABB7-01D6F603B35D}"/>
              </a:ext>
            </a:extLst>
          </p:cNvPr>
          <p:cNvSpPr/>
          <p:nvPr userDrawn="1"/>
        </p:nvSpPr>
        <p:spPr>
          <a:xfrm>
            <a:off x="0" y="0"/>
            <a:ext cx="9144000" cy="64928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B596530-1570-4C45-A427-AA5DD21FC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8DEC5FA-304C-CC40-A0A2-9FA649D4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83F783A6-9824-094F-8C7F-7304AF15CB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7340" y="2310333"/>
            <a:ext cx="6309320" cy="1872209"/>
          </a:xfrm>
        </p:spPr>
        <p:txBody>
          <a:bodyPr anchor="t" anchorCtr="0">
            <a:noAutofit/>
          </a:bodyPr>
          <a:lstStyle>
            <a:lvl1pPr algn="ctr">
              <a:defRPr sz="6300">
                <a:solidFill>
                  <a:schemeClr val="accent2"/>
                </a:solidFill>
              </a:defRPr>
            </a:lvl1pPr>
          </a:lstStyle>
          <a:p>
            <a:r>
              <a:rPr lang="sv-SE"/>
              <a:t>Eventuell avsnittsskiljare</a:t>
            </a:r>
            <a:endParaRPr lang="en-GB" noProof="0"/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BBA218D8-7016-C846-B8AF-CF35B67DC501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626147"/>
      </p:ext>
    </p:extLst>
  </p:cSld>
  <p:clrMapOvr>
    <a:masterClrMapping/>
  </p:clrMapOvr>
  <p:hf hdr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Avsnittsskilj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0FEA8D0-97FC-0145-ABB7-01D6F603B35D}"/>
              </a:ext>
            </a:extLst>
          </p:cNvPr>
          <p:cNvSpPr/>
          <p:nvPr userDrawn="1"/>
        </p:nvSpPr>
        <p:spPr>
          <a:xfrm>
            <a:off x="0" y="0"/>
            <a:ext cx="9144000" cy="649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B596530-1570-4C45-A427-AA5DD21FC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8DEC5FA-304C-CC40-A0A2-9FA649D4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83F783A6-9824-094F-8C7F-7304AF15CB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7340" y="2310333"/>
            <a:ext cx="6309320" cy="1872209"/>
          </a:xfrm>
        </p:spPr>
        <p:txBody>
          <a:bodyPr anchor="t" anchorCtr="0">
            <a:noAutofit/>
          </a:bodyPr>
          <a:lstStyle>
            <a:lvl1pPr algn="ctr">
              <a:defRPr sz="6300">
                <a:solidFill>
                  <a:schemeClr val="accent2"/>
                </a:solidFill>
              </a:defRPr>
            </a:lvl1pPr>
          </a:lstStyle>
          <a:p>
            <a:r>
              <a:rPr lang="sv-SE"/>
              <a:t>Eventuell avsnittsskiljare</a:t>
            </a:r>
            <a:endParaRPr lang="en-GB" noProof="0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13E36C7E-31EC-EA42-8093-3A5CC9BBD5CF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018687"/>
      </p:ext>
    </p:extLst>
  </p:cSld>
  <p:clrMapOvr>
    <a:masterClrMapping/>
  </p:clrMapOvr>
  <p:hf hdr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Pausbild eller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C9434CA2-1575-E846-91F6-667586C1AA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404664" y="96"/>
            <a:ext cx="11887200" cy="6492686"/>
          </a:xfrm>
          <a:solidFill>
            <a:schemeClr val="bg2">
              <a:lumMod val="95000"/>
              <a:alpha val="8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CAEA60C-CFD7-5648-9383-C03C530E9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5ECDA0E-4E30-754C-B588-797FE2D88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11" name="Rak 10">
            <a:extLst>
              <a:ext uri="{FF2B5EF4-FFF2-40B4-BE49-F238E27FC236}">
                <a16:creationId xmlns:a16="http://schemas.microsoft.com/office/drawing/2014/main" id="{5D6E5099-FD98-1849-A259-F4D2687F2C84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693788"/>
      </p:ext>
    </p:extLst>
  </p:cSld>
  <p:clrMapOvr>
    <a:masterClrMapping/>
  </p:clrMapOvr>
  <p:hf hdr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Avslutsbild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0FEA8D0-97FC-0145-ABB7-01D6F603B35D}"/>
              </a:ext>
            </a:extLst>
          </p:cNvPr>
          <p:cNvSpPr/>
          <p:nvPr userDrawn="1"/>
        </p:nvSpPr>
        <p:spPr>
          <a:xfrm>
            <a:off x="0" y="4"/>
            <a:ext cx="9144000" cy="68579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4" name="Bildobjekt 3" descr="En bild som visar text&#10;&#10;Automatiskt genererad beskrivning">
            <a:extLst>
              <a:ext uri="{FF2B5EF4-FFF2-40B4-BE49-F238E27FC236}">
                <a16:creationId xmlns:a16="http://schemas.microsoft.com/office/drawing/2014/main" id="{74D76E40-4B9D-E841-BB9F-F7BCA98DEF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780" y="1920256"/>
            <a:ext cx="2690439" cy="301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73813"/>
      </p:ext>
    </p:extLst>
  </p:cSld>
  <p:clrMapOvr>
    <a:masterClrMapping/>
  </p:clrMapOvr>
  <p:hf hdr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bild/Välkomstbild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4"/>
          <a:stretch/>
        </p:blipFill>
        <p:spPr>
          <a:xfrm>
            <a:off x="0" y="-1"/>
            <a:ext cx="9144000" cy="5626315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E4DF4423-250C-9A48-B751-F6D582913D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1A84FD29-DC6C-5C4F-9E54-D865886CFA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71437022"/>
      </p:ext>
    </p:extLst>
  </p:cSld>
  <p:clrMapOvr>
    <a:masterClrMapping/>
  </p:clrMapOvr>
  <p:hf hdr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Startbild/Välkoms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" b="174"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6" name="Bildobjekt 5" descr="En bild som visar text&#10;&#10;Automatiskt genererad beskrivning">
            <a:extLst>
              <a:ext uri="{FF2B5EF4-FFF2-40B4-BE49-F238E27FC236}">
                <a16:creationId xmlns:a16="http://schemas.microsoft.com/office/drawing/2014/main" id="{0C46A704-595B-B041-96D2-C1BE8076D8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BB1EAB2-5BF2-7F4D-A458-D48D8DC494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35225475"/>
      </p:ext>
    </p:extLst>
  </p:cSld>
  <p:clrMapOvr>
    <a:masterClrMapping/>
  </p:clrMapOvr>
  <p:hf hdr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" r="5506"/>
          <a:stretch/>
        </p:blipFill>
        <p:spPr>
          <a:xfrm>
            <a:off x="0" y="-1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C16F9458-AE62-C54E-8B73-7DF932D550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BC66C596-9601-7D43-8788-D4F4785A21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39279135"/>
      </p:ext>
    </p:extLst>
  </p:cSld>
  <p:clrMapOvr>
    <a:masterClrMapping/>
  </p:clrMapOvr>
  <p:hf hdr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" r="2239"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07E0FA2D-9E16-794D-A3B2-25493AFD91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7E52C0F1-2414-4641-BE07-F3D586E778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80309975"/>
      </p:ext>
    </p:extLst>
  </p:cSld>
  <p:clrMapOvr>
    <a:masterClrMapping/>
  </p:clrMapOvr>
  <p:hf hdr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bild/Välkomstbild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1" b="3871"/>
          <a:stretch/>
        </p:blipFill>
        <p:spPr>
          <a:xfrm>
            <a:off x="-3644" y="1"/>
            <a:ext cx="9147644" cy="5626313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8DB134BD-D244-184B-BF01-AE6C41591C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B4CC6778-5794-4C48-BA0B-E51F6F217A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76354994"/>
      </p:ext>
    </p:extLst>
  </p:cSld>
  <p:clrMapOvr>
    <a:masterClrMapping/>
  </p:clrMapOvr>
  <p:hf hdr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3" r="7533"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F72F1D89-8CC0-494E-9CDD-4DE6AC141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27AEF230-4F26-AE41-8EFC-243D3BCE82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21827521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 Grafik helsida, med eller utan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23528" y="356659"/>
            <a:ext cx="8568952" cy="974363"/>
          </a:xfrm>
        </p:spPr>
        <p:txBody>
          <a:bodyPr anchor="t">
            <a:noAutofit/>
          </a:bodyPr>
          <a:lstStyle>
            <a:lvl1pPr>
              <a:lnSpc>
                <a:spcPts val="396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GB" noProof="0" err="1"/>
              <a:t>Helsida</a:t>
            </a:r>
            <a:r>
              <a:rPr lang="en-GB" noProof="0"/>
              <a:t>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grafik</a:t>
            </a:r>
            <a:r>
              <a:rPr lang="sv-SE"/>
              <a:t>, med eller utan rubrik</a:t>
            </a:r>
            <a:endParaRPr lang="en-GB" noProof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660CF941-D676-3246-9C7A-223A3DF4D26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16016" y="1604751"/>
            <a:ext cx="4176464" cy="4529109"/>
          </a:xfrm>
        </p:spPr>
        <p:txBody>
          <a:bodyPr>
            <a:normAutofit/>
          </a:bodyPr>
          <a:lstStyle>
            <a:lvl1pPr>
              <a:buFontTx/>
              <a:buNone/>
              <a:defRPr sz="1800"/>
            </a:lvl1pPr>
          </a:lstStyle>
          <a:p>
            <a:pPr lvl="0"/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önskad</a:t>
            </a:r>
            <a:r>
              <a:rPr lang="en-GB" noProof="0"/>
              <a:t> ikon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lägga</a:t>
            </a:r>
            <a:r>
              <a:rPr lang="en-GB" noProof="0"/>
              <a:t> till </a:t>
            </a:r>
            <a:r>
              <a:rPr lang="en-GB" noProof="0" err="1"/>
              <a:t>grafik</a:t>
            </a:r>
            <a:endParaRPr lang="en-GB" noProof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7A7A4B12-4010-A448-9383-DD10329559F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3528" y="1604751"/>
            <a:ext cx="4176464" cy="4529109"/>
          </a:xfrm>
        </p:spPr>
        <p:txBody>
          <a:bodyPr>
            <a:normAutofit/>
          </a:bodyPr>
          <a:lstStyle>
            <a:lvl1pPr>
              <a:buFontTx/>
              <a:buNone/>
              <a:defRPr sz="1800"/>
            </a:lvl1pPr>
          </a:lstStyle>
          <a:p>
            <a:pPr lvl="0"/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önskad</a:t>
            </a:r>
            <a:r>
              <a:rPr lang="en-GB" noProof="0"/>
              <a:t> ikon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lägga</a:t>
            </a:r>
            <a:r>
              <a:rPr lang="en-GB" noProof="0"/>
              <a:t> till </a:t>
            </a:r>
            <a:r>
              <a:rPr lang="en-GB" noProof="0" err="1"/>
              <a:t>grafik</a:t>
            </a:r>
            <a:endParaRPr lang="en-GB" noProof="0"/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A278BD17-F1BC-974A-B38D-F7BF41120D32}"/>
              </a:ext>
            </a:extLst>
          </p:cNvPr>
          <p:cNvCxnSpPr>
            <a:cxnSpLocks/>
          </p:cNvCxnSpPr>
          <p:nvPr userDrawn="1"/>
        </p:nvCxnSpPr>
        <p:spPr>
          <a:xfrm>
            <a:off x="0" y="6492875"/>
            <a:ext cx="9144000" cy="0"/>
          </a:xfrm>
          <a:prstGeom prst="line">
            <a:avLst/>
          </a:prstGeom>
          <a:ln w="508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42135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bild/Välkomstbild a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3" b="8903"/>
          <a:stretch/>
        </p:blipFill>
        <p:spPr>
          <a:xfrm>
            <a:off x="0" y="1"/>
            <a:ext cx="9144000" cy="5626313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54800451-4E19-F146-951A-2CEEFAF9DD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541C595C-A43C-3C43-BE14-703F9D494B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90698755"/>
      </p:ext>
    </p:extLst>
  </p:cSld>
  <p:clrMapOvr>
    <a:masterClrMapping/>
  </p:clrMapOvr>
  <p:hf hdr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2" b="3472"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204CA00E-814A-FC4E-B2A5-5671E97554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18F19C04-FE5F-A944-A906-B9E7B52C3C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77312317"/>
      </p:ext>
    </p:extLst>
  </p:cSld>
  <p:clrMapOvr>
    <a:masterClrMapping/>
  </p:clrMapOvr>
  <p:hf hdr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" r="2352"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54739E10-B527-C543-B94E-882ACF9E94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1DDE3616-984A-D741-A31B-0828D4B1BB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94058917"/>
      </p:ext>
    </p:extLst>
  </p:cSld>
  <p:clrMapOvr>
    <a:masterClrMapping/>
  </p:clrMapOvr>
  <p:hf hdr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r="1901"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87B2B519-9231-194D-88B5-FACAF1F8D7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C86B01AC-D669-D749-BC8D-CB3EA0211D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55804239"/>
      </p:ext>
    </p:extLst>
  </p:cSld>
  <p:clrMapOvr>
    <a:masterClrMapping/>
  </p:clrMapOvr>
  <p:hf hdr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" b="3538"/>
          <a:stretch/>
        </p:blipFill>
        <p:spPr>
          <a:xfrm>
            <a:off x="0" y="-27382"/>
            <a:ext cx="9144000" cy="5664619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6B707184-4550-994C-BF23-CD8EA2D351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7C5A55EF-C467-A14B-B5C2-99AF24C764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18656669"/>
      </p:ext>
    </p:extLst>
  </p:cSld>
  <p:clrMapOvr>
    <a:masterClrMapping/>
  </p:clrMapOvr>
  <p:hf hdr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1" b="3811"/>
          <a:stretch/>
        </p:blipFill>
        <p:spPr>
          <a:xfrm>
            <a:off x="0" y="0"/>
            <a:ext cx="9144000" cy="5631371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4CA9530C-3E0A-AB40-87F0-76B07D63B0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9B6B08E9-4CA8-004D-874C-EF308A5753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16805128"/>
      </p:ext>
    </p:extLst>
  </p:cSld>
  <p:clrMapOvr>
    <a:masterClrMapping/>
  </p:clrMapOvr>
  <p:hf hdr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0" b="4050"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8F5F7275-F24F-4A41-A143-097C579387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A9B54086-3AA9-FE4C-8F3E-3A9D6A1363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62221537"/>
      </p:ext>
    </p:extLst>
  </p:cSld>
  <p:clrMapOvr>
    <a:masterClrMapping/>
  </p:clrMapOvr>
  <p:hf hdr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9" b="10439"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DB83851E-EE91-0C45-A077-C550566E67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2CF2869-5238-3441-866E-1AA9C5ACC2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19203800"/>
      </p:ext>
    </p:extLst>
  </p:cSld>
  <p:clrMapOvr>
    <a:masterClrMapping/>
  </p:clrMapOvr>
  <p:hf hdr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/Välkomstbild al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r="5731"/>
          <a:stretch/>
        </p:blipFill>
        <p:spPr>
          <a:xfrm>
            <a:off x="0" y="2"/>
            <a:ext cx="9144000" cy="5637237"/>
          </a:xfrm>
          <a:prstGeom prst="rect">
            <a:avLst/>
          </a:prstGeom>
        </p:spPr>
      </p:pic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2D107943-7964-4942-B518-4EF882E0A7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2BC00038-D9A1-3147-B1B7-358727301E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3636430"/>
      </p:ext>
    </p:extLst>
  </p:cSld>
  <p:clrMapOvr>
    <a:masterClrMapping/>
  </p:clrMapOvr>
  <p:hf hdr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1 Startbild/Välkoms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93B73363-7E78-C34B-B4A9-81D47FF0D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" b="174"/>
          <a:stretch/>
        </p:blipFill>
        <p:spPr>
          <a:xfrm>
            <a:off x="0" y="0"/>
            <a:ext cx="9144000" cy="5637237"/>
          </a:xfrm>
          <a:prstGeom prst="rect">
            <a:avLst/>
          </a:prstGeom>
        </p:spPr>
      </p:pic>
      <p:pic>
        <p:nvPicPr>
          <p:cNvPr id="6" name="Bildobjekt 5" descr="En bild som visar text&#10;&#10;Automatiskt genererad beskrivning">
            <a:extLst>
              <a:ext uri="{FF2B5EF4-FFF2-40B4-BE49-F238E27FC236}">
                <a16:creationId xmlns:a16="http://schemas.microsoft.com/office/drawing/2014/main" id="{0C46A704-595B-B041-96D2-C1BE8076D8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734" y="5877272"/>
            <a:ext cx="670746" cy="752281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BB1EAB2-5BF2-7F4D-A458-D48D8DC494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9348" y="1810506"/>
            <a:ext cx="6165304" cy="2016224"/>
          </a:xfrm>
        </p:spPr>
        <p:txBody>
          <a:bodyPr anchor="t" anchorCtr="0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err="1"/>
              <a:t>Välkomstbild</a:t>
            </a:r>
            <a:r>
              <a:rPr lang="en-GB" noProof="0"/>
              <a:t> </a:t>
            </a:r>
            <a:br>
              <a:rPr lang="en-GB" noProof="0"/>
            </a:br>
            <a:r>
              <a:rPr lang="en-GB" noProof="0" err="1"/>
              <a:t>en</a:t>
            </a:r>
            <a:r>
              <a:rPr lang="en-GB" noProof="0"/>
              <a:t> till </a:t>
            </a:r>
            <a:r>
              <a:rPr lang="en-GB" noProof="0" err="1"/>
              <a:t>två</a:t>
            </a:r>
            <a:r>
              <a:rPr lang="en-GB" noProof="0"/>
              <a:t> </a:t>
            </a:r>
            <a:r>
              <a:rPr lang="en-GB" noProof="0" err="1"/>
              <a:t>rader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6676279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9" Type="http://schemas.openxmlformats.org/officeDocument/2006/relationships/slideLayout" Target="../slideLayouts/slideLayout97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41" Type="http://schemas.openxmlformats.org/officeDocument/2006/relationships/theme" Target="../theme/theme3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40" Type="http://schemas.openxmlformats.org/officeDocument/2006/relationships/slideLayout" Target="../slideLayouts/slideLayout98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26" Type="http://schemas.openxmlformats.org/officeDocument/2006/relationships/slideLayout" Target="../slideLayouts/slideLayout124.xml"/><Relationship Id="rId39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34" Type="http://schemas.openxmlformats.org/officeDocument/2006/relationships/slideLayout" Target="../slideLayouts/slideLayout132.xml"/><Relationship Id="rId42" Type="http://schemas.openxmlformats.org/officeDocument/2006/relationships/theme" Target="../theme/theme4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slideLayout" Target="../slideLayouts/slideLayout123.xml"/><Relationship Id="rId33" Type="http://schemas.openxmlformats.org/officeDocument/2006/relationships/slideLayout" Target="../slideLayouts/slideLayout131.xml"/><Relationship Id="rId38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29" Type="http://schemas.openxmlformats.org/officeDocument/2006/relationships/slideLayout" Target="../slideLayouts/slideLayout127.xml"/><Relationship Id="rId41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22.xml"/><Relationship Id="rId32" Type="http://schemas.openxmlformats.org/officeDocument/2006/relationships/slideLayout" Target="../slideLayouts/slideLayout130.xml"/><Relationship Id="rId37" Type="http://schemas.openxmlformats.org/officeDocument/2006/relationships/slideLayout" Target="../slideLayouts/slideLayout135.xml"/><Relationship Id="rId40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28" Type="http://schemas.openxmlformats.org/officeDocument/2006/relationships/slideLayout" Target="../slideLayouts/slideLayout126.xml"/><Relationship Id="rId36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31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Relationship Id="rId27" Type="http://schemas.openxmlformats.org/officeDocument/2006/relationships/slideLayout" Target="../slideLayouts/slideLayout125.xml"/><Relationship Id="rId30" Type="http://schemas.openxmlformats.org/officeDocument/2006/relationships/slideLayout" Target="../slideLayouts/slideLayout128.xml"/><Relationship Id="rId35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08EA902-3FEC-B444-8305-9D2438D95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65124"/>
            <a:ext cx="85689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6809982-C092-9946-8B21-68839CF3D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28" y="1796819"/>
            <a:ext cx="8568952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Klicka här för att ändra format på bakgrundstexten</a:t>
            </a:r>
          </a:p>
          <a:p>
            <a:pPr lvl="1"/>
            <a:r>
              <a:rPr lang="en-GB" noProof="0"/>
              <a:t>Nivå två</a:t>
            </a:r>
          </a:p>
          <a:p>
            <a:pPr lvl="2"/>
            <a:r>
              <a:rPr lang="en-GB" noProof="0"/>
              <a:t>Nivå tre</a:t>
            </a:r>
          </a:p>
          <a:p>
            <a:pPr lvl="3"/>
            <a:r>
              <a:rPr lang="en-GB" noProof="0"/>
              <a:t>Nivå fyra</a:t>
            </a:r>
          </a:p>
          <a:p>
            <a:pPr lvl="4"/>
            <a:r>
              <a:rPr lang="en-GB" noProof="0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B59D353-A655-F641-8905-CE95FF45D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3528" y="649296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chemeClr val="accent2"/>
                </a:solidFill>
                <a:latin typeface="+mn-lt"/>
              </a:defRPr>
            </a:lvl1pPr>
          </a:lstStyle>
          <a:p>
            <a:pPr algn="l"/>
            <a:r>
              <a:rPr lang="sv-SE"/>
              <a:t>NATURVÅRDSVERKET | SWEDISH ENVIRONMENTAL PROTECTION AGENCY</a:t>
            </a:r>
            <a:endParaRPr lang="sv-SE">
              <a:solidFill>
                <a:schemeClr val="accent2"/>
              </a:solidFill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63E0925-3321-1A44-B6CD-64830BD35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508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accent2"/>
                </a:solidFill>
                <a:latin typeface="+mn-lt"/>
              </a:defRPr>
            </a:lvl1pPr>
          </a:lstStyle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472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2" r:id="rId2"/>
    <p:sldLayoutId id="2147483721" r:id="rId3"/>
    <p:sldLayoutId id="2147483727" r:id="rId4"/>
    <p:sldLayoutId id="2147483709" r:id="rId5"/>
    <p:sldLayoutId id="2147483713" r:id="rId6"/>
    <p:sldLayoutId id="2147483716" r:id="rId7"/>
    <p:sldLayoutId id="2147483729" r:id="rId8"/>
    <p:sldLayoutId id="2147483719" r:id="rId9"/>
    <p:sldLayoutId id="2147483720" r:id="rId10"/>
    <p:sldLayoutId id="2147483706" r:id="rId11"/>
    <p:sldLayoutId id="2147483726" r:id="rId12"/>
    <p:sldLayoutId id="2147483728" r:id="rId13"/>
    <p:sldLayoutId id="2147483730" r:id="rId14"/>
    <p:sldLayoutId id="2147483743" r:id="rId15"/>
    <p:sldLayoutId id="2147483682" r:id="rId16"/>
    <p:sldLayoutId id="2147483725" r:id="rId17"/>
    <p:sldLayoutId id="2147483731" r:id="rId18"/>
    <p:sldLayoutId id="2147483744" r:id="rId19"/>
    <p:sldLayoutId id="2147483732" r:id="rId20"/>
    <p:sldLayoutId id="2147483745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40" r:id="rId28"/>
    <p:sldLayoutId id="2147483741" r:id="rId29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08EA902-3FEC-B444-8305-9D2438D95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65124"/>
            <a:ext cx="85689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6809982-C092-9946-8B21-68839CF3D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28" y="1796819"/>
            <a:ext cx="8568952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Klicka här för att ändra format på bakgrundstexten</a:t>
            </a:r>
          </a:p>
          <a:p>
            <a:pPr lvl="1"/>
            <a:r>
              <a:rPr lang="en-GB" noProof="0"/>
              <a:t>Nivå två</a:t>
            </a:r>
          </a:p>
          <a:p>
            <a:pPr lvl="2"/>
            <a:r>
              <a:rPr lang="en-GB" noProof="0"/>
              <a:t>Nivå tre</a:t>
            </a:r>
          </a:p>
          <a:p>
            <a:pPr lvl="3"/>
            <a:r>
              <a:rPr lang="en-GB" noProof="0"/>
              <a:t>Nivå fyra</a:t>
            </a:r>
          </a:p>
          <a:p>
            <a:pPr lvl="4"/>
            <a:r>
              <a:rPr lang="en-GB" noProof="0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B59D353-A655-F641-8905-CE95FF45D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3528" y="649296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chemeClr val="tx2"/>
                </a:solidFill>
                <a:latin typeface="+mn-lt"/>
              </a:defRPr>
            </a:lvl1pPr>
          </a:lstStyle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63E0925-3321-1A44-B6CD-64830BD35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508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tx2"/>
                </a:solidFill>
                <a:latin typeface="+mn-lt"/>
              </a:defRPr>
            </a:lvl1pPr>
          </a:lstStyle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707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  <p:sldLayoutId id="2147483772" r:id="rId25"/>
    <p:sldLayoutId id="2147483773" r:id="rId26"/>
    <p:sldLayoutId id="2147483774" r:id="rId27"/>
    <p:sldLayoutId id="2147483775" r:id="rId28"/>
    <p:sldLayoutId id="2147483776" r:id="rId29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08EA902-3FEC-B444-8305-9D2438D95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65124"/>
            <a:ext cx="85689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6809982-C092-9946-8B21-68839CF3D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28" y="1796819"/>
            <a:ext cx="8568952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Klicka här för att ändra format på bakgrundstexten</a:t>
            </a:r>
          </a:p>
          <a:p>
            <a:pPr lvl="1"/>
            <a:r>
              <a:rPr lang="en-GB" noProof="0"/>
              <a:t>Nivå två</a:t>
            </a:r>
          </a:p>
          <a:p>
            <a:pPr lvl="2"/>
            <a:r>
              <a:rPr lang="en-GB" noProof="0"/>
              <a:t>Nivå tre</a:t>
            </a:r>
          </a:p>
          <a:p>
            <a:pPr lvl="3"/>
            <a:r>
              <a:rPr lang="en-GB" noProof="0"/>
              <a:t>Nivå fyra</a:t>
            </a:r>
          </a:p>
          <a:p>
            <a:pPr lvl="4"/>
            <a:r>
              <a:rPr lang="en-GB" noProof="0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B59D353-A655-F641-8905-CE95FF45D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3528" y="649296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chemeClr val="tx2"/>
                </a:solidFill>
                <a:latin typeface="+mn-lt"/>
              </a:defRPr>
            </a:lvl1pPr>
          </a:lstStyle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63E0925-3321-1A44-B6CD-64830BD35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508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tx2"/>
                </a:solidFill>
                <a:latin typeface="+mn-lt"/>
              </a:defRPr>
            </a:lvl1pPr>
          </a:lstStyle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2984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08EA902-3FEC-B444-8305-9D2438D95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65124"/>
            <a:ext cx="85689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6809982-C092-9946-8B21-68839CF3D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28" y="1796819"/>
            <a:ext cx="8568952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Klicka här för att ändra format på bakgrundstexten</a:t>
            </a:r>
          </a:p>
          <a:p>
            <a:pPr lvl="1"/>
            <a:r>
              <a:rPr lang="en-GB" noProof="0"/>
              <a:t>Nivå två</a:t>
            </a:r>
          </a:p>
          <a:p>
            <a:pPr lvl="2"/>
            <a:r>
              <a:rPr lang="en-GB" noProof="0"/>
              <a:t>Nivå tre</a:t>
            </a:r>
          </a:p>
          <a:p>
            <a:pPr lvl="3"/>
            <a:r>
              <a:rPr lang="en-GB" noProof="0"/>
              <a:t>Nivå fyra</a:t>
            </a:r>
          </a:p>
          <a:p>
            <a:pPr lvl="4"/>
            <a:r>
              <a:rPr lang="en-GB" noProof="0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B59D353-A655-F641-8905-CE95FF45D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3528" y="649296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chemeClr val="tx2"/>
                </a:solidFill>
                <a:latin typeface="+mn-lt"/>
              </a:defRPr>
            </a:lvl1pPr>
          </a:lstStyle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63E0925-3321-1A44-B6CD-64830BD35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508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>
                <a:solidFill>
                  <a:schemeClr val="tx2"/>
                </a:solidFill>
                <a:latin typeface="+mn-lt"/>
              </a:defRPr>
            </a:lvl1pPr>
          </a:lstStyle>
          <a:p>
            <a:fld id="{1844E2AD-2CA4-4022-8F3B-D585D66E2E30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235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  <p:sldLayoutId id="2147483837" r:id="rId18"/>
    <p:sldLayoutId id="2147483838" r:id="rId19"/>
    <p:sldLayoutId id="2147483839" r:id="rId20"/>
    <p:sldLayoutId id="2147483840" r:id="rId21"/>
    <p:sldLayoutId id="2147483841" r:id="rId22"/>
    <p:sldLayoutId id="2147483842" r:id="rId23"/>
    <p:sldLayoutId id="2147483843" r:id="rId24"/>
    <p:sldLayoutId id="2147483844" r:id="rId25"/>
    <p:sldLayoutId id="2147483845" r:id="rId26"/>
    <p:sldLayoutId id="2147483846" r:id="rId27"/>
    <p:sldLayoutId id="2147483847" r:id="rId28"/>
    <p:sldLayoutId id="2147483848" r:id="rId29"/>
    <p:sldLayoutId id="2147483849" r:id="rId30"/>
    <p:sldLayoutId id="2147483850" r:id="rId31"/>
    <p:sldLayoutId id="2147483851" r:id="rId32"/>
    <p:sldLayoutId id="2147483852" r:id="rId33"/>
    <p:sldLayoutId id="2147483853" r:id="rId34"/>
    <p:sldLayoutId id="2147483854" r:id="rId35"/>
    <p:sldLayoutId id="2147483855" r:id="rId36"/>
    <p:sldLayoutId id="2147483856" r:id="rId37"/>
    <p:sldLayoutId id="2147483857" r:id="rId38"/>
    <p:sldLayoutId id="2147483858" r:id="rId39"/>
    <p:sldLayoutId id="2147483859" r:id="rId40"/>
    <p:sldLayoutId id="2147483860" r:id="rId4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gimyndigheten.se/fornybart/hallbarhetskriterier/hallbarhetslagen/hallbarhetsbesked/" TargetMode="External"/><Relationship Id="rId7" Type="http://schemas.openxmlformats.org/officeDocument/2006/relationships/hyperlink" Target="https://www.naturvardsverket.se/amnesomraden/utslappshandel/dokumentation-fran-informationsdagar/" TargetMode="External"/><Relationship Id="rId2" Type="http://schemas.openxmlformats.org/officeDocument/2006/relationships/hyperlink" Target="https://www.naturvardsverket.se/globalassets/vagledning/utslappshandel/vagledning-om-hallbarhetsbesked-for-biobranslen.pdf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limate.ec.europa.eu/eu-action/eu-emissions-trading-system-eu-ets/monitoring-reporting-and-verification-eu-ets-emissions_en#tab-0-1" TargetMode="External"/><Relationship Id="rId5" Type="http://schemas.openxmlformats.org/officeDocument/2006/relationships/hyperlink" Target="https://www.naturvardsverket.se/globalassets/vagledning/utslappshandel/vagledning-om-vanliga-synpunkter-overvakningsplaner.pdf" TargetMode="External"/><Relationship Id="rId4" Type="http://schemas.openxmlformats.org/officeDocument/2006/relationships/hyperlink" Target="https://www.naturvardsverket.se/contentassets/a297c98454f243918a0258839bceb26a/vagledning-biogas-fran-gasnat-inom-eu-ets-2021-12-16.pdf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vardsverket.se/globalassets/vagledning/utslappshandel/eu-ets-vanliga-fragor-och-svar-it-system.pdf" TargetMode="External"/><Relationship Id="rId2" Type="http://schemas.openxmlformats.org/officeDocument/2006/relationships/hyperlink" Target="mailto:EUETS@naturvardsverket.se" TargetMode="External"/><Relationship Id="rId1" Type="http://schemas.openxmlformats.org/officeDocument/2006/relationships/slideLayout" Target="../slideLayouts/slideLayout1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mailto:euets@naturvardsverket.se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87D73A41-E261-B44D-909A-051960B66C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sz="6000"/>
              <a:t>Välkomna på informationsträff för verifierare!</a:t>
            </a:r>
          </a:p>
        </p:txBody>
      </p:sp>
    </p:spTree>
    <p:extLst>
      <p:ext uri="{BB962C8B-B14F-4D97-AF65-F5344CB8AC3E}">
        <p14:creationId xmlns:p14="http://schemas.microsoft.com/office/powerpoint/2010/main" val="2328123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9DD6258C-781E-41D4-B7D9-C350B0A64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123" y="1040525"/>
            <a:ext cx="6645935" cy="545235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84DFCE96-2BE2-4683-BEBF-B5D51C295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NATURVÅRDSVERKET | SWEDISH ENVIRONMENTAL PROTECTION AGENCY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3EF4D310-2C4E-4E7A-84E5-D6EFCDCDD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kumimoji="0" lang="sv-SE" sz="7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7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3BCC3060-5C15-4187-A16A-33EC8BB4A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Upptäckta missar vid rapportering av CEMS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C7A9A5B-6BA0-4219-8312-F5DAEE4204A3}"/>
              </a:ext>
            </a:extLst>
          </p:cNvPr>
          <p:cNvSpPr/>
          <p:nvPr/>
        </p:nvSpPr>
        <p:spPr>
          <a:xfrm>
            <a:off x="1047565" y="4248351"/>
            <a:ext cx="5011443" cy="3373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262AAD3B-1B51-4E1A-A8E1-0F4270DAE7E4}"/>
              </a:ext>
            </a:extLst>
          </p:cNvPr>
          <p:cNvSpPr/>
          <p:nvPr/>
        </p:nvSpPr>
        <p:spPr>
          <a:xfrm>
            <a:off x="1660942" y="2332124"/>
            <a:ext cx="2467175" cy="3464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A2103B1D-11A4-4FCB-92F8-C57A97A36FB6}"/>
              </a:ext>
            </a:extLst>
          </p:cNvPr>
          <p:cNvSpPr/>
          <p:nvPr/>
        </p:nvSpPr>
        <p:spPr>
          <a:xfrm>
            <a:off x="4367813" y="1902026"/>
            <a:ext cx="2999081" cy="7765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168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368AB48C-14C3-DC0C-1331-AADADAEF0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sv-SE"/>
              <a:t>NATURVÅRDSVERKET | SWEDISH ENVIRONMENTAL PROTECTION AGENCY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DB451B40-4ED9-3F26-A861-77C23A3C0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5080" y="6492875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44E2AD-2CA4-4022-8F3B-D585D66E2E30}" type="slidenum">
              <a:rPr lang="sv-SE" smtClean="0"/>
              <a:pPr>
                <a:spcAft>
                  <a:spcPts val="600"/>
                </a:spcAft>
              </a:pPr>
              <a:t>11</a:t>
            </a:fld>
            <a:endParaRPr lang="sv-SE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D01050B-6E84-4FDA-8BB4-A11456226C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528" y="1124744"/>
            <a:ext cx="8568952" cy="4992555"/>
          </a:xfrm>
        </p:spPr>
        <p:txBody>
          <a:bodyPr/>
          <a:lstStyle/>
          <a:p>
            <a:r>
              <a:rPr lang="en-US"/>
              <a:t>Vägledning om hållbarhetsbesked: </a:t>
            </a:r>
          </a:p>
          <a:p>
            <a:pPr lvl="1"/>
            <a:r>
              <a:rPr lang="sv-SE">
                <a:hlinkClick r:id="rId2"/>
              </a:rPr>
              <a:t>Vägledning om hållbarhetsbesked för biobränslen inom EU ETS</a:t>
            </a:r>
            <a:endParaRPr lang="sv-SE"/>
          </a:p>
          <a:p>
            <a:pPr lvl="1"/>
            <a:r>
              <a:rPr lang="sv-SE">
                <a:hlinkClick r:id="rId3"/>
              </a:rPr>
              <a:t>Hållbarhetsbesked (energimyndigheten.se)</a:t>
            </a:r>
            <a:endParaRPr lang="sv-SE"/>
          </a:p>
          <a:p>
            <a:pPr lvl="1"/>
            <a:endParaRPr lang="sv-SE"/>
          </a:p>
          <a:p>
            <a:r>
              <a:rPr lang="sv-SE"/>
              <a:t>Vägledning om biogas från gasnät inom EU ETS:</a:t>
            </a:r>
          </a:p>
          <a:p>
            <a:pPr lvl="1"/>
            <a:r>
              <a:rPr lang="sv-SE" b="0" i="0" u="sng">
                <a:effectLst/>
                <a:hlinkClick r:id="rId4"/>
              </a:rPr>
              <a:t>Vägledning om biogas på gasnät inom EU ETS</a:t>
            </a:r>
            <a:endParaRPr lang="sv-SE"/>
          </a:p>
          <a:p>
            <a:pPr marL="0" indent="0">
              <a:buNone/>
            </a:pPr>
            <a:endParaRPr lang="sv-SE"/>
          </a:p>
          <a:p>
            <a:r>
              <a:rPr lang="en-US"/>
              <a:t>Väg</a:t>
            </a:r>
            <a:r>
              <a:rPr lang="sv-SE"/>
              <a:t>lednin</a:t>
            </a:r>
            <a:r>
              <a:rPr lang="en-US"/>
              <a:t>g om </a:t>
            </a:r>
            <a:r>
              <a:rPr lang="sv-SE"/>
              <a:t>vanliga</a:t>
            </a:r>
            <a:r>
              <a:rPr lang="en-US"/>
              <a:t> brister i ÖP:</a:t>
            </a:r>
          </a:p>
          <a:p>
            <a:pPr lvl="1"/>
            <a:r>
              <a:rPr lang="sv-SE">
                <a:hlinkClick r:id="rId5"/>
              </a:rPr>
              <a:t>Vägledning om vanliga synpunkter i övervakningsplanen</a:t>
            </a:r>
            <a:endParaRPr lang="en-US"/>
          </a:p>
          <a:p>
            <a:pPr marL="0" indent="0">
              <a:buNone/>
            </a:pPr>
            <a:endParaRPr lang="en-US"/>
          </a:p>
          <a:p>
            <a:r>
              <a:rPr lang="en-US"/>
              <a:t>Uppdaterade vägledningar om ackreditering och verifiering:</a:t>
            </a:r>
          </a:p>
          <a:p>
            <a:pPr lvl="1"/>
            <a:r>
              <a:rPr lang="en-US">
                <a:hlinkClick r:id="rId6"/>
              </a:rPr>
              <a:t>Monitoring, reporting and verification of EU ETS emissions (europa.eu)</a:t>
            </a:r>
            <a:endParaRPr lang="en-US"/>
          </a:p>
          <a:p>
            <a:pPr marL="0" indent="0">
              <a:buNone/>
            </a:pPr>
            <a:endParaRPr lang="en-US"/>
          </a:p>
          <a:p>
            <a:r>
              <a:rPr lang="sv-SE"/>
              <a:t>Inspelad</a:t>
            </a:r>
            <a:r>
              <a:rPr lang="en-US"/>
              <a:t> </a:t>
            </a:r>
            <a:r>
              <a:rPr lang="sv-SE"/>
              <a:t>informationsdag</a:t>
            </a:r>
            <a:r>
              <a:rPr lang="en-US"/>
              <a:t> för verifierare:</a:t>
            </a:r>
          </a:p>
          <a:p>
            <a:pPr lvl="1"/>
            <a:r>
              <a:rPr lang="sv-SE">
                <a:hlinkClick r:id="rId7"/>
              </a:rPr>
              <a:t>Dokumentation från informationsdagar (naturvardsverket.se)</a:t>
            </a:r>
            <a:r>
              <a:rPr lang="en-US"/>
              <a:t>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A7879B50-C5AD-FC57-AAD8-C03D824C0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56659"/>
            <a:ext cx="4680520" cy="1536171"/>
          </a:xfrm>
        </p:spPr>
        <p:txBody>
          <a:bodyPr anchor="t">
            <a:normAutofit/>
          </a:bodyPr>
          <a:lstStyle/>
          <a:p>
            <a:r>
              <a:rPr lang="sv-SE"/>
              <a:t>Användbara länkar</a:t>
            </a:r>
          </a:p>
        </p:txBody>
      </p:sp>
    </p:spTree>
    <p:extLst>
      <p:ext uri="{BB962C8B-B14F-4D97-AF65-F5344CB8AC3E}">
        <p14:creationId xmlns:p14="http://schemas.microsoft.com/office/powerpoint/2010/main" val="3617366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4018D980-D066-0844-978C-2EA8C55D78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Frågor?</a:t>
            </a:r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239CC488-6AA6-E244-B68A-A6E59B6E9EE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8D8CFD7-7DD9-DB43-88C7-16AB7EA3F9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1844E2AD-2CA4-4022-8F3B-D585D66E2E30}" type="slidenum">
              <a:rPr lang="sv-SE" smtClean="0"/>
              <a:pPr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93339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B4E45C5D-899B-8838-F989-F0AAAF636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>
              <a:spcAft>
                <a:spcPts val="600"/>
              </a:spcAft>
            </a:pPr>
            <a:r>
              <a:rPr lang="sv-SE"/>
              <a:t>NATURVÅRDSVERKET | SWEDISH ENVIRONMENTAL PROTECTION AGENCY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F5DE8F36-C9A4-7BA4-22E1-5AF6162D9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5080" y="6492875"/>
            <a:ext cx="20574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844E2AD-2CA4-4022-8F3B-D585D66E2E30}" type="slidenum">
              <a:rPr lang="sv-SE" smtClean="0"/>
              <a:pPr>
                <a:spcAft>
                  <a:spcPts val="600"/>
                </a:spcAft>
              </a:pPr>
              <a:t>13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06011465-027C-C397-0386-11B4C1A7E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7340" y="2310333"/>
            <a:ext cx="6309320" cy="1872209"/>
          </a:xfrm>
        </p:spPr>
        <p:txBody>
          <a:bodyPr anchor="t">
            <a:normAutofit fontScale="90000"/>
          </a:bodyPr>
          <a:lstStyle/>
          <a:p>
            <a:r>
              <a:rPr lang="sv-SE" sz="5800"/>
              <a:t>På gång inom EU ETS</a:t>
            </a:r>
            <a:br>
              <a:rPr lang="sv-SE" sz="5800"/>
            </a:br>
            <a:endParaRPr lang="sv-SE" sz="5800"/>
          </a:p>
        </p:txBody>
      </p:sp>
    </p:spTree>
    <p:extLst>
      <p:ext uri="{BB962C8B-B14F-4D97-AF65-F5344CB8AC3E}">
        <p14:creationId xmlns:p14="http://schemas.microsoft.com/office/powerpoint/2010/main" val="1454036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4018D980-D066-0844-978C-2EA8C55D78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Frågor?</a:t>
            </a:r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239CC488-6AA6-E244-B68A-A6E59B6E9EE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3086100" cy="365125"/>
          </a:xfrm>
        </p:spPr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8D8CFD7-7DD9-DB43-88C7-16AB7EA3F9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1844E2AD-2CA4-4022-8F3B-D585D66E2E30}" type="slidenum">
              <a:rPr lang="sv-SE" smtClean="0"/>
              <a:pPr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6230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B4E45C5D-899B-8838-F989-F0AAAF636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>
              <a:spcAft>
                <a:spcPts val="600"/>
              </a:spcAft>
            </a:pPr>
            <a:r>
              <a:rPr lang="sv-SE"/>
              <a:t>NATURVÅRDSVERKET | SWEDISH ENVIRONMENTAL PROTECTION AGENCY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F5DE8F36-C9A4-7BA4-22E1-5AF6162D9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5080" y="6492875"/>
            <a:ext cx="20574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844E2AD-2CA4-4022-8F3B-D585D66E2E30}" type="slidenum">
              <a:rPr lang="sv-SE" smtClean="0"/>
              <a:pPr>
                <a:spcAft>
                  <a:spcPts val="600"/>
                </a:spcAft>
              </a:pPr>
              <a:t>15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06011465-027C-C397-0386-11B4C1A7E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7340" y="2310333"/>
            <a:ext cx="6309320" cy="1872209"/>
          </a:xfrm>
        </p:spPr>
        <p:txBody>
          <a:bodyPr anchor="t">
            <a:normAutofit fontScale="90000"/>
          </a:bodyPr>
          <a:lstStyle/>
          <a:p>
            <a:r>
              <a:rPr lang="sv-SE" sz="5800"/>
              <a:t>På gång inom IT och kommunikation</a:t>
            </a:r>
            <a:br>
              <a:rPr lang="sv-SE" sz="5800"/>
            </a:br>
            <a:endParaRPr lang="sv-SE" sz="5800"/>
          </a:p>
        </p:txBody>
      </p:sp>
    </p:spTree>
    <p:extLst>
      <p:ext uri="{BB962C8B-B14F-4D97-AF65-F5344CB8AC3E}">
        <p14:creationId xmlns:p14="http://schemas.microsoft.com/office/powerpoint/2010/main" val="3708673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780E5F96-4C86-F94F-B9CE-C1CECB160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Nya IT-system</a:t>
            </a:r>
            <a:br>
              <a:rPr lang="sv-SE"/>
            </a:br>
            <a:r>
              <a:rPr lang="sv-SE" sz="4000"/>
              <a:t>Informationsdag för </a:t>
            </a:r>
            <a:r>
              <a:rPr lang="sv-SE" sz="4000" err="1"/>
              <a:t>verifierare</a:t>
            </a:r>
            <a:r>
              <a:rPr lang="sv-SE" sz="4000"/>
              <a:t> EU ETS</a:t>
            </a:r>
            <a:br>
              <a:rPr lang="sv-SE" sz="4000"/>
            </a:br>
            <a:r>
              <a:rPr lang="sv-SE" sz="4000"/>
              <a:t> </a:t>
            </a:r>
            <a:r>
              <a:rPr lang="sv-SE" sz="2800"/>
              <a:t>2022-10-07</a:t>
            </a:r>
          </a:p>
        </p:txBody>
      </p:sp>
    </p:spTree>
    <p:extLst>
      <p:ext uri="{BB962C8B-B14F-4D97-AF65-F5344CB8AC3E}">
        <p14:creationId xmlns:p14="http://schemas.microsoft.com/office/powerpoint/2010/main" val="1430455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530A223B-E661-48CD-9242-357EA715A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NATURVÅRDSVERKET | SWEDISH ENVIRONMENTAL PROTECTION AGENCY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2C575A9-2AE9-4B20-A39D-693C2E305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kumimoji="0" lang="sv-SE" sz="7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v-SE" sz="7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43367A0E-2986-4305-9F5E-0656007E9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Introduktion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A08919E-DB9E-42C7-84A0-B676029DA313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EU ETS Reporting </a:t>
            </a:r>
            <a:r>
              <a:rPr lang="sv-SE" err="1"/>
              <a:t>Tool</a:t>
            </a:r>
            <a:r>
              <a:rPr lang="sv-SE"/>
              <a:t> (ERT)</a:t>
            </a:r>
          </a:p>
          <a:p>
            <a:pPr marL="628650" lvl="1" indent="-285750"/>
            <a:r>
              <a:rPr lang="sv-SE" err="1"/>
              <a:t>Övervakningsplaner</a:t>
            </a:r>
            <a:endParaRPr lang="sv-SE"/>
          </a:p>
          <a:p>
            <a:pPr marL="628650" lvl="1" indent="-285750"/>
            <a:r>
              <a:rPr lang="sv-SE"/>
              <a:t>Utsläppsrapporter</a:t>
            </a:r>
          </a:p>
          <a:p>
            <a:pPr marL="628650" lvl="1" indent="-285750"/>
            <a:r>
              <a:rPr lang="sv-SE"/>
              <a:t>Verifieringsrapporter</a:t>
            </a:r>
          </a:p>
          <a:p>
            <a:pPr marL="628650" lvl="1" indent="-285750"/>
            <a:r>
              <a:rPr lang="sv-SE"/>
              <a:t>Förbättringsrapporter</a:t>
            </a:r>
          </a:p>
          <a:p>
            <a:pPr marL="628650" lvl="1" indent="-285750"/>
            <a:endParaRPr lang="sv-SE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Lanserades december 2020 för </a:t>
            </a:r>
            <a:r>
              <a:rPr lang="sv-SE" err="1"/>
              <a:t>övervakningsplaner</a:t>
            </a:r>
            <a:endParaRPr lang="sv-SE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Samtliga handlingar är nu lanserade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Mer utrymme till förbättringar i systemet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Införandet i våras präglades av en hel del barnsjukdomar</a:t>
            </a:r>
          </a:p>
          <a:p>
            <a:pPr marL="342900" lvl="1" indent="0">
              <a:buNone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6635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78991AF8-66A9-4011-8B0B-8A54D9343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NATURVÅRDSVERKET | SWEDISH ENVIRONMENTAL PROTECTION AGENCY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1D5C871-EF52-42EB-B4FB-D1691A4D2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kumimoji="0" lang="sv-SE" sz="7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v-SE" sz="7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C6F00B09-9354-4AB6-9537-83066F13B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Förbättringsrapporter syns nu i systemet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8425B823-3736-40CA-AD90-41FE23FFED02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8A1DD11-E7CF-42DA-8334-E95FD7633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485"/>
            <a:ext cx="9144000" cy="4849856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25C1ECEF-ED85-4F8A-B4FA-D3FA258E1AA8}"/>
              </a:ext>
            </a:extLst>
          </p:cNvPr>
          <p:cNvSpPr/>
          <p:nvPr/>
        </p:nvSpPr>
        <p:spPr>
          <a:xfrm>
            <a:off x="142043" y="3719744"/>
            <a:ext cx="7847860" cy="3018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773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78991AF8-66A9-4011-8B0B-8A54D9343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NATURVÅRDSVERKET | SWEDISH ENVIRONMENTAL PROTECTION AGENCY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1D5C871-EF52-42EB-B4FB-D1691A4D2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kumimoji="0" lang="sv-SE" sz="7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sv-SE" sz="7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C6F00B09-9354-4AB6-9537-83066F13B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Filtrera på olika typer av handlingar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8425B823-3736-40CA-AD90-41FE23FFED02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B2EDD17C-5203-4981-B23B-B3642D9DB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7785"/>
            <a:ext cx="9144000" cy="2982429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25C1ECEF-ED85-4F8A-B4FA-D3FA258E1AA8}"/>
              </a:ext>
            </a:extLst>
          </p:cNvPr>
          <p:cNvSpPr/>
          <p:nvPr/>
        </p:nvSpPr>
        <p:spPr>
          <a:xfrm>
            <a:off x="115410" y="4253317"/>
            <a:ext cx="7847860" cy="301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B4CC887F-5026-4331-AE2F-75A6EB18C5F8}"/>
              </a:ext>
            </a:extLst>
          </p:cNvPr>
          <p:cNvSpPr/>
          <p:nvPr/>
        </p:nvSpPr>
        <p:spPr>
          <a:xfrm>
            <a:off x="6604986" y="2680563"/>
            <a:ext cx="1278385" cy="10835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372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83ABF5C3-ED4B-3B2F-6D8D-D93EA929A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sv-SE"/>
              <a:t>NATURVÅRDSVERKET | SWEDISH ENVIRONMENTAL PROTECTION AGENCY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D29A36FF-D6A5-C928-78E7-E028B65CC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44E2AD-2CA4-4022-8F3B-D585D66E2E30}" type="slidenum">
              <a:rPr lang="sv-SE" smtClean="0"/>
              <a:pPr>
                <a:spcAft>
                  <a:spcPts val="600"/>
                </a:spcAft>
              </a:pPr>
              <a:t>2</a:t>
            </a:fld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470D125C-B776-77AE-4880-55385FE8A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sv-SE"/>
              <a:t>Dagens agenda</a:t>
            </a:r>
          </a:p>
        </p:txBody>
      </p:sp>
      <p:graphicFrame>
        <p:nvGraphicFramePr>
          <p:cNvPr id="15" name="Tabell 14">
            <a:extLst>
              <a:ext uri="{FF2B5EF4-FFF2-40B4-BE49-F238E27FC236}">
                <a16:creationId xmlns:a16="http://schemas.microsoft.com/office/drawing/2014/main" id="{A3A97578-A80E-ECCB-90D7-73B9B00287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980687"/>
              </p:ext>
            </p:extLst>
          </p:nvPr>
        </p:nvGraphicFramePr>
        <p:xfrm>
          <a:off x="323528" y="1340768"/>
          <a:ext cx="7272807" cy="499583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913778">
                  <a:extLst>
                    <a:ext uri="{9D8B030D-6E8A-4147-A177-3AD203B41FA5}">
                      <a16:colId xmlns:a16="http://schemas.microsoft.com/office/drawing/2014/main" val="800451969"/>
                    </a:ext>
                  </a:extLst>
                </a:gridCol>
                <a:gridCol w="3944940">
                  <a:extLst>
                    <a:ext uri="{9D8B030D-6E8A-4147-A177-3AD203B41FA5}">
                      <a16:colId xmlns:a16="http://schemas.microsoft.com/office/drawing/2014/main" val="1556990286"/>
                    </a:ext>
                  </a:extLst>
                </a:gridCol>
                <a:gridCol w="2414089">
                  <a:extLst>
                    <a:ext uri="{9D8B030D-6E8A-4147-A177-3AD203B41FA5}">
                      <a16:colId xmlns:a16="http://schemas.microsoft.com/office/drawing/2014/main" val="3717864620"/>
                    </a:ext>
                  </a:extLst>
                </a:gridCol>
              </a:tblGrid>
              <a:tr h="379318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b="1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09.00</a:t>
                      </a:r>
                      <a:endParaRPr lang="sv-SE" sz="1600" b="1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382" marR="77553" marT="20681" marB="155105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b="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Hej och välkomna</a:t>
                      </a:r>
                      <a:endParaRPr lang="sv-SE" sz="1600" b="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382" marR="77553" marT="20681" marB="155105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b="1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sv-SE" sz="1600" b="1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382" marR="77553" marT="20681" marB="155105" anchor="b"/>
                </a:tc>
                <a:extLst>
                  <a:ext uri="{0D108BD9-81ED-4DB2-BD59-A6C34878D82A}">
                    <a16:rowId xmlns:a16="http://schemas.microsoft.com/office/drawing/2014/main" val="250464878"/>
                  </a:ext>
                </a:extLst>
              </a:tr>
              <a:tr h="379318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b="1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09.15</a:t>
                      </a:r>
                      <a:endParaRPr lang="sv-SE" sz="1600" b="1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382" marR="77553" marT="20681" marB="15510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Tillsyn – information och erfarenheter efter granskning av ÖP</a:t>
                      </a:r>
                    </a:p>
                  </a:txBody>
                  <a:tcPr marL="72382" marR="77553" marT="20681" marB="15510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Isabell Eriksson (NV)</a:t>
                      </a:r>
                      <a:endParaRPr lang="sv-SE" sz="16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382" marR="77553" marT="20681" marB="155105"/>
                </a:tc>
                <a:extLst>
                  <a:ext uri="{0D108BD9-81ED-4DB2-BD59-A6C34878D82A}">
                    <a16:rowId xmlns:a16="http://schemas.microsoft.com/office/drawing/2014/main" val="24340985"/>
                  </a:ext>
                </a:extLst>
              </a:tr>
              <a:tr h="379318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b="1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09.40</a:t>
                      </a:r>
                      <a:endParaRPr lang="sv-SE" sz="1600" b="1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382" marR="77553" marT="20681" marB="15510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På gång inom EU ETS</a:t>
                      </a:r>
                      <a:endParaRPr lang="sv-SE" sz="16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382" marR="77553" marT="20681" marB="15510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Viktor Löfvenberg (NV)</a:t>
                      </a:r>
                      <a:endParaRPr lang="sv-SE" sz="16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382" marR="77553" marT="20681" marB="155105"/>
                </a:tc>
                <a:extLst>
                  <a:ext uri="{0D108BD9-81ED-4DB2-BD59-A6C34878D82A}">
                    <a16:rowId xmlns:a16="http://schemas.microsoft.com/office/drawing/2014/main" val="862181860"/>
                  </a:ext>
                </a:extLst>
              </a:tr>
              <a:tr h="610496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b="1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10.00</a:t>
                      </a:r>
                      <a:endParaRPr lang="sv-SE" sz="1600" b="1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382" marR="77553" marT="20681" marB="15510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På gång inom IT och kommunikation</a:t>
                      </a:r>
                      <a:endParaRPr lang="sv-SE" sz="16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382" marR="77553" marT="20681" marB="15510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Pär Ängerheim och Jens Månsson (NV)</a:t>
                      </a:r>
                      <a:endParaRPr lang="sv-SE" sz="16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382" marR="77553" marT="20681" marB="155105"/>
                </a:tc>
                <a:extLst>
                  <a:ext uri="{0D108BD9-81ED-4DB2-BD59-A6C34878D82A}">
                    <a16:rowId xmlns:a16="http://schemas.microsoft.com/office/drawing/2014/main" val="4243598451"/>
                  </a:ext>
                </a:extLst>
              </a:tr>
              <a:tr h="379318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b="1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10.15</a:t>
                      </a:r>
                      <a:endParaRPr lang="sv-SE" sz="1600" b="1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382" marR="77553" marT="20681" marB="15510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b="1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Kaffe</a:t>
                      </a:r>
                      <a:r>
                        <a:rPr lang="sv-SE" sz="16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sv-SE" sz="16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382" marR="77553" marT="20681" marB="15510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sv-SE" sz="16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382" marR="77553" marT="20681" marB="155105"/>
                </a:tc>
                <a:extLst>
                  <a:ext uri="{0D108BD9-81ED-4DB2-BD59-A6C34878D82A}">
                    <a16:rowId xmlns:a16="http://schemas.microsoft.com/office/drawing/2014/main" val="3610532999"/>
                  </a:ext>
                </a:extLst>
              </a:tr>
              <a:tr h="610496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b="1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10.30</a:t>
                      </a:r>
                      <a:endParaRPr lang="sv-SE" sz="1600" b="1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382" marR="77553" marT="20681" marB="15510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Tilldelning – allmän info och vanliga misstag i verksamhetsnivårapporten</a:t>
                      </a:r>
                      <a:endParaRPr lang="sv-SE" sz="16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382" marR="77553" marT="20681" marB="15510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Linus Johansson (NV)</a:t>
                      </a:r>
                      <a:endParaRPr lang="sv-SE" sz="16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382" marR="77553" marT="20681" marB="155105"/>
                </a:tc>
                <a:extLst>
                  <a:ext uri="{0D108BD9-81ED-4DB2-BD59-A6C34878D82A}">
                    <a16:rowId xmlns:a16="http://schemas.microsoft.com/office/drawing/2014/main" val="1275272398"/>
                  </a:ext>
                </a:extLst>
              </a:tr>
              <a:tr h="379318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b="1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10.50</a:t>
                      </a:r>
                      <a:endParaRPr lang="sv-SE" sz="1600" b="1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382" marR="77553" marT="20681" marB="15510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Information från SWEDAC</a:t>
                      </a:r>
                      <a:endParaRPr lang="sv-SE" sz="16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382" marR="77553" marT="20681" marB="15510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Karloo Book (SWEDAC)</a:t>
                      </a:r>
                      <a:endParaRPr lang="sv-SE" sz="16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382" marR="77553" marT="20681" marB="155105"/>
                </a:tc>
                <a:extLst>
                  <a:ext uri="{0D108BD9-81ED-4DB2-BD59-A6C34878D82A}">
                    <a16:rowId xmlns:a16="http://schemas.microsoft.com/office/drawing/2014/main" val="509813054"/>
                  </a:ext>
                </a:extLst>
              </a:tr>
              <a:tr h="610496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b="1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11.10</a:t>
                      </a:r>
                      <a:endParaRPr lang="sv-SE" sz="1600" b="1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382" marR="77553" marT="20681" marB="15510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Information från Energimyndigheten </a:t>
                      </a:r>
                      <a:endParaRPr lang="sv-SE" sz="16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382" marR="77553" marT="20681" marB="15510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6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Maria Johansson/Sharmin Chian (EM)</a:t>
                      </a:r>
                      <a:endParaRPr lang="sv-SE" sz="16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382" marR="77553" marT="20681" marB="155105"/>
                </a:tc>
                <a:extLst>
                  <a:ext uri="{0D108BD9-81ED-4DB2-BD59-A6C34878D82A}">
                    <a16:rowId xmlns:a16="http://schemas.microsoft.com/office/drawing/2014/main" val="1530852840"/>
                  </a:ext>
                </a:extLst>
              </a:tr>
              <a:tr h="379318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b="1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11.30</a:t>
                      </a:r>
                      <a:endParaRPr lang="sv-SE" sz="1600" b="1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382" marR="77553" marT="20681" marB="15510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Frågor och avslutande diskussion</a:t>
                      </a:r>
                      <a:endParaRPr lang="sv-SE" sz="16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382" marR="77553" marT="20681" marB="15510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cap="none" spc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sv-SE" sz="16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382" marR="77553" marT="20681" marB="155105"/>
                </a:tc>
                <a:extLst>
                  <a:ext uri="{0D108BD9-81ED-4DB2-BD59-A6C34878D82A}">
                    <a16:rowId xmlns:a16="http://schemas.microsoft.com/office/drawing/2014/main" val="3851716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2444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0FAB96CF-4359-4D93-8462-1E53D2CCF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NATURVÅRDSVERKET | SWEDISH ENVIRONMENTAL PROTECTION AGENCY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F375D7B9-7441-4576-9D0A-DF8B88BB3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kumimoji="0" lang="sv-SE" sz="7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v-SE" sz="7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B2A7B2E2-17D1-47CA-9DBA-32A89B08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Hur man lägger till </a:t>
            </a:r>
            <a:r>
              <a:rPr lang="sv-SE" err="1"/>
              <a:t>verifierare</a:t>
            </a:r>
            <a:r>
              <a:rPr lang="sv-SE"/>
              <a:t>?</a:t>
            </a: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5BFD99B2-AE74-4351-AC03-980DA459D123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5616" y="1942366"/>
            <a:ext cx="9118384" cy="2061463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24D7672-03D4-4268-B1A5-2E651C262851}"/>
              </a:ext>
            </a:extLst>
          </p:cNvPr>
          <p:cNvSpPr/>
          <p:nvPr/>
        </p:nvSpPr>
        <p:spPr>
          <a:xfrm>
            <a:off x="7863780" y="2095130"/>
            <a:ext cx="1191443" cy="3284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4ECF31DC-42A7-4AFF-A9E0-F00B2EB8D1D4}"/>
              </a:ext>
            </a:extLst>
          </p:cNvPr>
          <p:cNvSpPr/>
          <p:nvPr/>
        </p:nvSpPr>
        <p:spPr>
          <a:xfrm>
            <a:off x="3835153" y="3542190"/>
            <a:ext cx="621437" cy="2485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31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0FAB96CF-4359-4D93-8462-1E53D2CCF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NATURVÅRDSVERKET | SWEDISH ENVIRONMENTAL PROTECTION AGENCY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F375D7B9-7441-4576-9D0A-DF8B88BB3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kumimoji="0" lang="sv-SE" sz="7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sv-SE" sz="7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B2A7B2E2-17D1-47CA-9DBA-32A89B08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Hur man lägger till </a:t>
            </a:r>
            <a:r>
              <a:rPr lang="sv-SE" err="1"/>
              <a:t>verifierare</a:t>
            </a:r>
            <a:r>
              <a:rPr lang="sv-SE"/>
              <a:t>?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4ECF31DC-42A7-4AFF-A9E0-F00B2EB8D1D4}"/>
              </a:ext>
            </a:extLst>
          </p:cNvPr>
          <p:cNvSpPr/>
          <p:nvPr/>
        </p:nvSpPr>
        <p:spPr>
          <a:xfrm>
            <a:off x="3808520" y="3497802"/>
            <a:ext cx="621437" cy="248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latshållare för innehåll 9">
            <a:extLst>
              <a:ext uri="{FF2B5EF4-FFF2-40B4-BE49-F238E27FC236}">
                <a16:creationId xmlns:a16="http://schemas.microsoft.com/office/drawing/2014/main" id="{F8E59BE5-E68A-4FE3-A2E8-B8479E9FD353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0" y="1551013"/>
            <a:ext cx="9144000" cy="4142152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DCFD4329-F28C-45A3-80EC-B9113B5F1255}"/>
              </a:ext>
            </a:extLst>
          </p:cNvPr>
          <p:cNvSpPr/>
          <p:nvPr/>
        </p:nvSpPr>
        <p:spPr>
          <a:xfrm>
            <a:off x="7759083" y="3497802"/>
            <a:ext cx="1133397" cy="365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163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84DFCE96-2BE2-4683-BEBF-B5D51C295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NATURVÅRDSVERKET | SWEDISH ENVIRONMENTAL PROTECTION AGENCY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3EF4D310-2C4E-4E7A-84E5-D6EFCDCDD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kumimoji="0" lang="sv-SE" sz="7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sv-SE" sz="7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3BCC3060-5C15-4187-A16A-33EC8BB4A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Hur skapar jag en verifieringsrapport i systemet?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728E3933-3E8D-46A0-BF33-DCC2A03B33F9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EA22C5C-6A44-4327-9B56-6CF15E5E9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485"/>
            <a:ext cx="9144000" cy="4849856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E993F8F2-FCB1-4009-BCB3-512AE49EA6E4}"/>
              </a:ext>
            </a:extLst>
          </p:cNvPr>
          <p:cNvSpPr/>
          <p:nvPr/>
        </p:nvSpPr>
        <p:spPr>
          <a:xfrm>
            <a:off x="142043" y="3429000"/>
            <a:ext cx="7741328" cy="2729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651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84DFCE96-2BE2-4683-BEBF-B5D51C295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NATURVÅRDSVERKET | SWEDISH ENVIRONMENTAL PROTECTION AGENCY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3EF4D310-2C4E-4E7A-84E5-D6EFCDCDD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kumimoji="0" lang="sv-SE" sz="7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sv-SE" sz="7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3BCC3060-5C15-4187-A16A-33EC8BB4A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Hur skapar jag en verifieringsrapport i systemet?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728E3933-3E8D-46A0-BF33-DCC2A03B33F9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6DC35A84-A97C-42B1-B09F-AE3F7E826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4" y="1690037"/>
            <a:ext cx="9144000" cy="4237904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6280198D-430C-4325-88D9-B453D67E7032}"/>
              </a:ext>
            </a:extLst>
          </p:cNvPr>
          <p:cNvSpPr/>
          <p:nvPr/>
        </p:nvSpPr>
        <p:spPr>
          <a:xfrm>
            <a:off x="7643674" y="4128117"/>
            <a:ext cx="1500326" cy="5237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410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84DFCE96-2BE2-4683-BEBF-B5D51C295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NATURVÅRDSVERKET | SWEDISH ENVIRONMENTAL PROTECTION AGENCY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3EF4D310-2C4E-4E7A-84E5-D6EFCDCDD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kumimoji="0" lang="sv-SE" sz="7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sv-SE" sz="7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3BCC3060-5C15-4187-A16A-33EC8BB4A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Hur kommer jag åt en påbörjad verifieringsrapport?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728E3933-3E8D-46A0-BF33-DCC2A03B33F9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761763B-C09B-4822-9605-B6F98B94E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0943"/>
            <a:ext cx="9144000" cy="2451743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6280198D-430C-4325-88D9-B453D67E7032}"/>
              </a:ext>
            </a:extLst>
          </p:cNvPr>
          <p:cNvSpPr/>
          <p:nvPr/>
        </p:nvSpPr>
        <p:spPr>
          <a:xfrm>
            <a:off x="71022" y="3428999"/>
            <a:ext cx="8749450" cy="4403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768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147DCFC8-8922-4912-B3BE-F6BD5AA41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NATURVÅRDSVERKET | SWEDISH ENVIRONMENTAL PROTECTION AGENCY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B0720FF6-D946-4C4A-A63C-215D85C92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kumimoji="0" lang="sv-SE" sz="7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sv-SE" sz="7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C4135D64-F218-438B-8FA1-97269B8F5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Hitta tillstånd och äldre ÖP</a:t>
            </a: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ACF65F1C-F571-4895-AB46-E88A2F07E6C0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-6726" y="1372155"/>
            <a:ext cx="9150726" cy="4495985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F01C6724-2A6E-48D3-9A97-3E8CD1A940C2}"/>
              </a:ext>
            </a:extLst>
          </p:cNvPr>
          <p:cNvSpPr/>
          <p:nvPr/>
        </p:nvSpPr>
        <p:spPr>
          <a:xfrm>
            <a:off x="1305017" y="1411189"/>
            <a:ext cx="1384917" cy="4644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60DA25E-01D5-46C9-B2E2-C6A5397A845A}"/>
              </a:ext>
            </a:extLst>
          </p:cNvPr>
          <p:cNvSpPr/>
          <p:nvPr/>
        </p:nvSpPr>
        <p:spPr>
          <a:xfrm>
            <a:off x="88777" y="2885243"/>
            <a:ext cx="8984202" cy="365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050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147DCFC8-8922-4912-B3BE-F6BD5AA41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NATURVÅRDSVERKET | SWEDISH ENVIRONMENTAL PROTECTION AGENCY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B0720FF6-D946-4C4A-A63C-215D85C92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kumimoji="0" lang="sv-SE" sz="7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sv-SE" sz="7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C4135D64-F218-438B-8FA1-97269B8F5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Hitta tillstånd och äldre ÖP</a:t>
            </a:r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3C9F2DDE-E5B6-430A-8A6C-66952603554A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A8E6493A-4A01-48FB-865D-D40532CAA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636" y="932416"/>
            <a:ext cx="5333053" cy="5560459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270EEA24-CD57-48C2-B288-CF9EC1D11DA0}"/>
              </a:ext>
            </a:extLst>
          </p:cNvPr>
          <p:cNvSpPr/>
          <p:nvPr/>
        </p:nvSpPr>
        <p:spPr>
          <a:xfrm>
            <a:off x="1766656" y="5841507"/>
            <a:ext cx="1713391" cy="6513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145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2D607947-6670-4062-8B94-04EF9C9CC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NATURVÅRDSVERKET | SWEDISH ENVIRONMENTAL PROTECTION AGENCY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76AD44ED-BC76-4BE7-87DD-FC1FC093F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kumimoji="0" lang="sv-SE" sz="7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sv-SE" sz="7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FC3D09E1-87A6-4D4B-9385-BAF065DE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solidFill>
                  <a:schemeClr val="tx2"/>
                </a:solidFill>
              </a:rPr>
              <a:t>Kända problem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B3B4D5BB-86E6-473F-8186-00A4AE397283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err="1"/>
              <a:t>Verifierare</a:t>
            </a:r>
            <a:r>
              <a:rPr lang="sv-SE"/>
              <a:t> behöver ha tillgång till övervakningsplan i status  utkast och inskickad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err="1"/>
              <a:t>Verifierare</a:t>
            </a:r>
            <a:r>
              <a:rPr lang="sv-SE"/>
              <a:t> behöver ha tillgång till utsläppsrapport i status utkast och inlämnad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/>
              <a:t>Om ni upptäcker fel så anmäl gärna dessa till </a:t>
            </a:r>
            <a:r>
              <a:rPr lang="sv-SE">
                <a:hlinkClick r:id="rId2"/>
              </a:rPr>
              <a:t>EUETS@naturvardsverket.se</a:t>
            </a:r>
            <a:r>
              <a:rPr lang="sv-SE"/>
              <a:t> efter att ni kontrollerat att de inte redan nämns i </a:t>
            </a:r>
            <a:r>
              <a:rPr lang="sv-SE">
                <a:hlinkClick r:id="rId3"/>
              </a:rPr>
              <a:t>EU ETS: Vanliga frågor och svar om </a:t>
            </a:r>
            <a:r>
              <a:rPr lang="sv-SE" err="1">
                <a:hlinkClick r:id="rId3"/>
              </a:rPr>
              <a:t>it-system</a:t>
            </a:r>
            <a:r>
              <a:rPr lang="sv-SE">
                <a:hlinkClick r:id="rId3"/>
              </a:rPr>
              <a:t> (naturvardsverket.se)</a:t>
            </a:r>
            <a:endParaRPr lang="sv-SE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/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632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239CC488-6AA6-E244-B68A-A6E59B6E9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NATURVÅRDSVERKET | SWEDISH ENVIRONMENTAL PROTECTION AGENCY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8D8CFD7-7DD9-DB43-88C7-16AB7EA3F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kumimoji="0" lang="sv-SE" sz="7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sv-SE" sz="7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4018D980-D066-0844-978C-2EA8C55D78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Frågor?</a:t>
            </a:r>
          </a:p>
        </p:txBody>
      </p:sp>
    </p:spTree>
    <p:extLst>
      <p:ext uri="{BB962C8B-B14F-4D97-AF65-F5344CB8AC3E}">
        <p14:creationId xmlns:p14="http://schemas.microsoft.com/office/powerpoint/2010/main" val="201681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9C733841-CCF0-DA5E-8F73-4BB222886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NATURVÅRDSVERKET | SWEDISH ENVIRONMENTAL PROTECTION AGENCY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B16DDC67-1CEC-2FC0-ABE5-B3699413A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5080" y="6492875"/>
            <a:ext cx="2057400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kumimoji="0" lang="sv-SE" sz="7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sv-SE" sz="7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780E5F96-4C86-F94F-B9CE-C1CECB160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56659"/>
            <a:ext cx="8568952" cy="974363"/>
          </a:xfrm>
        </p:spPr>
        <p:txBody>
          <a:bodyPr anchor="t">
            <a:normAutofit/>
          </a:bodyPr>
          <a:lstStyle/>
          <a:p>
            <a:r>
              <a:rPr lang="sv-SE"/>
              <a:t>NV:s informationsarbete med EU ETS</a:t>
            </a:r>
          </a:p>
        </p:txBody>
      </p:sp>
      <p:pic>
        <p:nvPicPr>
          <p:cNvPr id="6" name="Bildobjekt 5" descr="En bild som visar utomhus, himmel, snö, natur&#10;&#10;Automatiskt genererad beskrivning">
            <a:extLst>
              <a:ext uri="{FF2B5EF4-FFF2-40B4-BE49-F238E27FC236}">
                <a16:creationId xmlns:a16="http://schemas.microsoft.com/office/drawing/2014/main" id="{A0B854D8-7D8C-E92B-CFD0-9AF71B7132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" b="10178"/>
          <a:stretch/>
        </p:blipFill>
        <p:spPr>
          <a:xfrm>
            <a:off x="323528" y="1604751"/>
            <a:ext cx="6840000" cy="45291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4565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B4E45C5D-899B-8838-F989-F0AAAF636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/>
          <a:lstStyle/>
          <a:p>
            <a:pPr algn="l">
              <a:spcAft>
                <a:spcPts val="600"/>
              </a:spcAft>
            </a:pPr>
            <a:r>
              <a:rPr lang="sv-SE"/>
              <a:t>NATURVÅRDSVERKET | SWEDISH ENVIRONMENTAL PROTECTION AGENCY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F5DE8F36-C9A4-7BA4-22E1-5AF6162D9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5080" y="6492875"/>
            <a:ext cx="20574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844E2AD-2CA4-4022-8F3B-D585D66E2E30}" type="slidenum">
              <a:rPr lang="sv-SE" smtClean="0"/>
              <a:pPr>
                <a:spcAft>
                  <a:spcPts val="600"/>
                </a:spcAft>
              </a:pPr>
              <a:t>3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06011465-027C-C397-0386-11B4C1A7E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7340" y="2310333"/>
            <a:ext cx="6309320" cy="1872209"/>
          </a:xfrm>
        </p:spPr>
        <p:txBody>
          <a:bodyPr anchor="t">
            <a:normAutofit fontScale="90000"/>
          </a:bodyPr>
          <a:lstStyle/>
          <a:p>
            <a:r>
              <a:rPr lang="sv-SE" sz="5800"/>
              <a:t>Tillsyn – information och erfarenheter efter granskning av ÖP</a:t>
            </a:r>
          </a:p>
        </p:txBody>
      </p:sp>
    </p:spTree>
    <p:extLst>
      <p:ext uri="{BB962C8B-B14F-4D97-AF65-F5344CB8AC3E}">
        <p14:creationId xmlns:p14="http://schemas.microsoft.com/office/powerpoint/2010/main" val="3523417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9EA9462B-C642-B64C-845A-0741C982D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NATURVÅRDSVERKET | SWEDISH ENVIRONMENTAL PROTECTION AGENCY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1465DDB5-DE40-0B4E-AC87-9680401E4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kumimoji="0" lang="sv-SE" sz="7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sv-SE" sz="7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0F6603A-6855-EF45-92A3-F74D43DF72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3626" y="1268760"/>
            <a:ext cx="4824536" cy="4824536"/>
          </a:xfrm>
        </p:spPr>
        <p:txBody>
          <a:bodyPr/>
          <a:lstStyle/>
          <a:p>
            <a:r>
              <a:rPr lang="sv-SE"/>
              <a:t>Prioriterad informationsinsats på NV</a:t>
            </a:r>
          </a:p>
          <a:p>
            <a:pPr lvl="1"/>
            <a:r>
              <a:rPr lang="sv-SE"/>
              <a:t>Extra stöd från Kommunikatörer och webbredaktörer</a:t>
            </a:r>
          </a:p>
          <a:p>
            <a:r>
              <a:rPr lang="sv-SE"/>
              <a:t>Strukturera webben</a:t>
            </a:r>
          </a:p>
          <a:p>
            <a:pPr lvl="1"/>
            <a:r>
              <a:rPr lang="sv-SE"/>
              <a:t>Upplevs som svårnavigerad, </a:t>
            </a:r>
          </a:p>
          <a:p>
            <a:pPr marL="685800" lvl="2" indent="0">
              <a:buNone/>
            </a:pPr>
            <a:r>
              <a:rPr lang="sv-SE"/>
              <a:t>mycket info på flera ställen</a:t>
            </a:r>
          </a:p>
          <a:p>
            <a:r>
              <a:rPr lang="sv-SE"/>
              <a:t>Filmpaket</a:t>
            </a:r>
          </a:p>
          <a:p>
            <a:pPr lvl="1"/>
            <a:r>
              <a:rPr lang="sv-SE"/>
              <a:t>Introduktionsfilmer</a:t>
            </a:r>
          </a:p>
          <a:p>
            <a:pPr lvl="1"/>
            <a:r>
              <a:rPr lang="sv-SE"/>
              <a:t>Informationsfilmer</a:t>
            </a:r>
          </a:p>
          <a:p>
            <a:pPr lvl="1"/>
            <a:r>
              <a:rPr lang="sv-SE"/>
              <a:t>Instruktionsfilmer</a:t>
            </a:r>
          </a:p>
          <a:p>
            <a:pPr lvl="1"/>
            <a:r>
              <a:rPr lang="sv-SE"/>
              <a:t>Textas just nu, släpps inom kort</a:t>
            </a:r>
          </a:p>
          <a:p>
            <a:pPr lvl="1"/>
            <a:r>
              <a:rPr lang="sv-SE"/>
              <a:t>Utbildningspaket för nya VU</a:t>
            </a:r>
          </a:p>
          <a:p>
            <a:pPr lvl="1"/>
            <a:endParaRPr lang="sv-SE"/>
          </a:p>
          <a:p>
            <a:endParaRPr lang="sv-SE"/>
          </a:p>
          <a:p>
            <a:endParaRPr lang="sv-SE"/>
          </a:p>
          <a:p>
            <a:endParaRPr lang="sv-SE"/>
          </a:p>
          <a:p>
            <a:endParaRPr lang="sv-SE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DBD3F510-AF10-BC4E-AF0D-4A0EFE26C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Under 2022</a:t>
            </a:r>
          </a:p>
        </p:txBody>
      </p:sp>
      <p:pic>
        <p:nvPicPr>
          <p:cNvPr id="5" name="Bildobjekt 4" descr="En bild som visar växt, träd&#10;&#10;Automatiskt genererad beskrivning">
            <a:extLst>
              <a:ext uri="{FF2B5EF4-FFF2-40B4-BE49-F238E27FC236}">
                <a16:creationId xmlns:a16="http://schemas.microsoft.com/office/drawing/2014/main" id="{8CB3BFFB-3814-C3F4-2C31-E1A0F242FB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1079" y="1098547"/>
            <a:ext cx="6453337" cy="423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59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2AFE8FF-0D67-9342-A73D-FE46CE2DF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NATURVÅRDSVERKET | SWEDISH ENVIRONMENTAL PROTECTION AGENCY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BCA399C-CA7A-5244-9DC2-0A455669C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kumimoji="0" lang="sv-SE" sz="7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sv-SE" sz="7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DA2B387-7F84-CF41-9986-9147CE405D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67944" y="1230167"/>
            <a:ext cx="4824536" cy="4032448"/>
          </a:xfrm>
        </p:spPr>
        <p:txBody>
          <a:bodyPr/>
          <a:lstStyle/>
          <a:p>
            <a:r>
              <a:rPr lang="sv-SE"/>
              <a:t>Vad är utsläppshandel</a:t>
            </a:r>
          </a:p>
          <a:p>
            <a:r>
              <a:rPr lang="sv-SE"/>
              <a:t>Hur minskas utsläppen mha EU ETS</a:t>
            </a:r>
          </a:p>
          <a:p>
            <a:endParaRPr lang="sv-SE"/>
          </a:p>
          <a:p>
            <a:r>
              <a:rPr lang="sv-SE"/>
              <a:t>Övervakning av utsläpp</a:t>
            </a:r>
          </a:p>
          <a:p>
            <a:r>
              <a:rPr lang="sv-SE"/>
              <a:t>Vad ska en VU göra över en kalenderår</a:t>
            </a:r>
          </a:p>
          <a:p>
            <a:r>
              <a:rPr lang="sv-SE"/>
              <a:t>Allmänt om fri tilldelning</a:t>
            </a:r>
          </a:p>
          <a:p>
            <a:r>
              <a:rPr lang="sv-SE"/>
              <a:t>Hur söker man om fri tilldelning</a:t>
            </a:r>
          </a:p>
          <a:p>
            <a:endParaRPr lang="sv-SE"/>
          </a:p>
          <a:p>
            <a:r>
              <a:rPr lang="sv-SE"/>
              <a:t>4 instruktionsfilmer om hur man fyller i en ÖP</a:t>
            </a:r>
          </a:p>
          <a:p>
            <a:r>
              <a:rPr lang="sv-SE"/>
              <a:t>2 instruktionsfilmer om hur man fyller i en utsläppsrapport</a:t>
            </a:r>
          </a:p>
          <a:p>
            <a:endParaRPr lang="sv-SE"/>
          </a:p>
          <a:p>
            <a:r>
              <a:rPr lang="sv-SE"/>
              <a:t>Fler filmer på G, Vad gör en verifierare, lagstiftning och svensk implementering</a:t>
            </a:r>
          </a:p>
          <a:p>
            <a:endParaRPr lang="sv-SE"/>
          </a:p>
          <a:p>
            <a:pPr marL="0" indent="0">
              <a:buNone/>
            </a:pPr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7F5F003-12BA-6246-A584-6DB08C098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944" y="356659"/>
            <a:ext cx="4824536" cy="1056117"/>
          </a:xfrm>
        </p:spPr>
        <p:txBody>
          <a:bodyPr/>
          <a:lstStyle/>
          <a:p>
            <a:r>
              <a:rPr lang="sv-SE"/>
              <a:t>Filmpaket</a:t>
            </a:r>
          </a:p>
        </p:txBody>
      </p:sp>
      <p:pic>
        <p:nvPicPr>
          <p:cNvPr id="10" name="Platshållare för bild 9" descr="En bild som visar träd, utomhus, växt, trä&#10;&#10;Automatiskt genererad beskrivning">
            <a:extLst>
              <a:ext uri="{FF2B5EF4-FFF2-40B4-BE49-F238E27FC236}">
                <a16:creationId xmlns:a16="http://schemas.microsoft.com/office/drawing/2014/main" id="{1DD5D7B7-14B9-4505-9FE0-5AFE8B8E02E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Bildobjekt 6" descr="En bild som visar växt, träd, blomma, lönn&#10;&#10;Automatiskt genererad beskrivning">
            <a:extLst>
              <a:ext uri="{FF2B5EF4-FFF2-40B4-BE49-F238E27FC236}">
                <a16:creationId xmlns:a16="http://schemas.microsoft.com/office/drawing/2014/main" id="{7AAB7E40-22C1-1E68-A138-2A7C133946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39448" y="1339447"/>
            <a:ext cx="6492783" cy="38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049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9B5552F-0447-6AC6-DD18-F583BA149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5FFE3B0-75E9-D40D-0647-FA81C67F8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32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5AD27B1E-F4A0-E440-B3F7-3FC604AA8D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sz="4400"/>
              <a:t>Tilldelning – allmän info och vanliga misstag i verksamhetsnivårapporten </a:t>
            </a:r>
          </a:p>
        </p:txBody>
      </p:sp>
    </p:spTree>
    <p:extLst>
      <p:ext uri="{BB962C8B-B14F-4D97-AF65-F5344CB8AC3E}">
        <p14:creationId xmlns:p14="http://schemas.microsoft.com/office/powerpoint/2010/main" val="20789461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239CC488-6AA6-E244-B68A-A6E59B6E9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8D8CFD7-7DD9-DB43-88C7-16AB7EA3F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33</a:t>
            </a:fld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4018D980-D066-0844-978C-2EA8C55D78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Frågor?</a:t>
            </a:r>
          </a:p>
        </p:txBody>
      </p:sp>
    </p:spTree>
    <p:extLst>
      <p:ext uri="{BB962C8B-B14F-4D97-AF65-F5344CB8AC3E}">
        <p14:creationId xmlns:p14="http://schemas.microsoft.com/office/powerpoint/2010/main" val="31911260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22222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84DFCE96-2BE2-4683-BEBF-B5D51C295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NATURVÅRDSVERKET | SWEDISH ENVIRONMENTAL PROTECTION AGENCY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3EF4D310-2C4E-4E7A-84E5-D6EFCDCDD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kumimoji="0" lang="sv-SE" sz="7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sv-SE" sz="7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3BCC3060-5C15-4187-A16A-33EC8BB4A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Verifieringsorgan aktiva i Sverige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728E3933-3E8D-46A0-BF33-DCC2A03B33F9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C77494D-13AC-40B5-B77F-AC1F58BB4A75}"/>
              </a:ext>
            </a:extLst>
          </p:cNvPr>
          <p:cNvPicPr/>
          <p:nvPr/>
        </p:nvPicPr>
        <p:blipFill rotWithShape="1">
          <a:blip r:embed="rId2"/>
          <a:srcRect t="16237" b="13145"/>
          <a:stretch/>
        </p:blipFill>
        <p:spPr>
          <a:xfrm>
            <a:off x="124074" y="2638390"/>
            <a:ext cx="8079105" cy="3495470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396ADCC4-03A0-4346-BF91-4E70CEDCDD89}"/>
              </a:ext>
            </a:extLst>
          </p:cNvPr>
          <p:cNvSpPr txBox="1"/>
          <p:nvPr/>
        </p:nvSpPr>
        <p:spPr>
          <a:xfrm>
            <a:off x="4714043" y="3224360"/>
            <a:ext cx="1322773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sv-SE" sz="1200" dirty="0"/>
              <a:t>Tyskland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8A5623D7-F3EF-4F3B-8AA3-25EE6929C8A5}"/>
              </a:ext>
            </a:extLst>
          </p:cNvPr>
          <p:cNvSpPr txBox="1"/>
          <p:nvPr/>
        </p:nvSpPr>
        <p:spPr>
          <a:xfrm>
            <a:off x="4714042" y="3485794"/>
            <a:ext cx="1322773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sv-SE" sz="1200" dirty="0"/>
              <a:t>Tyskland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A354DDD9-FB41-42B8-AE38-03D7FCC965F8}"/>
              </a:ext>
            </a:extLst>
          </p:cNvPr>
          <p:cNvSpPr txBox="1"/>
          <p:nvPr/>
        </p:nvSpPr>
        <p:spPr>
          <a:xfrm>
            <a:off x="4714042" y="3747228"/>
            <a:ext cx="1322773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sv-SE" sz="1200" dirty="0"/>
              <a:t>Nederländerna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FAE606F2-7D8F-4407-81B2-A0928E9EFF6F}"/>
              </a:ext>
            </a:extLst>
          </p:cNvPr>
          <p:cNvSpPr txBox="1"/>
          <p:nvPr/>
        </p:nvSpPr>
        <p:spPr>
          <a:xfrm>
            <a:off x="4714042" y="4024227"/>
            <a:ext cx="1322773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sv-SE" sz="1200" dirty="0"/>
              <a:t>Danmark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63C13E42-6A11-43D8-BE9A-BE8AAE6F3EE0}"/>
              </a:ext>
            </a:extLst>
          </p:cNvPr>
          <p:cNvSpPr txBox="1"/>
          <p:nvPr/>
        </p:nvSpPr>
        <p:spPr>
          <a:xfrm>
            <a:off x="4714042" y="4247625"/>
            <a:ext cx="1322773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sv-SE" sz="1200" dirty="0"/>
              <a:t>Danmark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D6C57946-23E7-41E7-92A1-D778E9F32E30}"/>
              </a:ext>
            </a:extLst>
          </p:cNvPr>
          <p:cNvSpPr txBox="1"/>
          <p:nvPr/>
        </p:nvSpPr>
        <p:spPr>
          <a:xfrm>
            <a:off x="4714042" y="4519433"/>
            <a:ext cx="1322773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sv-SE" sz="1200" dirty="0"/>
              <a:t>Frankrike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A70B903E-36CF-40DD-B7D2-E956FBB08DA4}"/>
              </a:ext>
            </a:extLst>
          </p:cNvPr>
          <p:cNvSpPr txBox="1"/>
          <p:nvPr/>
        </p:nvSpPr>
        <p:spPr>
          <a:xfrm>
            <a:off x="4714041" y="5856861"/>
            <a:ext cx="1322773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sv-SE" sz="1200" dirty="0"/>
              <a:t>Finland</a:t>
            </a:r>
          </a:p>
        </p:txBody>
      </p:sp>
    </p:spTree>
    <p:extLst>
      <p:ext uri="{BB962C8B-B14F-4D97-AF65-F5344CB8AC3E}">
        <p14:creationId xmlns:p14="http://schemas.microsoft.com/office/powerpoint/2010/main" val="2139902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3916E073-CA3B-FBCC-B879-E1EB7F56A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sv-SE"/>
              <a:t>NATURVÅRDSVERKET | SWEDISH ENVIRONMENTAL PROTECTION AGENCY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DD1876E6-F5EF-7D14-814F-0C301F41A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5080" y="6492875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44E2AD-2CA4-4022-8F3B-D585D66E2E30}" type="slidenum">
              <a:rPr lang="sv-SE" smtClean="0"/>
              <a:pPr>
                <a:spcAft>
                  <a:spcPts val="600"/>
                </a:spcAft>
              </a:pPr>
              <a:t>4</a:t>
            </a:fld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A7D7065B-6A2B-5026-3483-5977BF329D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528" y="2084851"/>
            <a:ext cx="4680520" cy="4032448"/>
          </a:xfrm>
        </p:spPr>
        <p:txBody>
          <a:bodyPr>
            <a:normAutofit/>
          </a:bodyPr>
          <a:lstStyle/>
          <a:p>
            <a:r>
              <a:rPr lang="sv-SE"/>
              <a:t>Många ÖP har inkommit till ERT</a:t>
            </a:r>
          </a:p>
          <a:p>
            <a:r>
              <a:rPr lang="sv-SE"/>
              <a:t>Fokuserad insats kring granskning av ÖP under sommaren 2022 </a:t>
            </a:r>
          </a:p>
          <a:p>
            <a:r>
              <a:rPr lang="sv-SE"/>
              <a:t>Granskning av utsläppsrapporter och förbättringsrapporter pågår</a:t>
            </a:r>
          </a:p>
          <a:p>
            <a:r>
              <a:rPr lang="sv-SE"/>
              <a:t>Fokus på ändringen i artikel 38 MRR – Hållbarhetskriterier för biobränslen</a:t>
            </a:r>
          </a:p>
          <a:p>
            <a:endParaRPr lang="sv-SE"/>
          </a:p>
          <a:p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71A6ED12-7CCB-5FDC-BD7E-774A921D5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56659"/>
            <a:ext cx="4680520" cy="1536171"/>
          </a:xfrm>
        </p:spPr>
        <p:txBody>
          <a:bodyPr anchor="t">
            <a:normAutofit/>
          </a:bodyPr>
          <a:lstStyle/>
          <a:p>
            <a:r>
              <a:rPr lang="sv-SE"/>
              <a:t>Aktuellt om granskningsläget</a:t>
            </a:r>
          </a:p>
        </p:txBody>
      </p:sp>
      <p:pic>
        <p:nvPicPr>
          <p:cNvPr id="12" name="Platshållare för bild 11">
            <a:extLst>
              <a:ext uri="{FF2B5EF4-FFF2-40B4-BE49-F238E27FC236}">
                <a16:creationId xmlns:a16="http://schemas.microsoft.com/office/drawing/2014/main" id="{82E93230-D917-DA9F-B6AC-6B1E8B838F2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6" r="13104"/>
          <a:stretch/>
        </p:blipFill>
        <p:spPr>
          <a:xfrm>
            <a:off x="5349987" y="10"/>
            <a:ext cx="3794013" cy="6492773"/>
          </a:xfrm>
          <a:noFill/>
        </p:spPr>
      </p:pic>
    </p:spTree>
    <p:extLst>
      <p:ext uri="{BB962C8B-B14F-4D97-AF65-F5344CB8AC3E}">
        <p14:creationId xmlns:p14="http://schemas.microsoft.com/office/powerpoint/2010/main" val="525699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A25097AD-1CE6-2046-9509-F493E60C2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sv-SE"/>
              <a:t>NATURVÅRDSVERKET | SWEDISH ENVIRONMENTAL PROTECTION AGENCY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E9D18746-0826-C448-A3B1-9B456F887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5080" y="6492875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44E2AD-2CA4-4022-8F3B-D585D66E2E30}" type="slidenum">
              <a:rPr lang="sv-SE" smtClean="0"/>
              <a:pPr>
                <a:spcAft>
                  <a:spcPts val="600"/>
                </a:spcAft>
              </a:pPr>
              <a:t>5</a:t>
            </a:fld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AB712BD-10C8-054A-BD06-314244B51B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528" y="2084851"/>
            <a:ext cx="4680520" cy="4032448"/>
          </a:xfrm>
        </p:spPr>
        <p:txBody>
          <a:bodyPr>
            <a:normAutofit/>
          </a:bodyPr>
          <a:lstStyle/>
          <a:p>
            <a:r>
              <a:rPr lang="sv-SE"/>
              <a:t>Ändringar av artikel 38 MRR gäller sedan 1 januari 2022.</a:t>
            </a:r>
          </a:p>
          <a:p>
            <a:r>
              <a:rPr lang="sv-SE"/>
              <a:t>Hållbarhetsbesked krävs om utsläppen ska kunna rapporteras som biogena.</a:t>
            </a:r>
          </a:p>
          <a:p>
            <a:r>
              <a:rPr lang="sv-SE"/>
              <a:t>Biogas på gasnät inom EU ETS</a:t>
            </a:r>
          </a:p>
          <a:p>
            <a:r>
              <a:rPr lang="sv-SE"/>
              <a:t>Biobränslen som köps från leverantör</a:t>
            </a:r>
          </a:p>
          <a:p>
            <a:r>
              <a:rPr lang="sv-SE"/>
              <a:t>Vilken biomassa omfattas?</a:t>
            </a:r>
          </a:p>
          <a:p>
            <a:r>
              <a:rPr lang="sv-SE"/>
              <a:t>Biogent innehåll i RT-flis</a:t>
            </a:r>
          </a:p>
          <a:p>
            <a:r>
              <a:rPr lang="sv-SE"/>
              <a:t>Rapportering i övervakningsplanen</a:t>
            </a:r>
          </a:p>
          <a:p>
            <a:endParaRPr lang="sv-SE"/>
          </a:p>
          <a:p>
            <a:r>
              <a:rPr lang="sv-SE"/>
              <a:t>Training event den 20 och 27 oktober. Anmäl till </a:t>
            </a:r>
            <a:r>
              <a:rPr lang="sv-SE">
                <a:hlinkClick r:id="rId2"/>
              </a:rPr>
              <a:t>euets@naturvardsverket.se</a:t>
            </a:r>
            <a:r>
              <a:rPr lang="sv-SE"/>
              <a:t> 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6D6B39A7-1A17-4247-9166-44059778F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56659"/>
            <a:ext cx="4680520" cy="1536171"/>
          </a:xfrm>
        </p:spPr>
        <p:txBody>
          <a:bodyPr anchor="t">
            <a:normAutofit/>
          </a:bodyPr>
          <a:lstStyle/>
          <a:p>
            <a:r>
              <a:rPr lang="sv-SE"/>
              <a:t>Hållbarhetskriterier för biobränslen</a:t>
            </a:r>
          </a:p>
        </p:txBody>
      </p:sp>
      <p:pic>
        <p:nvPicPr>
          <p:cNvPr id="10" name="Platshållare för bild 9" descr="En bild som visar vapen&#10;&#10;Automatiskt genererad beskrivning">
            <a:extLst>
              <a:ext uri="{FF2B5EF4-FFF2-40B4-BE49-F238E27FC236}">
                <a16:creationId xmlns:a16="http://schemas.microsoft.com/office/drawing/2014/main" id="{29D61B0C-A21A-9693-36CA-B6F1053814E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6" r="36350" b="2"/>
          <a:stretch/>
        </p:blipFill>
        <p:spPr>
          <a:xfrm>
            <a:off x="5349987" y="-24922"/>
            <a:ext cx="3794013" cy="6492773"/>
          </a:xfrm>
          <a:noFill/>
        </p:spPr>
      </p:pic>
    </p:spTree>
    <p:extLst>
      <p:ext uri="{BB962C8B-B14F-4D97-AF65-F5344CB8AC3E}">
        <p14:creationId xmlns:p14="http://schemas.microsoft.com/office/powerpoint/2010/main" val="54542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3916E073-CA3B-FBCC-B879-E1EB7F56A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sv-SE"/>
              <a:t>NATURVÅRDSVERKET | SWEDISH ENVIRONMENTAL PROTECTION AGENCY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DD1876E6-F5EF-7D14-814F-0C301F41A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5080" y="6492875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44E2AD-2CA4-4022-8F3B-D585D66E2E30}" type="slidenum">
              <a:rPr lang="sv-SE" smtClean="0"/>
              <a:pPr>
                <a:spcAft>
                  <a:spcPts val="600"/>
                </a:spcAft>
              </a:pPr>
              <a:t>6</a:t>
            </a:fld>
            <a:endParaRPr lang="sv-SE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A7D7065B-6A2B-5026-3483-5977BF329D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528" y="2084851"/>
            <a:ext cx="4680520" cy="4032448"/>
          </a:xfrm>
        </p:spPr>
        <p:txBody>
          <a:bodyPr>
            <a:normAutofit/>
          </a:bodyPr>
          <a:lstStyle/>
          <a:p>
            <a:r>
              <a:rPr lang="sv-SE"/>
              <a:t>Bränslen anges felaktigt som kommersiella standardbränslen (flik C)</a:t>
            </a:r>
          </a:p>
          <a:p>
            <a:r>
              <a:rPr lang="sv-SE"/>
              <a:t>Förfarande för hållbarhetsbesked saknas för biobränslen (flik D)</a:t>
            </a:r>
            <a:endParaRPr lang="sv-SE">
              <a:solidFill>
                <a:srgbClr val="FF0000"/>
              </a:solidFill>
            </a:endParaRPr>
          </a:p>
          <a:p>
            <a:r>
              <a:rPr lang="sv-SE"/>
              <a:t>Preliminär emissionsfaktor saknas för biobränslen (flik E)</a:t>
            </a:r>
          </a:p>
          <a:p>
            <a:r>
              <a:rPr lang="sv-SE"/>
              <a:t>Otydligt för vilket bränsle NIR-värden hämtas (flik E)</a:t>
            </a:r>
          </a:p>
          <a:p>
            <a:r>
              <a:rPr lang="sv-SE"/>
              <a:t>Fel övervakningsnivåer anges för beräkningsfaktorer (flik E)</a:t>
            </a:r>
          </a:p>
          <a:p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71A6ED12-7CCB-5FDC-BD7E-774A921D5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56659"/>
            <a:ext cx="4680520" cy="1536171"/>
          </a:xfrm>
        </p:spPr>
        <p:txBody>
          <a:bodyPr anchor="t">
            <a:normAutofit/>
          </a:bodyPr>
          <a:lstStyle/>
          <a:p>
            <a:r>
              <a:rPr lang="sv-SE"/>
              <a:t>Erfarenheter efter granskning av ÖP</a:t>
            </a:r>
          </a:p>
        </p:txBody>
      </p:sp>
      <p:pic>
        <p:nvPicPr>
          <p:cNvPr id="12" name="Platshållare för bild 11">
            <a:extLst>
              <a:ext uri="{FF2B5EF4-FFF2-40B4-BE49-F238E27FC236}">
                <a16:creationId xmlns:a16="http://schemas.microsoft.com/office/drawing/2014/main" id="{82E93230-D917-DA9F-B6AC-6B1E8B838F2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6" r="13104"/>
          <a:stretch/>
        </p:blipFill>
        <p:spPr>
          <a:xfrm>
            <a:off x="5349987" y="10"/>
            <a:ext cx="3794013" cy="6492773"/>
          </a:xfrm>
          <a:noFill/>
        </p:spPr>
      </p:pic>
    </p:spTree>
    <p:extLst>
      <p:ext uri="{BB962C8B-B14F-4D97-AF65-F5344CB8AC3E}">
        <p14:creationId xmlns:p14="http://schemas.microsoft.com/office/powerpoint/2010/main" val="2290863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368AB48C-14C3-DC0C-1331-AADADAEF0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sv-SE"/>
              <a:t>NATURVÅRDSVERKET | SWEDISH ENVIRONMENTAL PROTECTION AGENCY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DB451B40-4ED9-3F26-A861-77C23A3C0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5080" y="6492875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44E2AD-2CA4-4022-8F3B-D585D66E2E30}" type="slidenum">
              <a:rPr lang="sv-SE" smtClean="0"/>
              <a:pPr>
                <a:spcAft>
                  <a:spcPts val="600"/>
                </a:spcAft>
              </a:pPr>
              <a:t>7</a:t>
            </a:fld>
            <a:endParaRPr lang="sv-SE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D01050B-6E84-4FDA-8BB4-A11456226C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528" y="1892830"/>
            <a:ext cx="8568952" cy="4224469"/>
          </a:xfrm>
        </p:spPr>
        <p:txBody>
          <a:bodyPr/>
          <a:lstStyle/>
          <a:p>
            <a:r>
              <a:rPr lang="sv-SE" b="1"/>
              <a:t>Kontrollera så att:</a:t>
            </a:r>
          </a:p>
          <a:p>
            <a:pPr lvl="1"/>
            <a:r>
              <a:rPr lang="sv-SE"/>
              <a:t>Övervakningsnivåerna stämmer med ÖP</a:t>
            </a:r>
          </a:p>
          <a:p>
            <a:pPr lvl="1"/>
            <a:r>
              <a:rPr lang="sv-SE"/>
              <a:t>VU har rapporterat för alla bränslen/material som finns i ÖP</a:t>
            </a:r>
          </a:p>
          <a:p>
            <a:pPr lvl="1"/>
            <a:r>
              <a:rPr lang="sv-SE"/>
              <a:t>VU inte angett avrundade NIR-värden</a:t>
            </a:r>
          </a:p>
          <a:p>
            <a:pPr lvl="1"/>
            <a:r>
              <a:rPr lang="sv-SE"/>
              <a:t>Utsläpp som ska räknas med standardmetoden inte rapporteras som massbalans </a:t>
            </a:r>
          </a:p>
          <a:p>
            <a:pPr lvl="1"/>
            <a:r>
              <a:rPr lang="sv-SE"/>
              <a:t>Motivering finns för ej ackrediterade labb vid angiven nivå 3 </a:t>
            </a:r>
          </a:p>
          <a:p>
            <a:pPr lvl="1"/>
            <a:r>
              <a:rPr lang="sv-SE"/>
              <a:t>Preliminär emissionsfaktor anges för biobränslen</a:t>
            </a:r>
          </a:p>
          <a:p>
            <a:pPr lvl="1"/>
            <a:endParaRPr lang="sv-SE"/>
          </a:p>
          <a:p>
            <a:r>
              <a:rPr lang="sv-SE"/>
              <a:t>Läs  gärna igenom kommissionens uppdaterade vägledningar.</a:t>
            </a: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A7879B50-C5AD-FC57-AAD8-C03D824C0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56659"/>
            <a:ext cx="8568952" cy="1536171"/>
          </a:xfrm>
        </p:spPr>
        <p:txBody>
          <a:bodyPr anchor="t">
            <a:normAutofit/>
          </a:bodyPr>
          <a:lstStyle/>
          <a:p>
            <a:r>
              <a:rPr lang="sv-SE"/>
              <a:t>Kom ihåg inför verifiering av utsläppsrapporterna</a:t>
            </a:r>
          </a:p>
        </p:txBody>
      </p:sp>
    </p:spTree>
    <p:extLst>
      <p:ext uri="{BB962C8B-B14F-4D97-AF65-F5344CB8AC3E}">
        <p14:creationId xmlns:p14="http://schemas.microsoft.com/office/powerpoint/2010/main" val="4172996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368AB48C-14C3-DC0C-1331-AADADAEF0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3528" y="6492968"/>
            <a:ext cx="3086100" cy="365125"/>
          </a:xfrm>
        </p:spPr>
        <p:txBody>
          <a:bodyPr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sv-SE"/>
              <a:t>NATURVÅRDSVERKET | SWEDISH ENVIRONMENTAL PROTECTION AGENCY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DB451B40-4ED9-3F26-A861-77C23A3C0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5080" y="6492875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44E2AD-2CA4-4022-8F3B-D585D66E2E30}" type="slidenum">
              <a:rPr lang="sv-SE" smtClean="0"/>
              <a:pPr>
                <a:spcAft>
                  <a:spcPts val="600"/>
                </a:spcAft>
              </a:pPr>
              <a:t>8</a:t>
            </a:fld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A7879B50-C5AD-FC57-AAD8-C03D824C0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56659"/>
            <a:ext cx="8568952" cy="1536171"/>
          </a:xfrm>
        </p:spPr>
        <p:txBody>
          <a:bodyPr anchor="t">
            <a:normAutofit/>
          </a:bodyPr>
          <a:lstStyle/>
          <a:p>
            <a:r>
              <a:rPr lang="sv-SE"/>
              <a:t>Kategorisering av påpekanden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9B0D34AE-4A41-8A7C-6129-B3F97BD273F6}"/>
              </a:ext>
            </a:extLst>
          </p:cNvPr>
          <p:cNvSpPr/>
          <p:nvPr/>
        </p:nvSpPr>
        <p:spPr>
          <a:xfrm>
            <a:off x="608571" y="2294108"/>
            <a:ext cx="2376264" cy="365125"/>
          </a:xfrm>
          <a:prstGeom prst="rect">
            <a:avLst/>
          </a:prstGeom>
          <a:solidFill>
            <a:schemeClr val="tx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/>
              <a:t>Felaktigheter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FCF6E37C-3DEE-3A55-EBF7-5645F96153A4}"/>
              </a:ext>
            </a:extLst>
          </p:cNvPr>
          <p:cNvSpPr/>
          <p:nvPr/>
        </p:nvSpPr>
        <p:spPr>
          <a:xfrm>
            <a:off x="610518" y="3060512"/>
            <a:ext cx="2376264" cy="3651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/>
              <a:t>Avvikelser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C63305D-6CF4-80B6-831F-6321F9C16E82}"/>
              </a:ext>
            </a:extLst>
          </p:cNvPr>
          <p:cNvSpPr/>
          <p:nvPr/>
        </p:nvSpPr>
        <p:spPr>
          <a:xfrm>
            <a:off x="610518" y="3652262"/>
            <a:ext cx="2372357" cy="7231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/>
              <a:t>Rekommenderade förbättringar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51BA2F7-425F-0CA5-1FEA-163FC39FB4B9}"/>
              </a:ext>
            </a:extLst>
          </p:cNvPr>
          <p:cNvSpPr/>
          <p:nvPr/>
        </p:nvSpPr>
        <p:spPr>
          <a:xfrm>
            <a:off x="610518" y="4649966"/>
            <a:ext cx="2372357" cy="630409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/>
              <a:t>Brister i efterlevnad av MRR</a:t>
            </a:r>
          </a:p>
        </p:txBody>
      </p:sp>
      <p:sp>
        <p:nvSpPr>
          <p:cNvPr id="9" name="Höger klammerparentes 8">
            <a:extLst>
              <a:ext uri="{FF2B5EF4-FFF2-40B4-BE49-F238E27FC236}">
                <a16:creationId xmlns:a16="http://schemas.microsoft.com/office/drawing/2014/main" id="{71ECFBB0-211D-065B-4FF6-513ED99C6AC2}"/>
              </a:ext>
            </a:extLst>
          </p:cNvPr>
          <p:cNvSpPr/>
          <p:nvPr/>
        </p:nvSpPr>
        <p:spPr>
          <a:xfrm>
            <a:off x="3059832" y="3243074"/>
            <a:ext cx="216024" cy="767263"/>
          </a:xfrm>
          <a:prstGeom prst="rightBrac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1" name="Rak pilkoppling 10">
            <a:extLst>
              <a:ext uri="{FF2B5EF4-FFF2-40B4-BE49-F238E27FC236}">
                <a16:creationId xmlns:a16="http://schemas.microsoft.com/office/drawing/2014/main" id="{3445CCE2-3F32-665C-0AFE-6896C5F4A365}"/>
              </a:ext>
            </a:extLst>
          </p:cNvPr>
          <p:cNvCxnSpPr>
            <a:cxnSpLocks/>
          </p:cNvCxnSpPr>
          <p:nvPr/>
        </p:nvCxnSpPr>
        <p:spPr>
          <a:xfrm flipV="1">
            <a:off x="3491880" y="2209678"/>
            <a:ext cx="972108" cy="22659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pilkoppling 11">
            <a:extLst>
              <a:ext uri="{FF2B5EF4-FFF2-40B4-BE49-F238E27FC236}">
                <a16:creationId xmlns:a16="http://schemas.microsoft.com/office/drawing/2014/main" id="{FD1CB6E0-FBF2-829A-86CA-50F81C73ECAF}"/>
              </a:ext>
            </a:extLst>
          </p:cNvPr>
          <p:cNvCxnSpPr>
            <a:cxnSpLocks/>
          </p:cNvCxnSpPr>
          <p:nvPr/>
        </p:nvCxnSpPr>
        <p:spPr>
          <a:xfrm>
            <a:off x="3491880" y="2480273"/>
            <a:ext cx="936104" cy="17896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pilkoppling 14">
            <a:extLst>
              <a:ext uri="{FF2B5EF4-FFF2-40B4-BE49-F238E27FC236}">
                <a16:creationId xmlns:a16="http://schemas.microsoft.com/office/drawing/2014/main" id="{21958501-0445-BE48-86B6-60146D2923B7}"/>
              </a:ext>
            </a:extLst>
          </p:cNvPr>
          <p:cNvCxnSpPr>
            <a:cxnSpLocks/>
          </p:cNvCxnSpPr>
          <p:nvPr/>
        </p:nvCxnSpPr>
        <p:spPr>
          <a:xfrm>
            <a:off x="3563888" y="3630076"/>
            <a:ext cx="90010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k pilkoppling 16">
            <a:extLst>
              <a:ext uri="{FF2B5EF4-FFF2-40B4-BE49-F238E27FC236}">
                <a16:creationId xmlns:a16="http://schemas.microsoft.com/office/drawing/2014/main" id="{375D8A53-A374-9450-164C-1C392C5F66B9}"/>
              </a:ext>
            </a:extLst>
          </p:cNvPr>
          <p:cNvCxnSpPr>
            <a:cxnSpLocks/>
          </p:cNvCxnSpPr>
          <p:nvPr/>
        </p:nvCxnSpPr>
        <p:spPr>
          <a:xfrm>
            <a:off x="3563888" y="4958131"/>
            <a:ext cx="90010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ruta 17">
            <a:extLst>
              <a:ext uri="{FF2B5EF4-FFF2-40B4-BE49-F238E27FC236}">
                <a16:creationId xmlns:a16="http://schemas.microsoft.com/office/drawing/2014/main" id="{F5DB95DE-3B1C-E81B-F127-30ADFC58E267}"/>
              </a:ext>
            </a:extLst>
          </p:cNvPr>
          <p:cNvSpPr txBox="1"/>
          <p:nvPr/>
        </p:nvSpPr>
        <p:spPr>
          <a:xfrm>
            <a:off x="4788024" y="1919138"/>
            <a:ext cx="3745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/>
              <a:t>Väsentliga</a:t>
            </a:r>
          </a:p>
          <a:p>
            <a:r>
              <a:rPr lang="sv-SE" sz="1400"/>
              <a:t>Rapport godkänns ej, NV fastställer utsläpp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D839C87E-D336-9743-9587-2409C09B9A33}"/>
              </a:ext>
            </a:extLst>
          </p:cNvPr>
          <p:cNvSpPr txBox="1"/>
          <p:nvPr/>
        </p:nvSpPr>
        <p:spPr>
          <a:xfrm>
            <a:off x="4788024" y="2471792"/>
            <a:ext cx="3745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/>
              <a:t>Icke väsentliga</a:t>
            </a:r>
          </a:p>
          <a:p>
            <a:r>
              <a:rPr lang="sv-SE" sz="1400"/>
              <a:t>NV utreder om utsläppet ska fastställas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092DE3EA-6DD1-5220-C0D7-865C2112F964}"/>
              </a:ext>
            </a:extLst>
          </p:cNvPr>
          <p:cNvSpPr txBox="1"/>
          <p:nvPr/>
        </p:nvSpPr>
        <p:spPr>
          <a:xfrm>
            <a:off x="4788024" y="3243074"/>
            <a:ext cx="37454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/>
              <a:t>Förbättringsrapportering</a:t>
            </a:r>
          </a:p>
          <a:p>
            <a:r>
              <a:rPr lang="sv-SE" sz="1400"/>
              <a:t>NV tar ställning till föreslagna åtgärder och kan förelägga om uppdatering av ÖP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9CC2C84D-4D00-AB29-FCC9-93A38D0490CD}"/>
              </a:ext>
            </a:extLst>
          </p:cNvPr>
          <p:cNvSpPr txBox="1"/>
          <p:nvPr/>
        </p:nvSpPr>
        <p:spPr>
          <a:xfrm>
            <a:off x="4789970" y="4793143"/>
            <a:ext cx="3743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/>
              <a:t>NV ska informeras om brister</a:t>
            </a:r>
          </a:p>
        </p:txBody>
      </p:sp>
      <p:sp>
        <p:nvSpPr>
          <p:cNvPr id="45" name="textruta 44">
            <a:extLst>
              <a:ext uri="{FF2B5EF4-FFF2-40B4-BE49-F238E27FC236}">
                <a16:creationId xmlns:a16="http://schemas.microsoft.com/office/drawing/2014/main" id="{57385CE6-94E5-CF18-B97B-87985A1CAF26}"/>
              </a:ext>
            </a:extLst>
          </p:cNvPr>
          <p:cNvSpPr txBox="1"/>
          <p:nvPr/>
        </p:nvSpPr>
        <p:spPr>
          <a:xfrm>
            <a:off x="608571" y="5804931"/>
            <a:ext cx="8283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i="1"/>
              <a:t>För mer vägledning se inspelad informationsdag för verifierare 2021.</a:t>
            </a:r>
          </a:p>
        </p:txBody>
      </p:sp>
    </p:spTree>
    <p:extLst>
      <p:ext uri="{BB962C8B-B14F-4D97-AF65-F5344CB8AC3E}">
        <p14:creationId xmlns:p14="http://schemas.microsoft.com/office/powerpoint/2010/main" val="1463188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B73A389-B5BA-4ABE-96EB-9D88CB77F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" b="0" i="0" u="none" strike="noStrike" kern="120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NATURVÅRDSVERKET | SWEDISH ENVIRONMENTAL PROTECTION AGENCY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68D758AD-9C7E-4B9A-90F2-1387FAED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E2AD-2CA4-4022-8F3B-D585D66E2E30}" type="slidenum">
              <a:rPr kumimoji="0" lang="sv-SE" sz="700" b="0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700" b="0" i="0" u="none" strike="noStrike" kern="120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94470AE9-65A1-4E37-9719-AA8E535EC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Från MRR bilaga X</a:t>
            </a: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B60CD09E-3090-4000-BC89-33F8F9931FA7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664815" y="2388092"/>
            <a:ext cx="7502248" cy="251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02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NV 2021 ljust tema">
      <a:dk1>
        <a:srgbClr val="000000"/>
      </a:dk1>
      <a:lt1>
        <a:srgbClr val="FFFFFF"/>
      </a:lt1>
      <a:dk2>
        <a:srgbClr val="003366"/>
      </a:dk2>
      <a:lt2>
        <a:srgbClr val="FFFFFF"/>
      </a:lt2>
      <a:accent1>
        <a:srgbClr val="ACCFDB"/>
      </a:accent1>
      <a:accent2>
        <a:srgbClr val="003366"/>
      </a:accent2>
      <a:accent3>
        <a:srgbClr val="9B6C17"/>
      </a:accent3>
      <a:accent4>
        <a:srgbClr val="0614FF"/>
      </a:accent4>
      <a:accent5>
        <a:srgbClr val="34A775"/>
      </a:accent5>
      <a:accent6>
        <a:srgbClr val="02FEAF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90E7DA2-385C-4D0E-9A94-FC09CF2C24CB}" vid="{F97C81B2-09CA-464D-8B25-CD51D6C3E4D1}"/>
    </a:ext>
  </a:extLst>
</a:theme>
</file>

<file path=ppt/theme/theme2.xml><?xml version="1.0" encoding="utf-8"?>
<a:theme xmlns:a="http://schemas.openxmlformats.org/drawingml/2006/main" name="1_Office-tema">
  <a:themeElements>
    <a:clrScheme name="NV 2021 morkt tema">
      <a:dk1>
        <a:srgbClr val="000000"/>
      </a:dk1>
      <a:lt1>
        <a:srgbClr val="FFFFFF"/>
      </a:lt1>
      <a:dk2>
        <a:srgbClr val="003366"/>
      </a:dk2>
      <a:lt2>
        <a:srgbClr val="FFFFFF"/>
      </a:lt2>
      <a:accent1>
        <a:srgbClr val="ACCFDB"/>
      </a:accent1>
      <a:accent2>
        <a:srgbClr val="9CF7FF"/>
      </a:accent2>
      <a:accent3>
        <a:srgbClr val="9B6C15"/>
      </a:accent3>
      <a:accent4>
        <a:srgbClr val="0514FF"/>
      </a:accent4>
      <a:accent5>
        <a:srgbClr val="34A775"/>
      </a:accent5>
      <a:accent6>
        <a:srgbClr val="02FEAE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C10A0D-9E75-4BF4-B4A0-706E8DFE7E3A}" vid="{E43AE80C-6502-4503-B1FA-2403FFFE56BC}"/>
    </a:ext>
  </a:extLst>
</a:theme>
</file>

<file path=ppt/theme/theme3.xml><?xml version="1.0" encoding="utf-8"?>
<a:theme xmlns:a="http://schemas.openxmlformats.org/drawingml/2006/main" name="2_Office-tema">
  <a:themeElements>
    <a:clrScheme name="NV 2021 morkt tema">
      <a:dk1>
        <a:srgbClr val="000000"/>
      </a:dk1>
      <a:lt1>
        <a:srgbClr val="FFFFFF"/>
      </a:lt1>
      <a:dk2>
        <a:srgbClr val="003366"/>
      </a:dk2>
      <a:lt2>
        <a:srgbClr val="FFFFFF"/>
      </a:lt2>
      <a:accent1>
        <a:srgbClr val="ACCFDB"/>
      </a:accent1>
      <a:accent2>
        <a:srgbClr val="9CF7FF"/>
      </a:accent2>
      <a:accent3>
        <a:srgbClr val="9B6C15"/>
      </a:accent3>
      <a:accent4>
        <a:srgbClr val="0514FF"/>
      </a:accent4>
      <a:accent5>
        <a:srgbClr val="34A775"/>
      </a:accent5>
      <a:accent6>
        <a:srgbClr val="02FEAE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473878F-DBCF-4BB6-B562-9E33E9D8C222}" vid="{6A1F45DB-96FF-442A-9CAB-CFE3D4297054}"/>
    </a:ext>
  </a:extLst>
</a:theme>
</file>

<file path=ppt/theme/theme4.xml><?xml version="1.0" encoding="utf-8"?>
<a:theme xmlns:a="http://schemas.openxmlformats.org/drawingml/2006/main" name="3_Office-tema">
  <a:themeElements>
    <a:clrScheme name="NV 2021 morkt tema">
      <a:dk1>
        <a:srgbClr val="000000"/>
      </a:dk1>
      <a:lt1>
        <a:srgbClr val="FFFFFF"/>
      </a:lt1>
      <a:dk2>
        <a:srgbClr val="003366"/>
      </a:dk2>
      <a:lt2>
        <a:srgbClr val="FFFFFF"/>
      </a:lt2>
      <a:accent1>
        <a:srgbClr val="ACCFDB"/>
      </a:accent1>
      <a:accent2>
        <a:srgbClr val="9CF7FF"/>
      </a:accent2>
      <a:accent3>
        <a:srgbClr val="9B6C15"/>
      </a:accent3>
      <a:accent4>
        <a:srgbClr val="0514FF"/>
      </a:accent4>
      <a:accent5>
        <a:srgbClr val="34A775"/>
      </a:accent5>
      <a:accent6>
        <a:srgbClr val="02FEAE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473878F-DBCF-4BB6-B562-9E33E9D8C222}" vid="{6A1F45DB-96FF-442A-9CAB-CFE3D4297054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3F7FC8BA8AEF54A84CABF2B79D142F4" ma:contentTypeVersion="6" ma:contentTypeDescription="Skapa ett nytt dokument." ma:contentTypeScope="" ma:versionID="bc92f679bd8d4249102e81939b9a09fa">
  <xsd:schema xmlns:xsd="http://www.w3.org/2001/XMLSchema" xmlns:xs="http://www.w3.org/2001/XMLSchema" xmlns:p="http://schemas.microsoft.com/office/2006/metadata/properties" xmlns:ns2="fb141119-a5b4-482f-94ea-dc12fd32c03d" xmlns:ns3="c0055b65-6c04-4994-86f4-641a2499a0a7" targetNamespace="http://schemas.microsoft.com/office/2006/metadata/properties" ma:root="true" ma:fieldsID="9e977400784c06140c1e43db240f6d29" ns2:_="" ns3:_="">
    <xsd:import namespace="fb141119-a5b4-482f-94ea-dc12fd32c03d"/>
    <xsd:import namespace="c0055b65-6c04-4994-86f4-641a2499a0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141119-a5b4-482f-94ea-dc12fd32c0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055b65-6c04-4994-86f4-641a2499a0a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8DE10F-E220-499E-BC87-01B4AFD1E392}">
  <ds:schemaRefs>
    <ds:schemaRef ds:uri="http://schemas.microsoft.com/office/2006/documentManagement/types"/>
    <ds:schemaRef ds:uri="http://schemas.microsoft.com/office/2006/metadata/properties"/>
    <ds:schemaRef ds:uri="fb141119-a5b4-482f-94ea-dc12fd32c03d"/>
    <ds:schemaRef ds:uri="http://purl.org/dc/elements/1.1/"/>
    <ds:schemaRef ds:uri="c0055b65-6c04-4994-86f4-641a2499a0a7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AF6EDAB-20F2-46C8-B6EF-098B4D637D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141119-a5b4-482f-94ea-dc12fd32c03d"/>
    <ds:schemaRef ds:uri="c0055b65-6c04-4994-86f4-641a2499a0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54C86FE-CE8E-41AB-88C9-BD85562537E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exempelpresentation-4-3 ljus</Template>
  <TotalTime>0</TotalTime>
  <Words>1013</Words>
  <Application>Microsoft Office PowerPoint</Application>
  <PresentationFormat>Bildspel på skärmen (4:3)</PresentationFormat>
  <Paragraphs>228</Paragraphs>
  <Slides>35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35</vt:i4>
      </vt:variant>
    </vt:vector>
  </HeadingPairs>
  <TitlesOfParts>
    <vt:vector size="41" baseType="lpstr">
      <vt:lpstr>Arial</vt:lpstr>
      <vt:lpstr>Times New Roman</vt:lpstr>
      <vt:lpstr>Office-tema</vt:lpstr>
      <vt:lpstr>1_Office-tema</vt:lpstr>
      <vt:lpstr>2_Office-tema</vt:lpstr>
      <vt:lpstr>3_Office-tema</vt:lpstr>
      <vt:lpstr>Välkomna på informationsträff för verifierare!</vt:lpstr>
      <vt:lpstr>Dagens agenda</vt:lpstr>
      <vt:lpstr>Tillsyn – information och erfarenheter efter granskning av ÖP</vt:lpstr>
      <vt:lpstr>Aktuellt om granskningsläget</vt:lpstr>
      <vt:lpstr>Hållbarhetskriterier för biobränslen</vt:lpstr>
      <vt:lpstr>Erfarenheter efter granskning av ÖP</vt:lpstr>
      <vt:lpstr>Kom ihåg inför verifiering av utsläppsrapporterna</vt:lpstr>
      <vt:lpstr>Kategorisering av påpekanden</vt:lpstr>
      <vt:lpstr>Från MRR bilaga X</vt:lpstr>
      <vt:lpstr>Upptäckta missar vid rapportering av CEMS</vt:lpstr>
      <vt:lpstr>Användbara länkar</vt:lpstr>
      <vt:lpstr>Frågor?</vt:lpstr>
      <vt:lpstr>På gång inom EU ETS </vt:lpstr>
      <vt:lpstr>Frågor?</vt:lpstr>
      <vt:lpstr>På gång inom IT och kommunikation </vt:lpstr>
      <vt:lpstr>Nya IT-system Informationsdag för verifierare EU ETS  2022-10-07</vt:lpstr>
      <vt:lpstr>Introduktion</vt:lpstr>
      <vt:lpstr>Förbättringsrapporter syns nu i systemet</vt:lpstr>
      <vt:lpstr>Filtrera på olika typer av handlingar</vt:lpstr>
      <vt:lpstr>Hur man lägger till verifierare?</vt:lpstr>
      <vt:lpstr>Hur man lägger till verifierare?</vt:lpstr>
      <vt:lpstr>Hur skapar jag en verifieringsrapport i systemet?</vt:lpstr>
      <vt:lpstr>Hur skapar jag en verifieringsrapport i systemet?</vt:lpstr>
      <vt:lpstr>Hur kommer jag åt en påbörjad verifieringsrapport?</vt:lpstr>
      <vt:lpstr>Hitta tillstånd och äldre ÖP</vt:lpstr>
      <vt:lpstr>Hitta tillstånd och äldre ÖP</vt:lpstr>
      <vt:lpstr>Kända problem</vt:lpstr>
      <vt:lpstr>Frågor?</vt:lpstr>
      <vt:lpstr>NV:s informationsarbete med EU ETS</vt:lpstr>
      <vt:lpstr>Under 2022</vt:lpstr>
      <vt:lpstr>Filmpaket</vt:lpstr>
      <vt:lpstr>Tilldelning – allmän info och vanliga misstag i verksamhetsnivårapporten </vt:lpstr>
      <vt:lpstr>Frågor?</vt:lpstr>
      <vt:lpstr>PowerPoint-presentation</vt:lpstr>
      <vt:lpstr>Verifieringsorgan aktiva i Sverige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Välkomna på verifierardag!</dc:title>
  <dc:creator>Eriksson, Isabell</dc:creator>
  <cp:lastModifiedBy>Ängerheim, Pär</cp:lastModifiedBy>
  <cp:revision>2</cp:revision>
  <dcterms:created xsi:type="dcterms:W3CDTF">2022-10-04T15:43:08Z</dcterms:created>
  <dcterms:modified xsi:type="dcterms:W3CDTF">2022-10-24T12:51:35Z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0x010100E3F7FC8BA8AEF54A84CABF2B79D142F4</vt:lpwstr>
  </property>
</Properties>
</file>