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2" r:id="rId5"/>
  </p:sldMasterIdLst>
  <p:notesMasterIdLst>
    <p:notesMasterId r:id="rId34"/>
  </p:notesMasterIdLst>
  <p:handoutMasterIdLst>
    <p:handoutMasterId r:id="rId35"/>
  </p:handoutMasterIdLst>
  <p:sldIdLst>
    <p:sldId id="281" r:id="rId6"/>
    <p:sldId id="256" r:id="rId7"/>
    <p:sldId id="294" r:id="rId8"/>
    <p:sldId id="286" r:id="rId9"/>
    <p:sldId id="291" r:id="rId10"/>
    <p:sldId id="292" r:id="rId11"/>
    <p:sldId id="293" r:id="rId12"/>
    <p:sldId id="262" r:id="rId13"/>
    <p:sldId id="263" r:id="rId14"/>
    <p:sldId id="295" r:id="rId15"/>
    <p:sldId id="265" r:id="rId16"/>
    <p:sldId id="266" r:id="rId17"/>
    <p:sldId id="267" r:id="rId18"/>
    <p:sldId id="268" r:id="rId19"/>
    <p:sldId id="288" r:id="rId20"/>
    <p:sldId id="289" r:id="rId21"/>
    <p:sldId id="290" r:id="rId22"/>
    <p:sldId id="272" r:id="rId23"/>
    <p:sldId id="296" r:id="rId24"/>
    <p:sldId id="297" r:id="rId25"/>
    <p:sldId id="278" r:id="rId26"/>
    <p:sldId id="298" r:id="rId27"/>
    <p:sldId id="299" r:id="rId28"/>
    <p:sldId id="300" r:id="rId29"/>
    <p:sldId id="301" r:id="rId30"/>
    <p:sldId id="302" r:id="rId31"/>
    <p:sldId id="275" r:id="rId32"/>
    <p:sldId id="276" r:id="rId3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ktioner för att infoga bild" id="{E2D50442-5428-445F-9CB9-A1541D3FD091}">
          <p14:sldIdLst>
            <p14:sldId id="281"/>
          </p14:sldIdLst>
        </p14:section>
        <p14:section name="Välkomstbild" id="{958E2D95-4CB9-468C-AA50-CE1E8F106FDC}">
          <p14:sldIdLst>
            <p14:sldId id="256"/>
            <p14:sldId id="294"/>
          </p14:sldIdLst>
        </p14:section>
        <p14:section name="Startbild – rubrik, bild, ikon" id="{68CD8294-E96D-4AE8-B458-56477731E048}">
          <p14:sldIdLst>
            <p14:sldId id="286"/>
            <p14:sldId id="291"/>
            <p14:sldId id="292"/>
            <p14:sldId id="293"/>
          </p14:sldIdLst>
        </p14:section>
        <p14:section name="Avsnittsrubrik" id="{E1A9C4BB-215A-436E-AB5E-D7B5C84AE559}">
          <p14:sldIdLst>
            <p14:sldId id="262"/>
            <p14:sldId id="263"/>
            <p14:sldId id="295"/>
            <p14:sldId id="265"/>
          </p14:sldIdLst>
        </p14:section>
        <p14:section name="Rubrik+Text" id="{E67907C3-BADD-42EB-9A63-4383B3ADC314}">
          <p14:sldIdLst>
            <p14:sldId id="266"/>
            <p14:sldId id="267"/>
            <p14:sldId id="268"/>
          </p14:sldIdLst>
        </p14:section>
        <p14:section name="Rubrik+Text+Bild" id="{981C01F6-4BCE-4D03-BCF3-2BBFC7453935}">
          <p14:sldIdLst>
            <p14:sldId id="288"/>
            <p14:sldId id="289"/>
            <p14:sldId id="290"/>
          </p14:sldIdLst>
        </p14:section>
        <p14:section name="Rubrik+Punktlista+Bild" id="{9FEFFF2F-7F60-4636-AF4F-8C90A3CC4F5F}">
          <p14:sldIdLst>
            <p14:sldId id="272"/>
            <p14:sldId id="296"/>
            <p14:sldId id="297"/>
          </p14:sldIdLst>
        </p14:section>
        <p14:section name="Halvbild+Rubrik+Text" id="{D0F30B36-A57A-4E00-9898-1EEC067298B8}">
          <p14:sldIdLst>
            <p14:sldId id="278"/>
            <p14:sldId id="298"/>
            <p14:sldId id="299"/>
          </p14:sldIdLst>
        </p14:section>
        <p14:section name="Halvbild+Rubrik+Punktlista" id="{0CF425A5-E658-4FD6-B815-AE82E98C22CC}">
          <p14:sldIdLst>
            <p14:sldId id="300"/>
            <p14:sldId id="301"/>
            <p14:sldId id="302"/>
          </p14:sldIdLst>
        </p14:section>
        <p14:section name="Avslutningsbild" id="{1BC75ABD-E797-474C-B938-CF54DEFA0B80}">
          <p14:sldIdLst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196F8B-1ED0-466C-906E-692016CDCE46}" v="31" dt="2025-07-08T07:43:57.6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56" autoAdjust="0"/>
    <p:restoredTop sz="93930" autoAdjust="0"/>
  </p:normalViewPr>
  <p:slideViewPr>
    <p:cSldViewPr snapToGrid="0">
      <p:cViewPr varScale="1">
        <p:scale>
          <a:sx n="40" d="100"/>
          <a:sy n="40" d="100"/>
        </p:scale>
        <p:origin x="48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51" d="100"/>
          <a:sy n="151" d="100"/>
        </p:scale>
        <p:origin x="505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39670C39-1CAE-C4C9-2508-95C76410D3A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B128D87-EDBC-E213-46E8-659E6E2F34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62C15-0874-45AB-AD03-2B32F0308D69}" type="datetimeFigureOut">
              <a:rPr lang="sv-SE" smtClean="0"/>
              <a:t>2026-10-20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54483C2-3A3B-7743-16F9-AD7BD6CCAB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2D7E77A-2E88-3BF5-F311-21D2EA49AF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474A3-5F09-492C-8543-58F0CF281C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593346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F9A1C-42F1-423F-9AFD-55F9E754D5EA}" type="datetimeFigureOut">
              <a:rPr lang="sv-SE" smtClean="0"/>
              <a:t>2026-10-20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7EC45-545D-4DF5-AFC0-AABB930E03F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3371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komstbild_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2828555-0093-DB22-BF36-E92EA9E40FF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04865" cy="4633963"/>
          </a:xfrm>
          <a:custGeom>
            <a:avLst/>
            <a:gdLst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6096000 w 6096000"/>
              <a:gd name="connsiteY2" fmla="*/ 4646613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961"/>
              <a:gd name="connsiteY0" fmla="*/ 0 h 4646613"/>
              <a:gd name="connsiteX1" fmla="*/ 6096000 w 6096961"/>
              <a:gd name="connsiteY1" fmla="*/ 0 h 4646613"/>
              <a:gd name="connsiteX2" fmla="*/ 6096000 w 6096961"/>
              <a:gd name="connsiteY2" fmla="*/ 4646613 h 4646613"/>
              <a:gd name="connsiteX3" fmla="*/ 6096000 w 6096961"/>
              <a:gd name="connsiteY3" fmla="*/ 4646613 h 4646613"/>
              <a:gd name="connsiteX4" fmla="*/ 0 w 6096961"/>
              <a:gd name="connsiteY4" fmla="*/ 4646613 h 4646613"/>
              <a:gd name="connsiteX5" fmla="*/ 0 w 6096961"/>
              <a:gd name="connsiteY5" fmla="*/ 0 h 4646613"/>
              <a:gd name="connsiteX0" fmla="*/ 0 w 6544239"/>
              <a:gd name="connsiteY0" fmla="*/ 0 h 4646613"/>
              <a:gd name="connsiteX1" fmla="*/ 6096000 w 6544239"/>
              <a:gd name="connsiteY1" fmla="*/ 0 h 4646613"/>
              <a:gd name="connsiteX2" fmla="*/ 6086007 w 6544239"/>
              <a:gd name="connsiteY2" fmla="*/ 2173574 h 4646613"/>
              <a:gd name="connsiteX3" fmla="*/ 6096000 w 6544239"/>
              <a:gd name="connsiteY3" fmla="*/ 4646613 h 4646613"/>
              <a:gd name="connsiteX4" fmla="*/ 6096000 w 6544239"/>
              <a:gd name="connsiteY4" fmla="*/ 4646613 h 4646613"/>
              <a:gd name="connsiteX5" fmla="*/ 0 w 6544239"/>
              <a:gd name="connsiteY5" fmla="*/ 4646613 h 4646613"/>
              <a:gd name="connsiteX6" fmla="*/ 0 w 6544239"/>
              <a:gd name="connsiteY6" fmla="*/ 0 h 4646613"/>
              <a:gd name="connsiteX0" fmla="*/ 0 w 6290643"/>
              <a:gd name="connsiteY0" fmla="*/ 0 h 4646613"/>
              <a:gd name="connsiteX1" fmla="*/ 6096000 w 6290643"/>
              <a:gd name="connsiteY1" fmla="*/ 0 h 4646613"/>
              <a:gd name="connsiteX2" fmla="*/ 3829988 w 6290643"/>
              <a:gd name="connsiteY2" fmla="*/ 2061148 h 4646613"/>
              <a:gd name="connsiteX3" fmla="*/ 6096000 w 6290643"/>
              <a:gd name="connsiteY3" fmla="*/ 4646613 h 4646613"/>
              <a:gd name="connsiteX4" fmla="*/ 6096000 w 6290643"/>
              <a:gd name="connsiteY4" fmla="*/ 4646613 h 4646613"/>
              <a:gd name="connsiteX5" fmla="*/ 0 w 6290643"/>
              <a:gd name="connsiteY5" fmla="*/ 4646613 h 4646613"/>
              <a:gd name="connsiteX6" fmla="*/ 0 w 6290643"/>
              <a:gd name="connsiteY6" fmla="*/ 0 h 4646613"/>
              <a:gd name="connsiteX0" fmla="*/ 0 w 6330516"/>
              <a:gd name="connsiteY0" fmla="*/ 0 h 4646613"/>
              <a:gd name="connsiteX1" fmla="*/ 6096000 w 6330516"/>
              <a:gd name="connsiteY1" fmla="*/ 0 h 4646613"/>
              <a:gd name="connsiteX2" fmla="*/ 3829988 w 6330516"/>
              <a:gd name="connsiteY2" fmla="*/ 2061148 h 4646613"/>
              <a:gd name="connsiteX3" fmla="*/ 6096000 w 6330516"/>
              <a:gd name="connsiteY3" fmla="*/ 4646613 h 4646613"/>
              <a:gd name="connsiteX4" fmla="*/ 6096000 w 6330516"/>
              <a:gd name="connsiteY4" fmla="*/ 4646613 h 4646613"/>
              <a:gd name="connsiteX5" fmla="*/ 0 w 6330516"/>
              <a:gd name="connsiteY5" fmla="*/ 4646613 h 4646613"/>
              <a:gd name="connsiteX6" fmla="*/ 0 w 6330516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829988 w 6096000"/>
              <a:gd name="connsiteY2" fmla="*/ 2061148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1089285 w 6096000"/>
              <a:gd name="connsiteY4" fmla="*/ 4406770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1089285 w 6096000"/>
              <a:gd name="connsiteY3" fmla="*/ 4406770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19659 w 6096000"/>
              <a:gd name="connsiteY3" fmla="*/ 355982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19659 w 6096000"/>
              <a:gd name="connsiteY3" fmla="*/ 355982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64629 w 6096000"/>
              <a:gd name="connsiteY3" fmla="*/ 36047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64629 w 6096000"/>
              <a:gd name="connsiteY3" fmla="*/ 36047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774367 w 6096000"/>
              <a:gd name="connsiteY2" fmla="*/ 1663907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522 w 6096522"/>
              <a:gd name="connsiteY0" fmla="*/ 0 h 4649675"/>
              <a:gd name="connsiteX1" fmla="*/ 6096522 w 6096522"/>
              <a:gd name="connsiteY1" fmla="*/ 0 h 4649675"/>
              <a:gd name="connsiteX2" fmla="*/ 3756212 w 6096522"/>
              <a:gd name="connsiteY2" fmla="*/ 2052770 h 4649675"/>
              <a:gd name="connsiteX3" fmla="*/ 842468 w 6096522"/>
              <a:gd name="connsiteY3" fmla="*/ 3237537 h 4649675"/>
              <a:gd name="connsiteX4" fmla="*/ 522 w 6096522"/>
              <a:gd name="connsiteY4" fmla="*/ 4646613 h 4649675"/>
              <a:gd name="connsiteX5" fmla="*/ 522 w 6096522"/>
              <a:gd name="connsiteY5" fmla="*/ 0 h 4649675"/>
              <a:gd name="connsiteX0" fmla="*/ 1286 w 6097286"/>
              <a:gd name="connsiteY0" fmla="*/ 0 h 4650887"/>
              <a:gd name="connsiteX1" fmla="*/ 6097286 w 6097286"/>
              <a:gd name="connsiteY1" fmla="*/ 0 h 4650887"/>
              <a:gd name="connsiteX2" fmla="*/ 3756976 w 6097286"/>
              <a:gd name="connsiteY2" fmla="*/ 2052770 h 4650887"/>
              <a:gd name="connsiteX3" fmla="*/ 843232 w 6097286"/>
              <a:gd name="connsiteY3" fmla="*/ 3237537 h 4650887"/>
              <a:gd name="connsiteX4" fmla="*/ 1286 w 6097286"/>
              <a:gd name="connsiteY4" fmla="*/ 4646613 h 4650887"/>
              <a:gd name="connsiteX5" fmla="*/ 1286 w 6097286"/>
              <a:gd name="connsiteY5" fmla="*/ 0 h 4650887"/>
              <a:gd name="connsiteX0" fmla="*/ 1860 w 6097860"/>
              <a:gd name="connsiteY0" fmla="*/ 0 h 4650647"/>
              <a:gd name="connsiteX1" fmla="*/ 6097860 w 6097860"/>
              <a:gd name="connsiteY1" fmla="*/ 0 h 4650647"/>
              <a:gd name="connsiteX2" fmla="*/ 3757550 w 6097860"/>
              <a:gd name="connsiteY2" fmla="*/ 2052770 h 4650647"/>
              <a:gd name="connsiteX3" fmla="*/ 843806 w 6097860"/>
              <a:gd name="connsiteY3" fmla="*/ 3237537 h 4650647"/>
              <a:gd name="connsiteX4" fmla="*/ 1860 w 6097860"/>
              <a:gd name="connsiteY4" fmla="*/ 4646613 h 4650647"/>
              <a:gd name="connsiteX5" fmla="*/ 1860 w 6097860"/>
              <a:gd name="connsiteY5" fmla="*/ 0 h 4650647"/>
              <a:gd name="connsiteX0" fmla="*/ 0 w 6096000"/>
              <a:gd name="connsiteY0" fmla="*/ 0 h 4683028"/>
              <a:gd name="connsiteX1" fmla="*/ 6096000 w 6096000"/>
              <a:gd name="connsiteY1" fmla="*/ 0 h 4683028"/>
              <a:gd name="connsiteX2" fmla="*/ 3755690 w 6096000"/>
              <a:gd name="connsiteY2" fmla="*/ 2052770 h 4683028"/>
              <a:gd name="connsiteX3" fmla="*/ 0 w 6096000"/>
              <a:gd name="connsiteY3" fmla="*/ 4646613 h 4683028"/>
              <a:gd name="connsiteX4" fmla="*/ 0 w 6096000"/>
              <a:gd name="connsiteY4" fmla="*/ 0 h 4683028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4646613">
                <a:moveTo>
                  <a:pt x="0" y="0"/>
                </a:moveTo>
                <a:lnTo>
                  <a:pt x="6096000" y="0"/>
                </a:lnTo>
                <a:cubicBezTo>
                  <a:pt x="5919574" y="1025633"/>
                  <a:pt x="4973524" y="1774018"/>
                  <a:pt x="3755690" y="2052770"/>
                </a:cubicBezTo>
                <a:cubicBezTo>
                  <a:pt x="2516026" y="2336519"/>
                  <a:pt x="706917" y="2488499"/>
                  <a:pt x="0" y="4646613"/>
                </a:cubicBezTo>
                <a:lnTo>
                  <a:pt x="0" y="0"/>
                </a:lnTo>
                <a:close/>
              </a:path>
            </a:pathLst>
          </a:cu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E1D001B4-CDCF-F296-5521-1FDB16251A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5286" y="5291356"/>
            <a:ext cx="2242124" cy="8998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990B61E-F0BF-DF62-283D-51EB9DFAD3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9902" y="2472550"/>
            <a:ext cx="9632196" cy="151313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840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Välkomstrubrik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0893FD9-5100-5DE7-36A4-61342D6A4F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9901" y="4232979"/>
            <a:ext cx="9632197" cy="346128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cap="all" spc="30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Eventuell Underrubrik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6BD80493-E610-FEAF-7FD7-340964038B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16379" y="1981094"/>
            <a:ext cx="1559242" cy="244157"/>
          </a:xfrm>
          <a:prstGeom prst="rect">
            <a:avLst/>
          </a:prstGeom>
        </p:spPr>
        <p:txBody>
          <a:bodyPr vert="horz" lIns="91440" tIns="0" rIns="0" bIns="45720" rtlCol="0" anchor="t"/>
          <a:lstStyle>
            <a:lvl1pPr algn="ctr">
              <a:defRPr sz="1600" cap="all" baseline="0">
                <a:solidFill>
                  <a:schemeClr val="accent1"/>
                </a:solidFill>
              </a:defRPr>
            </a:lvl1pPr>
          </a:lstStyle>
          <a:p>
            <a:fld id="{698C8015-FDC7-4215-A29A-D5203FA2EB34}" type="datetime1">
              <a:rPr lang="sv-SE" smtClean="0"/>
              <a:t>2026-10-20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40651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komstbild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2828555-0093-DB22-BF36-E92EA9E40FF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04865" cy="4633963"/>
          </a:xfrm>
          <a:custGeom>
            <a:avLst/>
            <a:gdLst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6096000 w 6096000"/>
              <a:gd name="connsiteY2" fmla="*/ 4646613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961"/>
              <a:gd name="connsiteY0" fmla="*/ 0 h 4646613"/>
              <a:gd name="connsiteX1" fmla="*/ 6096000 w 6096961"/>
              <a:gd name="connsiteY1" fmla="*/ 0 h 4646613"/>
              <a:gd name="connsiteX2" fmla="*/ 6096000 w 6096961"/>
              <a:gd name="connsiteY2" fmla="*/ 4646613 h 4646613"/>
              <a:gd name="connsiteX3" fmla="*/ 6096000 w 6096961"/>
              <a:gd name="connsiteY3" fmla="*/ 4646613 h 4646613"/>
              <a:gd name="connsiteX4" fmla="*/ 0 w 6096961"/>
              <a:gd name="connsiteY4" fmla="*/ 4646613 h 4646613"/>
              <a:gd name="connsiteX5" fmla="*/ 0 w 6096961"/>
              <a:gd name="connsiteY5" fmla="*/ 0 h 4646613"/>
              <a:gd name="connsiteX0" fmla="*/ 0 w 6544239"/>
              <a:gd name="connsiteY0" fmla="*/ 0 h 4646613"/>
              <a:gd name="connsiteX1" fmla="*/ 6096000 w 6544239"/>
              <a:gd name="connsiteY1" fmla="*/ 0 h 4646613"/>
              <a:gd name="connsiteX2" fmla="*/ 6086007 w 6544239"/>
              <a:gd name="connsiteY2" fmla="*/ 2173574 h 4646613"/>
              <a:gd name="connsiteX3" fmla="*/ 6096000 w 6544239"/>
              <a:gd name="connsiteY3" fmla="*/ 4646613 h 4646613"/>
              <a:gd name="connsiteX4" fmla="*/ 6096000 w 6544239"/>
              <a:gd name="connsiteY4" fmla="*/ 4646613 h 4646613"/>
              <a:gd name="connsiteX5" fmla="*/ 0 w 6544239"/>
              <a:gd name="connsiteY5" fmla="*/ 4646613 h 4646613"/>
              <a:gd name="connsiteX6" fmla="*/ 0 w 6544239"/>
              <a:gd name="connsiteY6" fmla="*/ 0 h 4646613"/>
              <a:gd name="connsiteX0" fmla="*/ 0 w 6290643"/>
              <a:gd name="connsiteY0" fmla="*/ 0 h 4646613"/>
              <a:gd name="connsiteX1" fmla="*/ 6096000 w 6290643"/>
              <a:gd name="connsiteY1" fmla="*/ 0 h 4646613"/>
              <a:gd name="connsiteX2" fmla="*/ 3829988 w 6290643"/>
              <a:gd name="connsiteY2" fmla="*/ 2061148 h 4646613"/>
              <a:gd name="connsiteX3" fmla="*/ 6096000 w 6290643"/>
              <a:gd name="connsiteY3" fmla="*/ 4646613 h 4646613"/>
              <a:gd name="connsiteX4" fmla="*/ 6096000 w 6290643"/>
              <a:gd name="connsiteY4" fmla="*/ 4646613 h 4646613"/>
              <a:gd name="connsiteX5" fmla="*/ 0 w 6290643"/>
              <a:gd name="connsiteY5" fmla="*/ 4646613 h 4646613"/>
              <a:gd name="connsiteX6" fmla="*/ 0 w 6290643"/>
              <a:gd name="connsiteY6" fmla="*/ 0 h 4646613"/>
              <a:gd name="connsiteX0" fmla="*/ 0 w 6330516"/>
              <a:gd name="connsiteY0" fmla="*/ 0 h 4646613"/>
              <a:gd name="connsiteX1" fmla="*/ 6096000 w 6330516"/>
              <a:gd name="connsiteY1" fmla="*/ 0 h 4646613"/>
              <a:gd name="connsiteX2" fmla="*/ 3829988 w 6330516"/>
              <a:gd name="connsiteY2" fmla="*/ 2061148 h 4646613"/>
              <a:gd name="connsiteX3" fmla="*/ 6096000 w 6330516"/>
              <a:gd name="connsiteY3" fmla="*/ 4646613 h 4646613"/>
              <a:gd name="connsiteX4" fmla="*/ 6096000 w 6330516"/>
              <a:gd name="connsiteY4" fmla="*/ 4646613 h 4646613"/>
              <a:gd name="connsiteX5" fmla="*/ 0 w 6330516"/>
              <a:gd name="connsiteY5" fmla="*/ 4646613 h 4646613"/>
              <a:gd name="connsiteX6" fmla="*/ 0 w 6330516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829988 w 6096000"/>
              <a:gd name="connsiteY2" fmla="*/ 2061148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1089285 w 6096000"/>
              <a:gd name="connsiteY4" fmla="*/ 4406770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1089285 w 6096000"/>
              <a:gd name="connsiteY3" fmla="*/ 4406770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19659 w 6096000"/>
              <a:gd name="connsiteY3" fmla="*/ 355982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19659 w 6096000"/>
              <a:gd name="connsiteY3" fmla="*/ 355982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64629 w 6096000"/>
              <a:gd name="connsiteY3" fmla="*/ 36047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64629 w 6096000"/>
              <a:gd name="connsiteY3" fmla="*/ 36047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774367 w 6096000"/>
              <a:gd name="connsiteY2" fmla="*/ 1663907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522 w 6096522"/>
              <a:gd name="connsiteY0" fmla="*/ 0 h 4649675"/>
              <a:gd name="connsiteX1" fmla="*/ 6096522 w 6096522"/>
              <a:gd name="connsiteY1" fmla="*/ 0 h 4649675"/>
              <a:gd name="connsiteX2" fmla="*/ 3756212 w 6096522"/>
              <a:gd name="connsiteY2" fmla="*/ 2052770 h 4649675"/>
              <a:gd name="connsiteX3" fmla="*/ 842468 w 6096522"/>
              <a:gd name="connsiteY3" fmla="*/ 3237537 h 4649675"/>
              <a:gd name="connsiteX4" fmla="*/ 522 w 6096522"/>
              <a:gd name="connsiteY4" fmla="*/ 4646613 h 4649675"/>
              <a:gd name="connsiteX5" fmla="*/ 522 w 6096522"/>
              <a:gd name="connsiteY5" fmla="*/ 0 h 4649675"/>
              <a:gd name="connsiteX0" fmla="*/ 1286 w 6097286"/>
              <a:gd name="connsiteY0" fmla="*/ 0 h 4650887"/>
              <a:gd name="connsiteX1" fmla="*/ 6097286 w 6097286"/>
              <a:gd name="connsiteY1" fmla="*/ 0 h 4650887"/>
              <a:gd name="connsiteX2" fmla="*/ 3756976 w 6097286"/>
              <a:gd name="connsiteY2" fmla="*/ 2052770 h 4650887"/>
              <a:gd name="connsiteX3" fmla="*/ 843232 w 6097286"/>
              <a:gd name="connsiteY3" fmla="*/ 3237537 h 4650887"/>
              <a:gd name="connsiteX4" fmla="*/ 1286 w 6097286"/>
              <a:gd name="connsiteY4" fmla="*/ 4646613 h 4650887"/>
              <a:gd name="connsiteX5" fmla="*/ 1286 w 6097286"/>
              <a:gd name="connsiteY5" fmla="*/ 0 h 4650887"/>
              <a:gd name="connsiteX0" fmla="*/ 1860 w 6097860"/>
              <a:gd name="connsiteY0" fmla="*/ 0 h 4650647"/>
              <a:gd name="connsiteX1" fmla="*/ 6097860 w 6097860"/>
              <a:gd name="connsiteY1" fmla="*/ 0 h 4650647"/>
              <a:gd name="connsiteX2" fmla="*/ 3757550 w 6097860"/>
              <a:gd name="connsiteY2" fmla="*/ 2052770 h 4650647"/>
              <a:gd name="connsiteX3" fmla="*/ 843806 w 6097860"/>
              <a:gd name="connsiteY3" fmla="*/ 3237537 h 4650647"/>
              <a:gd name="connsiteX4" fmla="*/ 1860 w 6097860"/>
              <a:gd name="connsiteY4" fmla="*/ 4646613 h 4650647"/>
              <a:gd name="connsiteX5" fmla="*/ 1860 w 6097860"/>
              <a:gd name="connsiteY5" fmla="*/ 0 h 4650647"/>
              <a:gd name="connsiteX0" fmla="*/ 0 w 6096000"/>
              <a:gd name="connsiteY0" fmla="*/ 0 h 4683028"/>
              <a:gd name="connsiteX1" fmla="*/ 6096000 w 6096000"/>
              <a:gd name="connsiteY1" fmla="*/ 0 h 4683028"/>
              <a:gd name="connsiteX2" fmla="*/ 3755690 w 6096000"/>
              <a:gd name="connsiteY2" fmla="*/ 2052770 h 4683028"/>
              <a:gd name="connsiteX3" fmla="*/ 0 w 6096000"/>
              <a:gd name="connsiteY3" fmla="*/ 4646613 h 4683028"/>
              <a:gd name="connsiteX4" fmla="*/ 0 w 6096000"/>
              <a:gd name="connsiteY4" fmla="*/ 0 h 4683028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4646613">
                <a:moveTo>
                  <a:pt x="0" y="0"/>
                </a:moveTo>
                <a:lnTo>
                  <a:pt x="6096000" y="0"/>
                </a:lnTo>
                <a:cubicBezTo>
                  <a:pt x="5919574" y="1025633"/>
                  <a:pt x="4973524" y="1774018"/>
                  <a:pt x="3755690" y="2052770"/>
                </a:cubicBezTo>
                <a:cubicBezTo>
                  <a:pt x="2516026" y="2336519"/>
                  <a:pt x="706917" y="2488499"/>
                  <a:pt x="0" y="4646613"/>
                </a:cubicBezTo>
                <a:lnTo>
                  <a:pt x="0" y="0"/>
                </a:lnTo>
                <a:close/>
              </a:path>
            </a:pathLst>
          </a:cu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E1D001B4-CDCF-F296-5521-1FDB16251A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5286" y="5291356"/>
            <a:ext cx="2242124" cy="8998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990B61E-F0BF-DF62-283D-51EB9DFAD3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9902" y="2472550"/>
            <a:ext cx="9632196" cy="151313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840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Välkomstrubrik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0893FD9-5100-5DE7-36A4-61342D6A4F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9901" y="4232979"/>
            <a:ext cx="9632197" cy="346128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cap="all" spc="30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Eventuell Underrubrik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6BD80493-E610-FEAF-7FD7-340964038B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16379" y="1981094"/>
            <a:ext cx="1559242" cy="244157"/>
          </a:xfrm>
          <a:prstGeom prst="rect">
            <a:avLst/>
          </a:prstGeom>
        </p:spPr>
        <p:txBody>
          <a:bodyPr vert="horz" lIns="91440" tIns="0" rIns="0" bIns="45720" rtlCol="0" anchor="t"/>
          <a:lstStyle>
            <a:lvl1pPr algn="ctr">
              <a:defRPr sz="1600" cap="all" baseline="0">
                <a:solidFill>
                  <a:schemeClr val="accent3"/>
                </a:solidFill>
              </a:defRPr>
            </a:lvl1pPr>
          </a:lstStyle>
          <a:p>
            <a:fld id="{28A31A17-E536-455E-9689-6BACEF2B1A44}" type="datetime1">
              <a:rPr lang="sv-SE" smtClean="0"/>
              <a:t>2026-10-20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02791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bild – rubrik, bild, ikon_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90B61E-F0BF-DF62-283D-51EB9DFAD3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9901" y="2758966"/>
            <a:ext cx="9632196" cy="1102988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00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0893FD9-5100-5DE7-36A4-61342D6A4F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20340" y="4458155"/>
            <a:ext cx="6351319" cy="1302750"/>
          </a:xfrm>
        </p:spPr>
        <p:txBody>
          <a:bodyPr anchor="t">
            <a:noAutofit/>
          </a:bodyPr>
          <a:lstStyle>
            <a:lvl1pPr marL="0" indent="0" algn="ctr">
              <a:lnSpc>
                <a:spcPts val="2200"/>
              </a:lnSpc>
              <a:buNone/>
              <a:defRPr sz="2400" cap="none" spc="30" normalizeH="0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err="1"/>
              <a:t>Ebis</a:t>
            </a:r>
            <a:r>
              <a:rPr lang="sv-SE" dirty="0"/>
              <a:t>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3C6EF39B-895D-58F5-7407-04B27A58A1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35625" y="1188664"/>
            <a:ext cx="906463" cy="906463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ED8D085B-3B61-A247-501E-B5745DA6A8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bild 4">
            <a:extLst>
              <a:ext uri="{FF2B5EF4-FFF2-40B4-BE49-F238E27FC236}">
                <a16:creationId xmlns:a16="http://schemas.microsoft.com/office/drawing/2014/main" id="{D1A45FDD-555D-30EE-81ED-D4628CAE17D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973217" cy="3774973"/>
          </a:xfrm>
          <a:custGeom>
            <a:avLst/>
            <a:gdLst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6096000 w 6096000"/>
              <a:gd name="connsiteY2" fmla="*/ 4646613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961"/>
              <a:gd name="connsiteY0" fmla="*/ 0 h 4646613"/>
              <a:gd name="connsiteX1" fmla="*/ 6096000 w 6096961"/>
              <a:gd name="connsiteY1" fmla="*/ 0 h 4646613"/>
              <a:gd name="connsiteX2" fmla="*/ 6096000 w 6096961"/>
              <a:gd name="connsiteY2" fmla="*/ 4646613 h 4646613"/>
              <a:gd name="connsiteX3" fmla="*/ 6096000 w 6096961"/>
              <a:gd name="connsiteY3" fmla="*/ 4646613 h 4646613"/>
              <a:gd name="connsiteX4" fmla="*/ 0 w 6096961"/>
              <a:gd name="connsiteY4" fmla="*/ 4646613 h 4646613"/>
              <a:gd name="connsiteX5" fmla="*/ 0 w 6096961"/>
              <a:gd name="connsiteY5" fmla="*/ 0 h 4646613"/>
              <a:gd name="connsiteX0" fmla="*/ 0 w 6544239"/>
              <a:gd name="connsiteY0" fmla="*/ 0 h 4646613"/>
              <a:gd name="connsiteX1" fmla="*/ 6096000 w 6544239"/>
              <a:gd name="connsiteY1" fmla="*/ 0 h 4646613"/>
              <a:gd name="connsiteX2" fmla="*/ 6086007 w 6544239"/>
              <a:gd name="connsiteY2" fmla="*/ 2173574 h 4646613"/>
              <a:gd name="connsiteX3" fmla="*/ 6096000 w 6544239"/>
              <a:gd name="connsiteY3" fmla="*/ 4646613 h 4646613"/>
              <a:gd name="connsiteX4" fmla="*/ 6096000 w 6544239"/>
              <a:gd name="connsiteY4" fmla="*/ 4646613 h 4646613"/>
              <a:gd name="connsiteX5" fmla="*/ 0 w 6544239"/>
              <a:gd name="connsiteY5" fmla="*/ 4646613 h 4646613"/>
              <a:gd name="connsiteX6" fmla="*/ 0 w 6544239"/>
              <a:gd name="connsiteY6" fmla="*/ 0 h 4646613"/>
              <a:gd name="connsiteX0" fmla="*/ 0 w 6290643"/>
              <a:gd name="connsiteY0" fmla="*/ 0 h 4646613"/>
              <a:gd name="connsiteX1" fmla="*/ 6096000 w 6290643"/>
              <a:gd name="connsiteY1" fmla="*/ 0 h 4646613"/>
              <a:gd name="connsiteX2" fmla="*/ 3829988 w 6290643"/>
              <a:gd name="connsiteY2" fmla="*/ 2061148 h 4646613"/>
              <a:gd name="connsiteX3" fmla="*/ 6096000 w 6290643"/>
              <a:gd name="connsiteY3" fmla="*/ 4646613 h 4646613"/>
              <a:gd name="connsiteX4" fmla="*/ 6096000 w 6290643"/>
              <a:gd name="connsiteY4" fmla="*/ 4646613 h 4646613"/>
              <a:gd name="connsiteX5" fmla="*/ 0 w 6290643"/>
              <a:gd name="connsiteY5" fmla="*/ 4646613 h 4646613"/>
              <a:gd name="connsiteX6" fmla="*/ 0 w 6290643"/>
              <a:gd name="connsiteY6" fmla="*/ 0 h 4646613"/>
              <a:gd name="connsiteX0" fmla="*/ 0 w 6330516"/>
              <a:gd name="connsiteY0" fmla="*/ 0 h 4646613"/>
              <a:gd name="connsiteX1" fmla="*/ 6096000 w 6330516"/>
              <a:gd name="connsiteY1" fmla="*/ 0 h 4646613"/>
              <a:gd name="connsiteX2" fmla="*/ 3829988 w 6330516"/>
              <a:gd name="connsiteY2" fmla="*/ 2061148 h 4646613"/>
              <a:gd name="connsiteX3" fmla="*/ 6096000 w 6330516"/>
              <a:gd name="connsiteY3" fmla="*/ 4646613 h 4646613"/>
              <a:gd name="connsiteX4" fmla="*/ 6096000 w 6330516"/>
              <a:gd name="connsiteY4" fmla="*/ 4646613 h 4646613"/>
              <a:gd name="connsiteX5" fmla="*/ 0 w 6330516"/>
              <a:gd name="connsiteY5" fmla="*/ 4646613 h 4646613"/>
              <a:gd name="connsiteX6" fmla="*/ 0 w 6330516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829988 w 6096000"/>
              <a:gd name="connsiteY2" fmla="*/ 2061148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1089285 w 6096000"/>
              <a:gd name="connsiteY4" fmla="*/ 4406770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1089285 w 6096000"/>
              <a:gd name="connsiteY3" fmla="*/ 4406770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19659 w 6096000"/>
              <a:gd name="connsiteY3" fmla="*/ 355982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19659 w 6096000"/>
              <a:gd name="connsiteY3" fmla="*/ 355982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64629 w 6096000"/>
              <a:gd name="connsiteY3" fmla="*/ 36047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64629 w 6096000"/>
              <a:gd name="connsiteY3" fmla="*/ 36047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774367 w 6096000"/>
              <a:gd name="connsiteY2" fmla="*/ 1663907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522 w 6096522"/>
              <a:gd name="connsiteY0" fmla="*/ 0 h 4649675"/>
              <a:gd name="connsiteX1" fmla="*/ 6096522 w 6096522"/>
              <a:gd name="connsiteY1" fmla="*/ 0 h 4649675"/>
              <a:gd name="connsiteX2" fmla="*/ 3756212 w 6096522"/>
              <a:gd name="connsiteY2" fmla="*/ 2052770 h 4649675"/>
              <a:gd name="connsiteX3" fmla="*/ 842468 w 6096522"/>
              <a:gd name="connsiteY3" fmla="*/ 3237537 h 4649675"/>
              <a:gd name="connsiteX4" fmla="*/ 522 w 6096522"/>
              <a:gd name="connsiteY4" fmla="*/ 4646613 h 4649675"/>
              <a:gd name="connsiteX5" fmla="*/ 522 w 6096522"/>
              <a:gd name="connsiteY5" fmla="*/ 0 h 4649675"/>
              <a:gd name="connsiteX0" fmla="*/ 1286 w 6097286"/>
              <a:gd name="connsiteY0" fmla="*/ 0 h 4650887"/>
              <a:gd name="connsiteX1" fmla="*/ 6097286 w 6097286"/>
              <a:gd name="connsiteY1" fmla="*/ 0 h 4650887"/>
              <a:gd name="connsiteX2" fmla="*/ 3756976 w 6097286"/>
              <a:gd name="connsiteY2" fmla="*/ 2052770 h 4650887"/>
              <a:gd name="connsiteX3" fmla="*/ 843232 w 6097286"/>
              <a:gd name="connsiteY3" fmla="*/ 3237537 h 4650887"/>
              <a:gd name="connsiteX4" fmla="*/ 1286 w 6097286"/>
              <a:gd name="connsiteY4" fmla="*/ 4646613 h 4650887"/>
              <a:gd name="connsiteX5" fmla="*/ 1286 w 6097286"/>
              <a:gd name="connsiteY5" fmla="*/ 0 h 4650887"/>
              <a:gd name="connsiteX0" fmla="*/ 1860 w 6097860"/>
              <a:gd name="connsiteY0" fmla="*/ 0 h 4650647"/>
              <a:gd name="connsiteX1" fmla="*/ 6097860 w 6097860"/>
              <a:gd name="connsiteY1" fmla="*/ 0 h 4650647"/>
              <a:gd name="connsiteX2" fmla="*/ 3757550 w 6097860"/>
              <a:gd name="connsiteY2" fmla="*/ 2052770 h 4650647"/>
              <a:gd name="connsiteX3" fmla="*/ 843806 w 6097860"/>
              <a:gd name="connsiteY3" fmla="*/ 3237537 h 4650647"/>
              <a:gd name="connsiteX4" fmla="*/ 1860 w 6097860"/>
              <a:gd name="connsiteY4" fmla="*/ 4646613 h 4650647"/>
              <a:gd name="connsiteX5" fmla="*/ 1860 w 6097860"/>
              <a:gd name="connsiteY5" fmla="*/ 0 h 4650647"/>
              <a:gd name="connsiteX0" fmla="*/ 0 w 6096000"/>
              <a:gd name="connsiteY0" fmla="*/ 0 h 4683028"/>
              <a:gd name="connsiteX1" fmla="*/ 6096000 w 6096000"/>
              <a:gd name="connsiteY1" fmla="*/ 0 h 4683028"/>
              <a:gd name="connsiteX2" fmla="*/ 3755690 w 6096000"/>
              <a:gd name="connsiteY2" fmla="*/ 2052770 h 4683028"/>
              <a:gd name="connsiteX3" fmla="*/ 0 w 6096000"/>
              <a:gd name="connsiteY3" fmla="*/ 4646613 h 4683028"/>
              <a:gd name="connsiteX4" fmla="*/ 0 w 6096000"/>
              <a:gd name="connsiteY4" fmla="*/ 0 h 4683028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4646613">
                <a:moveTo>
                  <a:pt x="0" y="0"/>
                </a:moveTo>
                <a:lnTo>
                  <a:pt x="6096000" y="0"/>
                </a:lnTo>
                <a:cubicBezTo>
                  <a:pt x="5919574" y="1025633"/>
                  <a:pt x="4973524" y="1774018"/>
                  <a:pt x="3755690" y="2052770"/>
                </a:cubicBezTo>
                <a:cubicBezTo>
                  <a:pt x="2516026" y="2336519"/>
                  <a:pt x="706917" y="2488499"/>
                  <a:pt x="0" y="4646613"/>
                </a:cubicBezTo>
                <a:lnTo>
                  <a:pt x="0" y="0"/>
                </a:lnTo>
                <a:close/>
              </a:path>
            </a:pathLst>
          </a:cu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/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E7B90F45-D0BC-A252-D225-E4F2533AFC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6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766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bild – rubrik, bild, ikon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90B61E-F0BF-DF62-283D-51EB9DFAD3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9901" y="2758966"/>
            <a:ext cx="9632196" cy="1102988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0893FD9-5100-5DE7-36A4-61342D6A4F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20340" y="4458155"/>
            <a:ext cx="6351319" cy="1302750"/>
          </a:xfrm>
        </p:spPr>
        <p:txBody>
          <a:bodyPr anchor="t">
            <a:noAutofit/>
          </a:bodyPr>
          <a:lstStyle>
            <a:lvl1pPr marL="0" indent="0" algn="ctr">
              <a:lnSpc>
                <a:spcPts val="2200"/>
              </a:lnSpc>
              <a:buNone/>
              <a:defRPr sz="2400" cap="none" spc="30" normalizeH="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err="1"/>
              <a:t>Ebis</a:t>
            </a:r>
            <a:r>
              <a:rPr lang="sv-SE" dirty="0"/>
              <a:t>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3C6EF39B-895D-58F5-7407-04B27A58A1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35625" y="1188664"/>
            <a:ext cx="906463" cy="906463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ED8D085B-3B61-A247-501E-B5745DA6A8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bild 4">
            <a:extLst>
              <a:ext uri="{FF2B5EF4-FFF2-40B4-BE49-F238E27FC236}">
                <a16:creationId xmlns:a16="http://schemas.microsoft.com/office/drawing/2014/main" id="{D1A45FDD-555D-30EE-81ED-D4628CAE17D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973217" cy="3774973"/>
          </a:xfrm>
          <a:custGeom>
            <a:avLst/>
            <a:gdLst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6096000 w 6096000"/>
              <a:gd name="connsiteY2" fmla="*/ 4646613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961"/>
              <a:gd name="connsiteY0" fmla="*/ 0 h 4646613"/>
              <a:gd name="connsiteX1" fmla="*/ 6096000 w 6096961"/>
              <a:gd name="connsiteY1" fmla="*/ 0 h 4646613"/>
              <a:gd name="connsiteX2" fmla="*/ 6096000 w 6096961"/>
              <a:gd name="connsiteY2" fmla="*/ 4646613 h 4646613"/>
              <a:gd name="connsiteX3" fmla="*/ 6096000 w 6096961"/>
              <a:gd name="connsiteY3" fmla="*/ 4646613 h 4646613"/>
              <a:gd name="connsiteX4" fmla="*/ 0 w 6096961"/>
              <a:gd name="connsiteY4" fmla="*/ 4646613 h 4646613"/>
              <a:gd name="connsiteX5" fmla="*/ 0 w 6096961"/>
              <a:gd name="connsiteY5" fmla="*/ 0 h 4646613"/>
              <a:gd name="connsiteX0" fmla="*/ 0 w 6544239"/>
              <a:gd name="connsiteY0" fmla="*/ 0 h 4646613"/>
              <a:gd name="connsiteX1" fmla="*/ 6096000 w 6544239"/>
              <a:gd name="connsiteY1" fmla="*/ 0 h 4646613"/>
              <a:gd name="connsiteX2" fmla="*/ 6086007 w 6544239"/>
              <a:gd name="connsiteY2" fmla="*/ 2173574 h 4646613"/>
              <a:gd name="connsiteX3" fmla="*/ 6096000 w 6544239"/>
              <a:gd name="connsiteY3" fmla="*/ 4646613 h 4646613"/>
              <a:gd name="connsiteX4" fmla="*/ 6096000 w 6544239"/>
              <a:gd name="connsiteY4" fmla="*/ 4646613 h 4646613"/>
              <a:gd name="connsiteX5" fmla="*/ 0 w 6544239"/>
              <a:gd name="connsiteY5" fmla="*/ 4646613 h 4646613"/>
              <a:gd name="connsiteX6" fmla="*/ 0 w 6544239"/>
              <a:gd name="connsiteY6" fmla="*/ 0 h 4646613"/>
              <a:gd name="connsiteX0" fmla="*/ 0 w 6290643"/>
              <a:gd name="connsiteY0" fmla="*/ 0 h 4646613"/>
              <a:gd name="connsiteX1" fmla="*/ 6096000 w 6290643"/>
              <a:gd name="connsiteY1" fmla="*/ 0 h 4646613"/>
              <a:gd name="connsiteX2" fmla="*/ 3829988 w 6290643"/>
              <a:gd name="connsiteY2" fmla="*/ 2061148 h 4646613"/>
              <a:gd name="connsiteX3" fmla="*/ 6096000 w 6290643"/>
              <a:gd name="connsiteY3" fmla="*/ 4646613 h 4646613"/>
              <a:gd name="connsiteX4" fmla="*/ 6096000 w 6290643"/>
              <a:gd name="connsiteY4" fmla="*/ 4646613 h 4646613"/>
              <a:gd name="connsiteX5" fmla="*/ 0 w 6290643"/>
              <a:gd name="connsiteY5" fmla="*/ 4646613 h 4646613"/>
              <a:gd name="connsiteX6" fmla="*/ 0 w 6290643"/>
              <a:gd name="connsiteY6" fmla="*/ 0 h 4646613"/>
              <a:gd name="connsiteX0" fmla="*/ 0 w 6330516"/>
              <a:gd name="connsiteY0" fmla="*/ 0 h 4646613"/>
              <a:gd name="connsiteX1" fmla="*/ 6096000 w 6330516"/>
              <a:gd name="connsiteY1" fmla="*/ 0 h 4646613"/>
              <a:gd name="connsiteX2" fmla="*/ 3829988 w 6330516"/>
              <a:gd name="connsiteY2" fmla="*/ 2061148 h 4646613"/>
              <a:gd name="connsiteX3" fmla="*/ 6096000 w 6330516"/>
              <a:gd name="connsiteY3" fmla="*/ 4646613 h 4646613"/>
              <a:gd name="connsiteX4" fmla="*/ 6096000 w 6330516"/>
              <a:gd name="connsiteY4" fmla="*/ 4646613 h 4646613"/>
              <a:gd name="connsiteX5" fmla="*/ 0 w 6330516"/>
              <a:gd name="connsiteY5" fmla="*/ 4646613 h 4646613"/>
              <a:gd name="connsiteX6" fmla="*/ 0 w 6330516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829988 w 6096000"/>
              <a:gd name="connsiteY2" fmla="*/ 2061148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1089285 w 6096000"/>
              <a:gd name="connsiteY4" fmla="*/ 4406770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1089285 w 6096000"/>
              <a:gd name="connsiteY3" fmla="*/ 4406770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19659 w 6096000"/>
              <a:gd name="connsiteY3" fmla="*/ 355982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19659 w 6096000"/>
              <a:gd name="connsiteY3" fmla="*/ 355982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64629 w 6096000"/>
              <a:gd name="connsiteY3" fmla="*/ 36047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64629 w 6096000"/>
              <a:gd name="connsiteY3" fmla="*/ 36047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774367 w 6096000"/>
              <a:gd name="connsiteY2" fmla="*/ 1663907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522 w 6096522"/>
              <a:gd name="connsiteY0" fmla="*/ 0 h 4649675"/>
              <a:gd name="connsiteX1" fmla="*/ 6096522 w 6096522"/>
              <a:gd name="connsiteY1" fmla="*/ 0 h 4649675"/>
              <a:gd name="connsiteX2" fmla="*/ 3756212 w 6096522"/>
              <a:gd name="connsiteY2" fmla="*/ 2052770 h 4649675"/>
              <a:gd name="connsiteX3" fmla="*/ 842468 w 6096522"/>
              <a:gd name="connsiteY3" fmla="*/ 3237537 h 4649675"/>
              <a:gd name="connsiteX4" fmla="*/ 522 w 6096522"/>
              <a:gd name="connsiteY4" fmla="*/ 4646613 h 4649675"/>
              <a:gd name="connsiteX5" fmla="*/ 522 w 6096522"/>
              <a:gd name="connsiteY5" fmla="*/ 0 h 4649675"/>
              <a:gd name="connsiteX0" fmla="*/ 1286 w 6097286"/>
              <a:gd name="connsiteY0" fmla="*/ 0 h 4650887"/>
              <a:gd name="connsiteX1" fmla="*/ 6097286 w 6097286"/>
              <a:gd name="connsiteY1" fmla="*/ 0 h 4650887"/>
              <a:gd name="connsiteX2" fmla="*/ 3756976 w 6097286"/>
              <a:gd name="connsiteY2" fmla="*/ 2052770 h 4650887"/>
              <a:gd name="connsiteX3" fmla="*/ 843232 w 6097286"/>
              <a:gd name="connsiteY3" fmla="*/ 3237537 h 4650887"/>
              <a:gd name="connsiteX4" fmla="*/ 1286 w 6097286"/>
              <a:gd name="connsiteY4" fmla="*/ 4646613 h 4650887"/>
              <a:gd name="connsiteX5" fmla="*/ 1286 w 6097286"/>
              <a:gd name="connsiteY5" fmla="*/ 0 h 4650887"/>
              <a:gd name="connsiteX0" fmla="*/ 1860 w 6097860"/>
              <a:gd name="connsiteY0" fmla="*/ 0 h 4650647"/>
              <a:gd name="connsiteX1" fmla="*/ 6097860 w 6097860"/>
              <a:gd name="connsiteY1" fmla="*/ 0 h 4650647"/>
              <a:gd name="connsiteX2" fmla="*/ 3757550 w 6097860"/>
              <a:gd name="connsiteY2" fmla="*/ 2052770 h 4650647"/>
              <a:gd name="connsiteX3" fmla="*/ 843806 w 6097860"/>
              <a:gd name="connsiteY3" fmla="*/ 3237537 h 4650647"/>
              <a:gd name="connsiteX4" fmla="*/ 1860 w 6097860"/>
              <a:gd name="connsiteY4" fmla="*/ 4646613 h 4650647"/>
              <a:gd name="connsiteX5" fmla="*/ 1860 w 6097860"/>
              <a:gd name="connsiteY5" fmla="*/ 0 h 4650647"/>
              <a:gd name="connsiteX0" fmla="*/ 0 w 6096000"/>
              <a:gd name="connsiteY0" fmla="*/ 0 h 4683028"/>
              <a:gd name="connsiteX1" fmla="*/ 6096000 w 6096000"/>
              <a:gd name="connsiteY1" fmla="*/ 0 h 4683028"/>
              <a:gd name="connsiteX2" fmla="*/ 3755690 w 6096000"/>
              <a:gd name="connsiteY2" fmla="*/ 2052770 h 4683028"/>
              <a:gd name="connsiteX3" fmla="*/ 0 w 6096000"/>
              <a:gd name="connsiteY3" fmla="*/ 4646613 h 4683028"/>
              <a:gd name="connsiteX4" fmla="*/ 0 w 6096000"/>
              <a:gd name="connsiteY4" fmla="*/ 0 h 4683028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4646613">
                <a:moveTo>
                  <a:pt x="0" y="0"/>
                </a:moveTo>
                <a:lnTo>
                  <a:pt x="6096000" y="0"/>
                </a:lnTo>
                <a:cubicBezTo>
                  <a:pt x="5919574" y="1025633"/>
                  <a:pt x="4973524" y="1774018"/>
                  <a:pt x="3755690" y="2052770"/>
                </a:cubicBezTo>
                <a:cubicBezTo>
                  <a:pt x="2516026" y="2336519"/>
                  <a:pt x="706917" y="2488499"/>
                  <a:pt x="0" y="4646613"/>
                </a:cubicBezTo>
                <a:lnTo>
                  <a:pt x="0" y="0"/>
                </a:lnTo>
                <a:close/>
              </a:path>
            </a:pathLst>
          </a:cu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/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394882A8-39B5-39B6-76CC-4B24003AAD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6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289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bild – rubrik, bild, ikon_3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90B61E-F0BF-DF62-283D-51EB9DFAD3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9901" y="2758966"/>
            <a:ext cx="9632196" cy="1102988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0893FD9-5100-5DE7-36A4-61342D6A4F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20340" y="4458155"/>
            <a:ext cx="6351319" cy="1302750"/>
          </a:xfrm>
        </p:spPr>
        <p:txBody>
          <a:bodyPr anchor="t">
            <a:noAutofit/>
          </a:bodyPr>
          <a:lstStyle>
            <a:lvl1pPr marL="0" indent="0" algn="ctr">
              <a:lnSpc>
                <a:spcPts val="2200"/>
              </a:lnSpc>
              <a:buNone/>
              <a:defRPr sz="2400" cap="none" spc="30" normalizeH="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err="1"/>
              <a:t>Ebis</a:t>
            </a:r>
            <a:r>
              <a:rPr lang="sv-SE" dirty="0"/>
              <a:t>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3C6EF39B-895D-58F5-7407-04B27A58A1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35625" y="1188664"/>
            <a:ext cx="906463" cy="906463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ED8D085B-3B61-A247-501E-B5745DA6A8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bild 4">
            <a:extLst>
              <a:ext uri="{FF2B5EF4-FFF2-40B4-BE49-F238E27FC236}">
                <a16:creationId xmlns:a16="http://schemas.microsoft.com/office/drawing/2014/main" id="{D1A45FDD-555D-30EE-81ED-D4628CAE17D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973217" cy="3774973"/>
          </a:xfrm>
          <a:custGeom>
            <a:avLst/>
            <a:gdLst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6096000 w 6096000"/>
              <a:gd name="connsiteY2" fmla="*/ 4646613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961"/>
              <a:gd name="connsiteY0" fmla="*/ 0 h 4646613"/>
              <a:gd name="connsiteX1" fmla="*/ 6096000 w 6096961"/>
              <a:gd name="connsiteY1" fmla="*/ 0 h 4646613"/>
              <a:gd name="connsiteX2" fmla="*/ 6096000 w 6096961"/>
              <a:gd name="connsiteY2" fmla="*/ 4646613 h 4646613"/>
              <a:gd name="connsiteX3" fmla="*/ 6096000 w 6096961"/>
              <a:gd name="connsiteY3" fmla="*/ 4646613 h 4646613"/>
              <a:gd name="connsiteX4" fmla="*/ 0 w 6096961"/>
              <a:gd name="connsiteY4" fmla="*/ 4646613 h 4646613"/>
              <a:gd name="connsiteX5" fmla="*/ 0 w 6096961"/>
              <a:gd name="connsiteY5" fmla="*/ 0 h 4646613"/>
              <a:gd name="connsiteX0" fmla="*/ 0 w 6544239"/>
              <a:gd name="connsiteY0" fmla="*/ 0 h 4646613"/>
              <a:gd name="connsiteX1" fmla="*/ 6096000 w 6544239"/>
              <a:gd name="connsiteY1" fmla="*/ 0 h 4646613"/>
              <a:gd name="connsiteX2" fmla="*/ 6086007 w 6544239"/>
              <a:gd name="connsiteY2" fmla="*/ 2173574 h 4646613"/>
              <a:gd name="connsiteX3" fmla="*/ 6096000 w 6544239"/>
              <a:gd name="connsiteY3" fmla="*/ 4646613 h 4646613"/>
              <a:gd name="connsiteX4" fmla="*/ 6096000 w 6544239"/>
              <a:gd name="connsiteY4" fmla="*/ 4646613 h 4646613"/>
              <a:gd name="connsiteX5" fmla="*/ 0 w 6544239"/>
              <a:gd name="connsiteY5" fmla="*/ 4646613 h 4646613"/>
              <a:gd name="connsiteX6" fmla="*/ 0 w 6544239"/>
              <a:gd name="connsiteY6" fmla="*/ 0 h 4646613"/>
              <a:gd name="connsiteX0" fmla="*/ 0 w 6290643"/>
              <a:gd name="connsiteY0" fmla="*/ 0 h 4646613"/>
              <a:gd name="connsiteX1" fmla="*/ 6096000 w 6290643"/>
              <a:gd name="connsiteY1" fmla="*/ 0 h 4646613"/>
              <a:gd name="connsiteX2" fmla="*/ 3829988 w 6290643"/>
              <a:gd name="connsiteY2" fmla="*/ 2061148 h 4646613"/>
              <a:gd name="connsiteX3" fmla="*/ 6096000 w 6290643"/>
              <a:gd name="connsiteY3" fmla="*/ 4646613 h 4646613"/>
              <a:gd name="connsiteX4" fmla="*/ 6096000 w 6290643"/>
              <a:gd name="connsiteY4" fmla="*/ 4646613 h 4646613"/>
              <a:gd name="connsiteX5" fmla="*/ 0 w 6290643"/>
              <a:gd name="connsiteY5" fmla="*/ 4646613 h 4646613"/>
              <a:gd name="connsiteX6" fmla="*/ 0 w 6290643"/>
              <a:gd name="connsiteY6" fmla="*/ 0 h 4646613"/>
              <a:gd name="connsiteX0" fmla="*/ 0 w 6330516"/>
              <a:gd name="connsiteY0" fmla="*/ 0 h 4646613"/>
              <a:gd name="connsiteX1" fmla="*/ 6096000 w 6330516"/>
              <a:gd name="connsiteY1" fmla="*/ 0 h 4646613"/>
              <a:gd name="connsiteX2" fmla="*/ 3829988 w 6330516"/>
              <a:gd name="connsiteY2" fmla="*/ 2061148 h 4646613"/>
              <a:gd name="connsiteX3" fmla="*/ 6096000 w 6330516"/>
              <a:gd name="connsiteY3" fmla="*/ 4646613 h 4646613"/>
              <a:gd name="connsiteX4" fmla="*/ 6096000 w 6330516"/>
              <a:gd name="connsiteY4" fmla="*/ 4646613 h 4646613"/>
              <a:gd name="connsiteX5" fmla="*/ 0 w 6330516"/>
              <a:gd name="connsiteY5" fmla="*/ 4646613 h 4646613"/>
              <a:gd name="connsiteX6" fmla="*/ 0 w 6330516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829988 w 6096000"/>
              <a:gd name="connsiteY2" fmla="*/ 2061148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1089285 w 6096000"/>
              <a:gd name="connsiteY4" fmla="*/ 4406770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1089285 w 6096000"/>
              <a:gd name="connsiteY3" fmla="*/ 4406770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19659 w 6096000"/>
              <a:gd name="connsiteY3" fmla="*/ 355982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19659 w 6096000"/>
              <a:gd name="connsiteY3" fmla="*/ 355982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64629 w 6096000"/>
              <a:gd name="connsiteY3" fmla="*/ 36047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64629 w 6096000"/>
              <a:gd name="connsiteY3" fmla="*/ 36047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774367 w 6096000"/>
              <a:gd name="connsiteY2" fmla="*/ 1663907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522 w 6096522"/>
              <a:gd name="connsiteY0" fmla="*/ 0 h 4649675"/>
              <a:gd name="connsiteX1" fmla="*/ 6096522 w 6096522"/>
              <a:gd name="connsiteY1" fmla="*/ 0 h 4649675"/>
              <a:gd name="connsiteX2" fmla="*/ 3756212 w 6096522"/>
              <a:gd name="connsiteY2" fmla="*/ 2052770 h 4649675"/>
              <a:gd name="connsiteX3" fmla="*/ 842468 w 6096522"/>
              <a:gd name="connsiteY3" fmla="*/ 3237537 h 4649675"/>
              <a:gd name="connsiteX4" fmla="*/ 522 w 6096522"/>
              <a:gd name="connsiteY4" fmla="*/ 4646613 h 4649675"/>
              <a:gd name="connsiteX5" fmla="*/ 522 w 6096522"/>
              <a:gd name="connsiteY5" fmla="*/ 0 h 4649675"/>
              <a:gd name="connsiteX0" fmla="*/ 1286 w 6097286"/>
              <a:gd name="connsiteY0" fmla="*/ 0 h 4650887"/>
              <a:gd name="connsiteX1" fmla="*/ 6097286 w 6097286"/>
              <a:gd name="connsiteY1" fmla="*/ 0 h 4650887"/>
              <a:gd name="connsiteX2" fmla="*/ 3756976 w 6097286"/>
              <a:gd name="connsiteY2" fmla="*/ 2052770 h 4650887"/>
              <a:gd name="connsiteX3" fmla="*/ 843232 w 6097286"/>
              <a:gd name="connsiteY3" fmla="*/ 3237537 h 4650887"/>
              <a:gd name="connsiteX4" fmla="*/ 1286 w 6097286"/>
              <a:gd name="connsiteY4" fmla="*/ 4646613 h 4650887"/>
              <a:gd name="connsiteX5" fmla="*/ 1286 w 6097286"/>
              <a:gd name="connsiteY5" fmla="*/ 0 h 4650887"/>
              <a:gd name="connsiteX0" fmla="*/ 1860 w 6097860"/>
              <a:gd name="connsiteY0" fmla="*/ 0 h 4650647"/>
              <a:gd name="connsiteX1" fmla="*/ 6097860 w 6097860"/>
              <a:gd name="connsiteY1" fmla="*/ 0 h 4650647"/>
              <a:gd name="connsiteX2" fmla="*/ 3757550 w 6097860"/>
              <a:gd name="connsiteY2" fmla="*/ 2052770 h 4650647"/>
              <a:gd name="connsiteX3" fmla="*/ 843806 w 6097860"/>
              <a:gd name="connsiteY3" fmla="*/ 3237537 h 4650647"/>
              <a:gd name="connsiteX4" fmla="*/ 1860 w 6097860"/>
              <a:gd name="connsiteY4" fmla="*/ 4646613 h 4650647"/>
              <a:gd name="connsiteX5" fmla="*/ 1860 w 6097860"/>
              <a:gd name="connsiteY5" fmla="*/ 0 h 4650647"/>
              <a:gd name="connsiteX0" fmla="*/ 0 w 6096000"/>
              <a:gd name="connsiteY0" fmla="*/ 0 h 4683028"/>
              <a:gd name="connsiteX1" fmla="*/ 6096000 w 6096000"/>
              <a:gd name="connsiteY1" fmla="*/ 0 h 4683028"/>
              <a:gd name="connsiteX2" fmla="*/ 3755690 w 6096000"/>
              <a:gd name="connsiteY2" fmla="*/ 2052770 h 4683028"/>
              <a:gd name="connsiteX3" fmla="*/ 0 w 6096000"/>
              <a:gd name="connsiteY3" fmla="*/ 4646613 h 4683028"/>
              <a:gd name="connsiteX4" fmla="*/ 0 w 6096000"/>
              <a:gd name="connsiteY4" fmla="*/ 0 h 4683028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4646613">
                <a:moveTo>
                  <a:pt x="0" y="0"/>
                </a:moveTo>
                <a:lnTo>
                  <a:pt x="6096000" y="0"/>
                </a:lnTo>
                <a:cubicBezTo>
                  <a:pt x="5919574" y="1025633"/>
                  <a:pt x="4973524" y="1774018"/>
                  <a:pt x="3755690" y="2052770"/>
                </a:cubicBezTo>
                <a:cubicBezTo>
                  <a:pt x="2516026" y="2336519"/>
                  <a:pt x="706917" y="2488499"/>
                  <a:pt x="0" y="4646613"/>
                </a:cubicBezTo>
                <a:lnTo>
                  <a:pt x="0" y="0"/>
                </a:lnTo>
                <a:close/>
              </a:path>
            </a:pathLst>
          </a:cu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/>
          </a:p>
        </p:txBody>
      </p:sp>
      <p:pic>
        <p:nvPicPr>
          <p:cNvPr id="5" name="Bild 3">
            <a:extLst>
              <a:ext uri="{FF2B5EF4-FFF2-40B4-BE49-F238E27FC236}">
                <a16:creationId xmlns:a16="http://schemas.microsoft.com/office/drawing/2014/main" id="{12B436B3-FBA0-D26B-E892-B73FF2C7A0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6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25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bild – rubrik, bild, ikon_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90B61E-F0BF-DF62-283D-51EB9DFAD3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9901" y="2758966"/>
            <a:ext cx="9632196" cy="1102988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0893FD9-5100-5DE7-36A4-61342D6A4F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20340" y="4458155"/>
            <a:ext cx="6351319" cy="1302750"/>
          </a:xfrm>
        </p:spPr>
        <p:txBody>
          <a:bodyPr anchor="t">
            <a:noAutofit/>
          </a:bodyPr>
          <a:lstStyle>
            <a:lvl1pPr marL="0" indent="0" algn="ctr">
              <a:lnSpc>
                <a:spcPts val="2200"/>
              </a:lnSpc>
              <a:buNone/>
              <a:defRPr sz="2400" cap="none" spc="30" normalizeH="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err="1"/>
              <a:t>Ebis</a:t>
            </a:r>
            <a:r>
              <a:rPr lang="sv-SE" dirty="0"/>
              <a:t>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3C6EF39B-895D-58F5-7407-04B27A58A1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35625" y="1188664"/>
            <a:ext cx="906463" cy="906463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ED8D085B-3B61-A247-501E-B5745DA6A8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bild 4">
            <a:extLst>
              <a:ext uri="{FF2B5EF4-FFF2-40B4-BE49-F238E27FC236}">
                <a16:creationId xmlns:a16="http://schemas.microsoft.com/office/drawing/2014/main" id="{D1A45FDD-555D-30EE-81ED-D4628CAE17D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973217" cy="3774973"/>
          </a:xfrm>
          <a:custGeom>
            <a:avLst/>
            <a:gdLst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6096000 w 6096000"/>
              <a:gd name="connsiteY2" fmla="*/ 4646613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961"/>
              <a:gd name="connsiteY0" fmla="*/ 0 h 4646613"/>
              <a:gd name="connsiteX1" fmla="*/ 6096000 w 6096961"/>
              <a:gd name="connsiteY1" fmla="*/ 0 h 4646613"/>
              <a:gd name="connsiteX2" fmla="*/ 6096000 w 6096961"/>
              <a:gd name="connsiteY2" fmla="*/ 4646613 h 4646613"/>
              <a:gd name="connsiteX3" fmla="*/ 6096000 w 6096961"/>
              <a:gd name="connsiteY3" fmla="*/ 4646613 h 4646613"/>
              <a:gd name="connsiteX4" fmla="*/ 0 w 6096961"/>
              <a:gd name="connsiteY4" fmla="*/ 4646613 h 4646613"/>
              <a:gd name="connsiteX5" fmla="*/ 0 w 6096961"/>
              <a:gd name="connsiteY5" fmla="*/ 0 h 4646613"/>
              <a:gd name="connsiteX0" fmla="*/ 0 w 6544239"/>
              <a:gd name="connsiteY0" fmla="*/ 0 h 4646613"/>
              <a:gd name="connsiteX1" fmla="*/ 6096000 w 6544239"/>
              <a:gd name="connsiteY1" fmla="*/ 0 h 4646613"/>
              <a:gd name="connsiteX2" fmla="*/ 6086007 w 6544239"/>
              <a:gd name="connsiteY2" fmla="*/ 2173574 h 4646613"/>
              <a:gd name="connsiteX3" fmla="*/ 6096000 w 6544239"/>
              <a:gd name="connsiteY3" fmla="*/ 4646613 h 4646613"/>
              <a:gd name="connsiteX4" fmla="*/ 6096000 w 6544239"/>
              <a:gd name="connsiteY4" fmla="*/ 4646613 h 4646613"/>
              <a:gd name="connsiteX5" fmla="*/ 0 w 6544239"/>
              <a:gd name="connsiteY5" fmla="*/ 4646613 h 4646613"/>
              <a:gd name="connsiteX6" fmla="*/ 0 w 6544239"/>
              <a:gd name="connsiteY6" fmla="*/ 0 h 4646613"/>
              <a:gd name="connsiteX0" fmla="*/ 0 w 6290643"/>
              <a:gd name="connsiteY0" fmla="*/ 0 h 4646613"/>
              <a:gd name="connsiteX1" fmla="*/ 6096000 w 6290643"/>
              <a:gd name="connsiteY1" fmla="*/ 0 h 4646613"/>
              <a:gd name="connsiteX2" fmla="*/ 3829988 w 6290643"/>
              <a:gd name="connsiteY2" fmla="*/ 2061148 h 4646613"/>
              <a:gd name="connsiteX3" fmla="*/ 6096000 w 6290643"/>
              <a:gd name="connsiteY3" fmla="*/ 4646613 h 4646613"/>
              <a:gd name="connsiteX4" fmla="*/ 6096000 w 6290643"/>
              <a:gd name="connsiteY4" fmla="*/ 4646613 h 4646613"/>
              <a:gd name="connsiteX5" fmla="*/ 0 w 6290643"/>
              <a:gd name="connsiteY5" fmla="*/ 4646613 h 4646613"/>
              <a:gd name="connsiteX6" fmla="*/ 0 w 6290643"/>
              <a:gd name="connsiteY6" fmla="*/ 0 h 4646613"/>
              <a:gd name="connsiteX0" fmla="*/ 0 w 6330516"/>
              <a:gd name="connsiteY0" fmla="*/ 0 h 4646613"/>
              <a:gd name="connsiteX1" fmla="*/ 6096000 w 6330516"/>
              <a:gd name="connsiteY1" fmla="*/ 0 h 4646613"/>
              <a:gd name="connsiteX2" fmla="*/ 3829988 w 6330516"/>
              <a:gd name="connsiteY2" fmla="*/ 2061148 h 4646613"/>
              <a:gd name="connsiteX3" fmla="*/ 6096000 w 6330516"/>
              <a:gd name="connsiteY3" fmla="*/ 4646613 h 4646613"/>
              <a:gd name="connsiteX4" fmla="*/ 6096000 w 6330516"/>
              <a:gd name="connsiteY4" fmla="*/ 4646613 h 4646613"/>
              <a:gd name="connsiteX5" fmla="*/ 0 w 6330516"/>
              <a:gd name="connsiteY5" fmla="*/ 4646613 h 4646613"/>
              <a:gd name="connsiteX6" fmla="*/ 0 w 6330516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829988 w 6096000"/>
              <a:gd name="connsiteY2" fmla="*/ 2061148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6096000 w 6096000"/>
              <a:gd name="connsiteY4" fmla="*/ 4646613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6096000 w 6096000"/>
              <a:gd name="connsiteY3" fmla="*/ 4646613 h 4646613"/>
              <a:gd name="connsiteX4" fmla="*/ 1089285 w 6096000"/>
              <a:gd name="connsiteY4" fmla="*/ 4406770 h 4646613"/>
              <a:gd name="connsiteX5" fmla="*/ 0 w 6096000"/>
              <a:gd name="connsiteY5" fmla="*/ 4646613 h 4646613"/>
              <a:gd name="connsiteX6" fmla="*/ 0 w 6096000"/>
              <a:gd name="connsiteY6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1089285 w 6096000"/>
              <a:gd name="connsiteY3" fmla="*/ 4406770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19659 w 6096000"/>
              <a:gd name="connsiteY3" fmla="*/ 355982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19659 w 6096000"/>
              <a:gd name="connsiteY3" fmla="*/ 355982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34649 w 6096000"/>
              <a:gd name="connsiteY3" fmla="*/ 361229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64629 w 6096000"/>
              <a:gd name="connsiteY3" fmla="*/ 36047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564629 w 6096000"/>
              <a:gd name="connsiteY3" fmla="*/ 36047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70027 w 6096000"/>
              <a:gd name="connsiteY2" fmla="*/ 2053652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17562 w 6096000"/>
              <a:gd name="connsiteY2" fmla="*/ 203866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76859 w 6096000"/>
              <a:gd name="connsiteY3" fmla="*/ 3147596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62532 w 6096000"/>
              <a:gd name="connsiteY2" fmla="*/ 2053651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25056 w 6096000"/>
              <a:gd name="connsiteY2" fmla="*/ 204615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774367 w 6096000"/>
              <a:gd name="connsiteY2" fmla="*/ 1663907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287187 w 6096000"/>
              <a:gd name="connsiteY2" fmla="*/ 1911245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969363 w 6096000"/>
              <a:gd name="connsiteY3" fmla="*/ 3125111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4099810 w 6096000"/>
              <a:gd name="connsiteY2" fmla="*/ 1956216 h 4646613"/>
              <a:gd name="connsiteX3" fmla="*/ 841946 w 6096000"/>
              <a:gd name="connsiteY3" fmla="*/ 3237537 h 4646613"/>
              <a:gd name="connsiteX4" fmla="*/ 0 w 6096000"/>
              <a:gd name="connsiteY4" fmla="*/ 4646613 h 4646613"/>
              <a:gd name="connsiteX5" fmla="*/ 0 w 6096000"/>
              <a:gd name="connsiteY5" fmla="*/ 0 h 4646613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78 w 6096578"/>
              <a:gd name="connsiteY0" fmla="*/ 0 h 4649838"/>
              <a:gd name="connsiteX1" fmla="*/ 6096578 w 6096578"/>
              <a:gd name="connsiteY1" fmla="*/ 0 h 4649838"/>
              <a:gd name="connsiteX2" fmla="*/ 4100388 w 6096578"/>
              <a:gd name="connsiteY2" fmla="*/ 1956216 h 4649838"/>
              <a:gd name="connsiteX3" fmla="*/ 842524 w 6096578"/>
              <a:gd name="connsiteY3" fmla="*/ 3237537 h 4649838"/>
              <a:gd name="connsiteX4" fmla="*/ 578 w 6096578"/>
              <a:gd name="connsiteY4" fmla="*/ 4646613 h 4649838"/>
              <a:gd name="connsiteX5" fmla="*/ 578 w 6096578"/>
              <a:gd name="connsiteY5" fmla="*/ 0 h 4649838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547 w 6096547"/>
              <a:gd name="connsiteY0" fmla="*/ 0 h 4649893"/>
              <a:gd name="connsiteX1" fmla="*/ 6096547 w 6096547"/>
              <a:gd name="connsiteY1" fmla="*/ 0 h 4649893"/>
              <a:gd name="connsiteX2" fmla="*/ 4100357 w 6096547"/>
              <a:gd name="connsiteY2" fmla="*/ 1956216 h 4649893"/>
              <a:gd name="connsiteX3" fmla="*/ 842493 w 6096547"/>
              <a:gd name="connsiteY3" fmla="*/ 3237537 h 4649893"/>
              <a:gd name="connsiteX4" fmla="*/ 547 w 6096547"/>
              <a:gd name="connsiteY4" fmla="*/ 4646613 h 4649893"/>
              <a:gd name="connsiteX5" fmla="*/ 547 w 6096547"/>
              <a:gd name="connsiteY5" fmla="*/ 0 h 4649893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611 w 6096611"/>
              <a:gd name="connsiteY0" fmla="*/ 0 h 4649517"/>
              <a:gd name="connsiteX1" fmla="*/ 6096611 w 6096611"/>
              <a:gd name="connsiteY1" fmla="*/ 0 h 4649517"/>
              <a:gd name="connsiteX2" fmla="*/ 3756301 w 6096611"/>
              <a:gd name="connsiteY2" fmla="*/ 2052770 h 4649517"/>
              <a:gd name="connsiteX3" fmla="*/ 842557 w 6096611"/>
              <a:gd name="connsiteY3" fmla="*/ 3237537 h 4649517"/>
              <a:gd name="connsiteX4" fmla="*/ 611 w 6096611"/>
              <a:gd name="connsiteY4" fmla="*/ 4646613 h 4649517"/>
              <a:gd name="connsiteX5" fmla="*/ 611 w 6096611"/>
              <a:gd name="connsiteY5" fmla="*/ 0 h 4649517"/>
              <a:gd name="connsiteX0" fmla="*/ 522 w 6096522"/>
              <a:gd name="connsiteY0" fmla="*/ 0 h 4649675"/>
              <a:gd name="connsiteX1" fmla="*/ 6096522 w 6096522"/>
              <a:gd name="connsiteY1" fmla="*/ 0 h 4649675"/>
              <a:gd name="connsiteX2" fmla="*/ 3756212 w 6096522"/>
              <a:gd name="connsiteY2" fmla="*/ 2052770 h 4649675"/>
              <a:gd name="connsiteX3" fmla="*/ 842468 w 6096522"/>
              <a:gd name="connsiteY3" fmla="*/ 3237537 h 4649675"/>
              <a:gd name="connsiteX4" fmla="*/ 522 w 6096522"/>
              <a:gd name="connsiteY4" fmla="*/ 4646613 h 4649675"/>
              <a:gd name="connsiteX5" fmla="*/ 522 w 6096522"/>
              <a:gd name="connsiteY5" fmla="*/ 0 h 4649675"/>
              <a:gd name="connsiteX0" fmla="*/ 1286 w 6097286"/>
              <a:gd name="connsiteY0" fmla="*/ 0 h 4650887"/>
              <a:gd name="connsiteX1" fmla="*/ 6097286 w 6097286"/>
              <a:gd name="connsiteY1" fmla="*/ 0 h 4650887"/>
              <a:gd name="connsiteX2" fmla="*/ 3756976 w 6097286"/>
              <a:gd name="connsiteY2" fmla="*/ 2052770 h 4650887"/>
              <a:gd name="connsiteX3" fmla="*/ 843232 w 6097286"/>
              <a:gd name="connsiteY3" fmla="*/ 3237537 h 4650887"/>
              <a:gd name="connsiteX4" fmla="*/ 1286 w 6097286"/>
              <a:gd name="connsiteY4" fmla="*/ 4646613 h 4650887"/>
              <a:gd name="connsiteX5" fmla="*/ 1286 w 6097286"/>
              <a:gd name="connsiteY5" fmla="*/ 0 h 4650887"/>
              <a:gd name="connsiteX0" fmla="*/ 1860 w 6097860"/>
              <a:gd name="connsiteY0" fmla="*/ 0 h 4650647"/>
              <a:gd name="connsiteX1" fmla="*/ 6097860 w 6097860"/>
              <a:gd name="connsiteY1" fmla="*/ 0 h 4650647"/>
              <a:gd name="connsiteX2" fmla="*/ 3757550 w 6097860"/>
              <a:gd name="connsiteY2" fmla="*/ 2052770 h 4650647"/>
              <a:gd name="connsiteX3" fmla="*/ 843806 w 6097860"/>
              <a:gd name="connsiteY3" fmla="*/ 3237537 h 4650647"/>
              <a:gd name="connsiteX4" fmla="*/ 1860 w 6097860"/>
              <a:gd name="connsiteY4" fmla="*/ 4646613 h 4650647"/>
              <a:gd name="connsiteX5" fmla="*/ 1860 w 6097860"/>
              <a:gd name="connsiteY5" fmla="*/ 0 h 4650647"/>
              <a:gd name="connsiteX0" fmla="*/ 0 w 6096000"/>
              <a:gd name="connsiteY0" fmla="*/ 0 h 4683028"/>
              <a:gd name="connsiteX1" fmla="*/ 6096000 w 6096000"/>
              <a:gd name="connsiteY1" fmla="*/ 0 h 4683028"/>
              <a:gd name="connsiteX2" fmla="*/ 3755690 w 6096000"/>
              <a:gd name="connsiteY2" fmla="*/ 2052770 h 4683028"/>
              <a:gd name="connsiteX3" fmla="*/ 0 w 6096000"/>
              <a:gd name="connsiteY3" fmla="*/ 4646613 h 4683028"/>
              <a:gd name="connsiteX4" fmla="*/ 0 w 6096000"/>
              <a:gd name="connsiteY4" fmla="*/ 0 h 4683028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  <a:gd name="connsiteX0" fmla="*/ 0 w 6096000"/>
              <a:gd name="connsiteY0" fmla="*/ 0 h 4646613"/>
              <a:gd name="connsiteX1" fmla="*/ 6096000 w 6096000"/>
              <a:gd name="connsiteY1" fmla="*/ 0 h 4646613"/>
              <a:gd name="connsiteX2" fmla="*/ 3755690 w 6096000"/>
              <a:gd name="connsiteY2" fmla="*/ 2052770 h 4646613"/>
              <a:gd name="connsiteX3" fmla="*/ 0 w 6096000"/>
              <a:gd name="connsiteY3" fmla="*/ 4646613 h 4646613"/>
              <a:gd name="connsiteX4" fmla="*/ 0 w 6096000"/>
              <a:gd name="connsiteY4" fmla="*/ 0 h 4646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4646613">
                <a:moveTo>
                  <a:pt x="0" y="0"/>
                </a:moveTo>
                <a:lnTo>
                  <a:pt x="6096000" y="0"/>
                </a:lnTo>
                <a:cubicBezTo>
                  <a:pt x="5919574" y="1025633"/>
                  <a:pt x="4973524" y="1774018"/>
                  <a:pt x="3755690" y="2052770"/>
                </a:cubicBezTo>
                <a:cubicBezTo>
                  <a:pt x="2516026" y="2336519"/>
                  <a:pt x="706917" y="2488499"/>
                  <a:pt x="0" y="4646613"/>
                </a:cubicBezTo>
                <a:lnTo>
                  <a:pt x="0" y="0"/>
                </a:lnTo>
                <a:close/>
              </a:path>
            </a:pathLst>
          </a:cu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/>
          </a:p>
        </p:txBody>
      </p:sp>
      <p:pic>
        <p:nvPicPr>
          <p:cNvPr id="5" name="Bild 3">
            <a:extLst>
              <a:ext uri="{FF2B5EF4-FFF2-40B4-BE49-F238E27FC236}">
                <a16:creationId xmlns:a16="http://schemas.microsoft.com/office/drawing/2014/main" id="{F55136F7-E2A0-DF65-AE67-61C3E1B388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6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108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_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3FE46850-A67C-3BEF-CB35-371E2577FF63}"/>
              </a:ext>
            </a:extLst>
          </p:cNvPr>
          <p:cNvSpPr/>
          <p:nvPr userDrawn="1"/>
        </p:nvSpPr>
        <p:spPr>
          <a:xfrm>
            <a:off x="-565" y="-259"/>
            <a:ext cx="2482508" cy="1875243"/>
          </a:xfrm>
          <a:custGeom>
            <a:avLst/>
            <a:gdLst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472179 w 4191000"/>
              <a:gd name="connsiteY12" fmla="*/ 14390 h 3150799"/>
              <a:gd name="connsiteX13" fmla="*/ 569934 w 4191000"/>
              <a:gd name="connsiteY13" fmla="*/ 24223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569934 w 4191000"/>
              <a:gd name="connsiteY12" fmla="*/ 24223 h 3150799"/>
              <a:gd name="connsiteX13" fmla="*/ 563774 w 4191000"/>
              <a:gd name="connsiteY13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569934 w 4191000"/>
              <a:gd name="connsiteY11" fmla="*/ 24223 h 3150799"/>
              <a:gd name="connsiteX12" fmla="*/ 563774 w 4191000"/>
              <a:gd name="connsiteY12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9934 w 4191000"/>
              <a:gd name="connsiteY10" fmla="*/ 24223 h 3150799"/>
              <a:gd name="connsiteX11" fmla="*/ 563774 w 4191000"/>
              <a:gd name="connsiteY11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3774 w 4191000"/>
              <a:gd name="connsiteY10" fmla="*/ 0 h 3150799"/>
              <a:gd name="connsiteX0" fmla="*/ 567931 w 4195157"/>
              <a:gd name="connsiteY0" fmla="*/ 0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10" fmla="*/ 567931 w 4195157"/>
              <a:gd name="connsiteY10" fmla="*/ 0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39884 w 4195157"/>
              <a:gd name="connsiteY6" fmla="*/ 3071539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96504"/>
              <a:gd name="connsiteX1" fmla="*/ 4195157 w 4195157"/>
              <a:gd name="connsiteY1" fmla="*/ 0 h 3196504"/>
              <a:gd name="connsiteX2" fmla="*/ 4186645 w 4195157"/>
              <a:gd name="connsiteY2" fmla="*/ 87505 h 3196504"/>
              <a:gd name="connsiteX3" fmla="*/ 2987746 w 4195157"/>
              <a:gd name="connsiteY3" fmla="*/ 1275897 h 3196504"/>
              <a:gd name="connsiteX4" fmla="*/ 2925784 w 4195157"/>
              <a:gd name="connsiteY4" fmla="*/ 1294317 h 3196504"/>
              <a:gd name="connsiteX5" fmla="*/ 1090126 w 4195157"/>
              <a:gd name="connsiteY5" fmla="*/ 1833157 h 3196504"/>
              <a:gd name="connsiteX6" fmla="*/ 4158 w 4195157"/>
              <a:gd name="connsiteY6" fmla="*/ 3150799 h 3196504"/>
              <a:gd name="connsiteX7" fmla="*/ 0 w 4195157"/>
              <a:gd name="connsiteY7" fmla="*/ 789 h 3196504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1628 w 4195157"/>
              <a:gd name="connsiteY4" fmla="*/ 1306786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726279 w 4195157"/>
              <a:gd name="connsiteY4" fmla="*/ 137328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2822 w 4190999"/>
              <a:gd name="connsiteY0" fmla="*/ 3115 h 3150799"/>
              <a:gd name="connsiteX1" fmla="*/ 4190999 w 4190999"/>
              <a:gd name="connsiteY1" fmla="*/ 0 h 3150799"/>
              <a:gd name="connsiteX2" fmla="*/ 4182487 w 4190999"/>
              <a:gd name="connsiteY2" fmla="*/ 87505 h 3150799"/>
              <a:gd name="connsiteX3" fmla="*/ 2983588 w 4190999"/>
              <a:gd name="connsiteY3" fmla="*/ 1275897 h 3150799"/>
              <a:gd name="connsiteX4" fmla="*/ 1397695 w 4190999"/>
              <a:gd name="connsiteY4" fmla="*/ 1712623 h 3150799"/>
              <a:gd name="connsiteX5" fmla="*/ 0 w 4190999"/>
              <a:gd name="connsiteY5" fmla="*/ 3150799 h 3150799"/>
              <a:gd name="connsiteX6" fmla="*/ 2822 w 4190999"/>
              <a:gd name="connsiteY6" fmla="*/ 3115 h 3150799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2195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2195 w 4188371"/>
              <a:gd name="connsiteY5" fmla="*/ 1114 h 3163937"/>
              <a:gd name="connsiteX0" fmla="*/ 906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906 w 4188371"/>
              <a:gd name="connsiteY5" fmla="*/ 1114 h 3163937"/>
              <a:gd name="connsiteX0" fmla="*/ 0 w 4188754"/>
              <a:gd name="connsiteY0" fmla="*/ 0 h 3164112"/>
              <a:gd name="connsiteX1" fmla="*/ 4188754 w 4188754"/>
              <a:gd name="connsiteY1" fmla="*/ 175 h 3164112"/>
              <a:gd name="connsiteX2" fmla="*/ 2990722 w 4188754"/>
              <a:gd name="connsiteY2" fmla="*/ 1278699 h 3164112"/>
              <a:gd name="connsiteX3" fmla="*/ 1395450 w 4188754"/>
              <a:gd name="connsiteY3" fmla="*/ 1712798 h 3164112"/>
              <a:gd name="connsiteX4" fmla="*/ 383 w 4188754"/>
              <a:gd name="connsiteY4" fmla="*/ 3164112 h 3164112"/>
              <a:gd name="connsiteX5" fmla="*/ 0 w 4188754"/>
              <a:gd name="connsiteY5" fmla="*/ 0 h 316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8754" h="3164112">
                <a:moveTo>
                  <a:pt x="0" y="0"/>
                </a:moveTo>
                <a:lnTo>
                  <a:pt x="4188754" y="175"/>
                </a:lnTo>
                <a:cubicBezTo>
                  <a:pt x="4117553" y="488377"/>
                  <a:pt x="3676191" y="1034603"/>
                  <a:pt x="2990722" y="1278699"/>
                </a:cubicBezTo>
                <a:cubicBezTo>
                  <a:pt x="2396682" y="1490237"/>
                  <a:pt x="2171073" y="1444585"/>
                  <a:pt x="1395450" y="1712798"/>
                </a:cubicBezTo>
                <a:cubicBezTo>
                  <a:pt x="656613" y="1983638"/>
                  <a:pt x="246805" y="2474177"/>
                  <a:pt x="383" y="3164112"/>
                </a:cubicBezTo>
                <a:cubicBezTo>
                  <a:pt x="383" y="2126578"/>
                  <a:pt x="0" y="103753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990B61E-F0BF-DF62-283D-51EB9DFAD3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9901" y="2004061"/>
            <a:ext cx="9632196" cy="1120292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000" spc="-20" baseline="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0893FD9-5100-5DE7-36A4-61342D6A4F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20340" y="3733648"/>
            <a:ext cx="6351319" cy="1302750"/>
          </a:xfrm>
        </p:spPr>
        <p:txBody>
          <a:bodyPr anchor="t">
            <a:noAutofit/>
          </a:bodyPr>
          <a:lstStyle>
            <a:lvl1pPr marL="0" indent="0" algn="ctr">
              <a:lnSpc>
                <a:spcPts val="2200"/>
              </a:lnSpc>
              <a:buNone/>
              <a:defRPr sz="2400" cap="none" spc="30" normalizeH="0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err="1"/>
              <a:t>Ebis</a:t>
            </a:r>
            <a:r>
              <a:rPr lang="sv-SE" dirty="0"/>
              <a:t>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</p:txBody>
      </p:sp>
      <p:pic>
        <p:nvPicPr>
          <p:cNvPr id="19" name="Bild 18">
            <a:extLst>
              <a:ext uri="{FF2B5EF4-FFF2-40B4-BE49-F238E27FC236}">
                <a16:creationId xmlns:a16="http://schemas.microsoft.com/office/drawing/2014/main" id="{71DCB1D1-3B1D-2FFA-1DD2-0F73F48525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7"/>
            <a:ext cx="1333260" cy="535081"/>
          </a:xfrm>
          <a:prstGeom prst="rect">
            <a:avLst/>
          </a:prstGeom>
        </p:spPr>
      </p:pic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B0D4D6D4-EDF0-4AB2-A21F-9BBDA2354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text 6">
            <a:extLst>
              <a:ext uri="{FF2B5EF4-FFF2-40B4-BE49-F238E27FC236}">
                <a16:creationId xmlns:a16="http://schemas.microsoft.com/office/drawing/2014/main" id="{51EC95AA-78CB-F5A7-6AB3-C923CA5B16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8804" y="212160"/>
            <a:ext cx="1782830" cy="325663"/>
          </a:xfrm>
        </p:spPr>
        <p:txBody>
          <a:bodyPr lIns="36000" tIns="36000" rIns="36000" bIns="0" anchor="ctr">
            <a:normAutofit/>
          </a:bodyPr>
          <a:lstStyle>
            <a:lvl1pPr marL="0" indent="0">
              <a:buNone/>
              <a:defRPr sz="2000" b="1" cap="all" spc="5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sv-SE" dirty="0"/>
              <a:t>En vinjett</a:t>
            </a:r>
          </a:p>
        </p:txBody>
      </p:sp>
    </p:spTree>
    <p:extLst>
      <p:ext uri="{BB962C8B-B14F-4D97-AF65-F5344CB8AC3E}">
        <p14:creationId xmlns:p14="http://schemas.microsoft.com/office/powerpoint/2010/main" val="623791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3FE46850-A67C-3BEF-CB35-371E2577FF63}"/>
              </a:ext>
            </a:extLst>
          </p:cNvPr>
          <p:cNvSpPr/>
          <p:nvPr userDrawn="1"/>
        </p:nvSpPr>
        <p:spPr>
          <a:xfrm>
            <a:off x="-565" y="-259"/>
            <a:ext cx="2482508" cy="1875243"/>
          </a:xfrm>
          <a:custGeom>
            <a:avLst/>
            <a:gdLst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472179 w 4191000"/>
              <a:gd name="connsiteY12" fmla="*/ 14390 h 3150799"/>
              <a:gd name="connsiteX13" fmla="*/ 569934 w 4191000"/>
              <a:gd name="connsiteY13" fmla="*/ 24223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569934 w 4191000"/>
              <a:gd name="connsiteY12" fmla="*/ 24223 h 3150799"/>
              <a:gd name="connsiteX13" fmla="*/ 563774 w 4191000"/>
              <a:gd name="connsiteY13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569934 w 4191000"/>
              <a:gd name="connsiteY11" fmla="*/ 24223 h 3150799"/>
              <a:gd name="connsiteX12" fmla="*/ 563774 w 4191000"/>
              <a:gd name="connsiteY12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9934 w 4191000"/>
              <a:gd name="connsiteY10" fmla="*/ 24223 h 3150799"/>
              <a:gd name="connsiteX11" fmla="*/ 563774 w 4191000"/>
              <a:gd name="connsiteY11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3774 w 4191000"/>
              <a:gd name="connsiteY10" fmla="*/ 0 h 3150799"/>
              <a:gd name="connsiteX0" fmla="*/ 567931 w 4195157"/>
              <a:gd name="connsiteY0" fmla="*/ 0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10" fmla="*/ 567931 w 4195157"/>
              <a:gd name="connsiteY10" fmla="*/ 0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39884 w 4195157"/>
              <a:gd name="connsiteY6" fmla="*/ 3071539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96504"/>
              <a:gd name="connsiteX1" fmla="*/ 4195157 w 4195157"/>
              <a:gd name="connsiteY1" fmla="*/ 0 h 3196504"/>
              <a:gd name="connsiteX2" fmla="*/ 4186645 w 4195157"/>
              <a:gd name="connsiteY2" fmla="*/ 87505 h 3196504"/>
              <a:gd name="connsiteX3" fmla="*/ 2987746 w 4195157"/>
              <a:gd name="connsiteY3" fmla="*/ 1275897 h 3196504"/>
              <a:gd name="connsiteX4" fmla="*/ 2925784 w 4195157"/>
              <a:gd name="connsiteY4" fmla="*/ 1294317 h 3196504"/>
              <a:gd name="connsiteX5" fmla="*/ 1090126 w 4195157"/>
              <a:gd name="connsiteY5" fmla="*/ 1833157 h 3196504"/>
              <a:gd name="connsiteX6" fmla="*/ 4158 w 4195157"/>
              <a:gd name="connsiteY6" fmla="*/ 3150799 h 3196504"/>
              <a:gd name="connsiteX7" fmla="*/ 0 w 4195157"/>
              <a:gd name="connsiteY7" fmla="*/ 789 h 3196504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1628 w 4195157"/>
              <a:gd name="connsiteY4" fmla="*/ 1306786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726279 w 4195157"/>
              <a:gd name="connsiteY4" fmla="*/ 137328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2822 w 4190999"/>
              <a:gd name="connsiteY0" fmla="*/ 3115 h 3150799"/>
              <a:gd name="connsiteX1" fmla="*/ 4190999 w 4190999"/>
              <a:gd name="connsiteY1" fmla="*/ 0 h 3150799"/>
              <a:gd name="connsiteX2" fmla="*/ 4182487 w 4190999"/>
              <a:gd name="connsiteY2" fmla="*/ 87505 h 3150799"/>
              <a:gd name="connsiteX3" fmla="*/ 2983588 w 4190999"/>
              <a:gd name="connsiteY3" fmla="*/ 1275897 h 3150799"/>
              <a:gd name="connsiteX4" fmla="*/ 1397695 w 4190999"/>
              <a:gd name="connsiteY4" fmla="*/ 1712623 h 3150799"/>
              <a:gd name="connsiteX5" fmla="*/ 0 w 4190999"/>
              <a:gd name="connsiteY5" fmla="*/ 3150799 h 3150799"/>
              <a:gd name="connsiteX6" fmla="*/ 2822 w 4190999"/>
              <a:gd name="connsiteY6" fmla="*/ 3115 h 3150799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2195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2195 w 4188371"/>
              <a:gd name="connsiteY5" fmla="*/ 1114 h 3163937"/>
              <a:gd name="connsiteX0" fmla="*/ 906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906 w 4188371"/>
              <a:gd name="connsiteY5" fmla="*/ 1114 h 3163937"/>
              <a:gd name="connsiteX0" fmla="*/ 0 w 4188754"/>
              <a:gd name="connsiteY0" fmla="*/ 0 h 3164112"/>
              <a:gd name="connsiteX1" fmla="*/ 4188754 w 4188754"/>
              <a:gd name="connsiteY1" fmla="*/ 175 h 3164112"/>
              <a:gd name="connsiteX2" fmla="*/ 2990722 w 4188754"/>
              <a:gd name="connsiteY2" fmla="*/ 1278699 h 3164112"/>
              <a:gd name="connsiteX3" fmla="*/ 1395450 w 4188754"/>
              <a:gd name="connsiteY3" fmla="*/ 1712798 h 3164112"/>
              <a:gd name="connsiteX4" fmla="*/ 383 w 4188754"/>
              <a:gd name="connsiteY4" fmla="*/ 3164112 h 3164112"/>
              <a:gd name="connsiteX5" fmla="*/ 0 w 4188754"/>
              <a:gd name="connsiteY5" fmla="*/ 0 h 316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8754" h="3164112">
                <a:moveTo>
                  <a:pt x="0" y="0"/>
                </a:moveTo>
                <a:lnTo>
                  <a:pt x="4188754" y="175"/>
                </a:lnTo>
                <a:cubicBezTo>
                  <a:pt x="4117553" y="488377"/>
                  <a:pt x="3676191" y="1034603"/>
                  <a:pt x="2990722" y="1278699"/>
                </a:cubicBezTo>
                <a:cubicBezTo>
                  <a:pt x="2396682" y="1490237"/>
                  <a:pt x="2171073" y="1444585"/>
                  <a:pt x="1395450" y="1712798"/>
                </a:cubicBezTo>
                <a:cubicBezTo>
                  <a:pt x="656613" y="1983638"/>
                  <a:pt x="246805" y="2474177"/>
                  <a:pt x="383" y="3164112"/>
                </a:cubicBezTo>
                <a:cubicBezTo>
                  <a:pt x="383" y="2126578"/>
                  <a:pt x="0" y="103753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649DD067-E041-6A9D-92A4-D098976608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8804" y="212160"/>
            <a:ext cx="1782830" cy="325663"/>
          </a:xfrm>
        </p:spPr>
        <p:txBody>
          <a:bodyPr lIns="36000" tIns="36000" rIns="36000" bIns="0" anchor="ctr">
            <a:normAutofit/>
          </a:bodyPr>
          <a:lstStyle>
            <a:lvl1pPr marL="0" indent="0">
              <a:buNone/>
              <a:defRPr sz="2000" b="1" cap="all" spc="5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sv-SE" dirty="0"/>
              <a:t>En vinjett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990B61E-F0BF-DF62-283D-51EB9DFAD3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9901" y="2004061"/>
            <a:ext cx="9632196" cy="1120292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000" spc="-20" baseline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0893FD9-5100-5DE7-36A4-61342D6A4F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20340" y="3733648"/>
            <a:ext cx="6351319" cy="1302750"/>
          </a:xfrm>
        </p:spPr>
        <p:txBody>
          <a:bodyPr anchor="t">
            <a:noAutofit/>
          </a:bodyPr>
          <a:lstStyle>
            <a:lvl1pPr marL="0" indent="0" algn="ctr">
              <a:lnSpc>
                <a:spcPts val="2200"/>
              </a:lnSpc>
              <a:buNone/>
              <a:defRPr sz="2400" cap="none" spc="30" normalizeH="0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err="1"/>
              <a:t>Ebis</a:t>
            </a:r>
            <a:r>
              <a:rPr lang="sv-SE" dirty="0"/>
              <a:t>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B0D4D6D4-EDF0-4AB2-A21F-9BBDA2354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AB3C7EAE-338E-F1C8-EA78-4C8D6447E6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4" y="6022006"/>
            <a:ext cx="1333258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871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_3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3FE46850-A67C-3BEF-CB35-371E2577FF63}"/>
              </a:ext>
            </a:extLst>
          </p:cNvPr>
          <p:cNvSpPr/>
          <p:nvPr userDrawn="1"/>
        </p:nvSpPr>
        <p:spPr>
          <a:xfrm>
            <a:off x="-565" y="-259"/>
            <a:ext cx="2482508" cy="1875243"/>
          </a:xfrm>
          <a:custGeom>
            <a:avLst/>
            <a:gdLst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472179 w 4191000"/>
              <a:gd name="connsiteY12" fmla="*/ 14390 h 3150799"/>
              <a:gd name="connsiteX13" fmla="*/ 569934 w 4191000"/>
              <a:gd name="connsiteY13" fmla="*/ 24223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569934 w 4191000"/>
              <a:gd name="connsiteY12" fmla="*/ 24223 h 3150799"/>
              <a:gd name="connsiteX13" fmla="*/ 563774 w 4191000"/>
              <a:gd name="connsiteY13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569934 w 4191000"/>
              <a:gd name="connsiteY11" fmla="*/ 24223 h 3150799"/>
              <a:gd name="connsiteX12" fmla="*/ 563774 w 4191000"/>
              <a:gd name="connsiteY12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9934 w 4191000"/>
              <a:gd name="connsiteY10" fmla="*/ 24223 h 3150799"/>
              <a:gd name="connsiteX11" fmla="*/ 563774 w 4191000"/>
              <a:gd name="connsiteY11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3774 w 4191000"/>
              <a:gd name="connsiteY10" fmla="*/ 0 h 3150799"/>
              <a:gd name="connsiteX0" fmla="*/ 567931 w 4195157"/>
              <a:gd name="connsiteY0" fmla="*/ 0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10" fmla="*/ 567931 w 4195157"/>
              <a:gd name="connsiteY10" fmla="*/ 0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39884 w 4195157"/>
              <a:gd name="connsiteY6" fmla="*/ 3071539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96504"/>
              <a:gd name="connsiteX1" fmla="*/ 4195157 w 4195157"/>
              <a:gd name="connsiteY1" fmla="*/ 0 h 3196504"/>
              <a:gd name="connsiteX2" fmla="*/ 4186645 w 4195157"/>
              <a:gd name="connsiteY2" fmla="*/ 87505 h 3196504"/>
              <a:gd name="connsiteX3" fmla="*/ 2987746 w 4195157"/>
              <a:gd name="connsiteY3" fmla="*/ 1275897 h 3196504"/>
              <a:gd name="connsiteX4" fmla="*/ 2925784 w 4195157"/>
              <a:gd name="connsiteY4" fmla="*/ 1294317 h 3196504"/>
              <a:gd name="connsiteX5" fmla="*/ 1090126 w 4195157"/>
              <a:gd name="connsiteY5" fmla="*/ 1833157 h 3196504"/>
              <a:gd name="connsiteX6" fmla="*/ 4158 w 4195157"/>
              <a:gd name="connsiteY6" fmla="*/ 3150799 h 3196504"/>
              <a:gd name="connsiteX7" fmla="*/ 0 w 4195157"/>
              <a:gd name="connsiteY7" fmla="*/ 789 h 3196504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1628 w 4195157"/>
              <a:gd name="connsiteY4" fmla="*/ 1306786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726279 w 4195157"/>
              <a:gd name="connsiteY4" fmla="*/ 137328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2822 w 4190999"/>
              <a:gd name="connsiteY0" fmla="*/ 3115 h 3150799"/>
              <a:gd name="connsiteX1" fmla="*/ 4190999 w 4190999"/>
              <a:gd name="connsiteY1" fmla="*/ 0 h 3150799"/>
              <a:gd name="connsiteX2" fmla="*/ 4182487 w 4190999"/>
              <a:gd name="connsiteY2" fmla="*/ 87505 h 3150799"/>
              <a:gd name="connsiteX3" fmla="*/ 2983588 w 4190999"/>
              <a:gd name="connsiteY3" fmla="*/ 1275897 h 3150799"/>
              <a:gd name="connsiteX4" fmla="*/ 1397695 w 4190999"/>
              <a:gd name="connsiteY4" fmla="*/ 1712623 h 3150799"/>
              <a:gd name="connsiteX5" fmla="*/ 0 w 4190999"/>
              <a:gd name="connsiteY5" fmla="*/ 3150799 h 3150799"/>
              <a:gd name="connsiteX6" fmla="*/ 2822 w 4190999"/>
              <a:gd name="connsiteY6" fmla="*/ 3115 h 3150799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2195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2195 w 4188371"/>
              <a:gd name="connsiteY5" fmla="*/ 1114 h 3163937"/>
              <a:gd name="connsiteX0" fmla="*/ 906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906 w 4188371"/>
              <a:gd name="connsiteY5" fmla="*/ 1114 h 3163937"/>
              <a:gd name="connsiteX0" fmla="*/ 0 w 4188754"/>
              <a:gd name="connsiteY0" fmla="*/ 0 h 3164112"/>
              <a:gd name="connsiteX1" fmla="*/ 4188754 w 4188754"/>
              <a:gd name="connsiteY1" fmla="*/ 175 h 3164112"/>
              <a:gd name="connsiteX2" fmla="*/ 2990722 w 4188754"/>
              <a:gd name="connsiteY2" fmla="*/ 1278699 h 3164112"/>
              <a:gd name="connsiteX3" fmla="*/ 1395450 w 4188754"/>
              <a:gd name="connsiteY3" fmla="*/ 1712798 h 3164112"/>
              <a:gd name="connsiteX4" fmla="*/ 383 w 4188754"/>
              <a:gd name="connsiteY4" fmla="*/ 3164112 h 3164112"/>
              <a:gd name="connsiteX5" fmla="*/ 0 w 4188754"/>
              <a:gd name="connsiteY5" fmla="*/ 0 h 316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8754" h="3164112">
                <a:moveTo>
                  <a:pt x="0" y="0"/>
                </a:moveTo>
                <a:lnTo>
                  <a:pt x="4188754" y="175"/>
                </a:lnTo>
                <a:cubicBezTo>
                  <a:pt x="4117553" y="488377"/>
                  <a:pt x="3676191" y="1034603"/>
                  <a:pt x="2990722" y="1278699"/>
                </a:cubicBezTo>
                <a:cubicBezTo>
                  <a:pt x="2396682" y="1490237"/>
                  <a:pt x="2171073" y="1444585"/>
                  <a:pt x="1395450" y="1712798"/>
                </a:cubicBezTo>
                <a:cubicBezTo>
                  <a:pt x="656613" y="1983638"/>
                  <a:pt x="246805" y="2474177"/>
                  <a:pt x="383" y="3164112"/>
                </a:cubicBezTo>
                <a:cubicBezTo>
                  <a:pt x="383" y="2126578"/>
                  <a:pt x="0" y="103753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990B61E-F0BF-DF62-283D-51EB9DFAD3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9901" y="2004061"/>
            <a:ext cx="9632196" cy="1120292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000" spc="-20" baseline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0893FD9-5100-5DE7-36A4-61342D6A4F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20340" y="3733648"/>
            <a:ext cx="6351319" cy="1302750"/>
          </a:xfrm>
        </p:spPr>
        <p:txBody>
          <a:bodyPr anchor="t">
            <a:noAutofit/>
          </a:bodyPr>
          <a:lstStyle>
            <a:lvl1pPr marL="0" indent="0" algn="ctr">
              <a:lnSpc>
                <a:spcPts val="2200"/>
              </a:lnSpc>
              <a:buNone/>
              <a:defRPr sz="2400" cap="none" spc="30" normalizeH="0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err="1"/>
              <a:t>Ebis</a:t>
            </a:r>
            <a:r>
              <a:rPr lang="sv-SE" dirty="0"/>
              <a:t>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B0D4D6D4-EDF0-4AB2-A21F-9BBDA2354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4D4A605E-5444-0F97-AD01-BE92AD16B8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6"/>
            <a:ext cx="1333260" cy="535081"/>
          </a:xfrm>
          <a:prstGeom prst="rect">
            <a:avLst/>
          </a:prstGeom>
        </p:spPr>
      </p:pic>
      <p:sp>
        <p:nvSpPr>
          <p:cNvPr id="5" name="Platshållare för text 6">
            <a:extLst>
              <a:ext uri="{FF2B5EF4-FFF2-40B4-BE49-F238E27FC236}">
                <a16:creationId xmlns:a16="http://schemas.microsoft.com/office/drawing/2014/main" id="{C4398941-C082-6FDB-FAC8-24513CBFA3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8803" y="212160"/>
            <a:ext cx="1782829" cy="325663"/>
          </a:xfrm>
        </p:spPr>
        <p:txBody>
          <a:bodyPr wrap="square" lIns="36000" tIns="36000" rIns="36000" bIns="0" anchor="ctr">
            <a:normAutofit/>
          </a:bodyPr>
          <a:lstStyle>
            <a:lvl1pPr marL="0" indent="0">
              <a:buNone/>
              <a:defRPr sz="2000" b="1" cap="all" spc="5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sv-SE" dirty="0"/>
              <a:t>En vinjett</a:t>
            </a:r>
          </a:p>
        </p:txBody>
      </p:sp>
    </p:spTree>
    <p:extLst>
      <p:ext uri="{BB962C8B-B14F-4D97-AF65-F5344CB8AC3E}">
        <p14:creationId xmlns:p14="http://schemas.microsoft.com/office/powerpoint/2010/main" val="151754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_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3FE46850-A67C-3BEF-CB35-371E2577FF63}"/>
              </a:ext>
            </a:extLst>
          </p:cNvPr>
          <p:cNvSpPr/>
          <p:nvPr userDrawn="1"/>
        </p:nvSpPr>
        <p:spPr>
          <a:xfrm>
            <a:off x="-565" y="-259"/>
            <a:ext cx="2482508" cy="1875243"/>
          </a:xfrm>
          <a:custGeom>
            <a:avLst/>
            <a:gdLst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472179 w 4191000"/>
              <a:gd name="connsiteY12" fmla="*/ 14390 h 3150799"/>
              <a:gd name="connsiteX13" fmla="*/ 569934 w 4191000"/>
              <a:gd name="connsiteY13" fmla="*/ 24223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569934 w 4191000"/>
              <a:gd name="connsiteY12" fmla="*/ 24223 h 3150799"/>
              <a:gd name="connsiteX13" fmla="*/ 563774 w 4191000"/>
              <a:gd name="connsiteY13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569934 w 4191000"/>
              <a:gd name="connsiteY11" fmla="*/ 24223 h 3150799"/>
              <a:gd name="connsiteX12" fmla="*/ 563774 w 4191000"/>
              <a:gd name="connsiteY12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9934 w 4191000"/>
              <a:gd name="connsiteY10" fmla="*/ 24223 h 3150799"/>
              <a:gd name="connsiteX11" fmla="*/ 563774 w 4191000"/>
              <a:gd name="connsiteY11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3774 w 4191000"/>
              <a:gd name="connsiteY10" fmla="*/ 0 h 3150799"/>
              <a:gd name="connsiteX0" fmla="*/ 567931 w 4195157"/>
              <a:gd name="connsiteY0" fmla="*/ 0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10" fmla="*/ 567931 w 4195157"/>
              <a:gd name="connsiteY10" fmla="*/ 0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39884 w 4195157"/>
              <a:gd name="connsiteY6" fmla="*/ 3071539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96504"/>
              <a:gd name="connsiteX1" fmla="*/ 4195157 w 4195157"/>
              <a:gd name="connsiteY1" fmla="*/ 0 h 3196504"/>
              <a:gd name="connsiteX2" fmla="*/ 4186645 w 4195157"/>
              <a:gd name="connsiteY2" fmla="*/ 87505 h 3196504"/>
              <a:gd name="connsiteX3" fmla="*/ 2987746 w 4195157"/>
              <a:gd name="connsiteY3" fmla="*/ 1275897 h 3196504"/>
              <a:gd name="connsiteX4" fmla="*/ 2925784 w 4195157"/>
              <a:gd name="connsiteY4" fmla="*/ 1294317 h 3196504"/>
              <a:gd name="connsiteX5" fmla="*/ 1090126 w 4195157"/>
              <a:gd name="connsiteY5" fmla="*/ 1833157 h 3196504"/>
              <a:gd name="connsiteX6" fmla="*/ 4158 w 4195157"/>
              <a:gd name="connsiteY6" fmla="*/ 3150799 h 3196504"/>
              <a:gd name="connsiteX7" fmla="*/ 0 w 4195157"/>
              <a:gd name="connsiteY7" fmla="*/ 789 h 3196504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1628 w 4195157"/>
              <a:gd name="connsiteY4" fmla="*/ 1306786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726279 w 4195157"/>
              <a:gd name="connsiteY4" fmla="*/ 137328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2822 w 4190999"/>
              <a:gd name="connsiteY0" fmla="*/ 3115 h 3150799"/>
              <a:gd name="connsiteX1" fmla="*/ 4190999 w 4190999"/>
              <a:gd name="connsiteY1" fmla="*/ 0 h 3150799"/>
              <a:gd name="connsiteX2" fmla="*/ 4182487 w 4190999"/>
              <a:gd name="connsiteY2" fmla="*/ 87505 h 3150799"/>
              <a:gd name="connsiteX3" fmla="*/ 2983588 w 4190999"/>
              <a:gd name="connsiteY3" fmla="*/ 1275897 h 3150799"/>
              <a:gd name="connsiteX4" fmla="*/ 1397695 w 4190999"/>
              <a:gd name="connsiteY4" fmla="*/ 1712623 h 3150799"/>
              <a:gd name="connsiteX5" fmla="*/ 0 w 4190999"/>
              <a:gd name="connsiteY5" fmla="*/ 3150799 h 3150799"/>
              <a:gd name="connsiteX6" fmla="*/ 2822 w 4190999"/>
              <a:gd name="connsiteY6" fmla="*/ 3115 h 3150799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2195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2195 w 4188371"/>
              <a:gd name="connsiteY5" fmla="*/ 1114 h 3163937"/>
              <a:gd name="connsiteX0" fmla="*/ 906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906 w 4188371"/>
              <a:gd name="connsiteY5" fmla="*/ 1114 h 3163937"/>
              <a:gd name="connsiteX0" fmla="*/ 0 w 4188754"/>
              <a:gd name="connsiteY0" fmla="*/ 0 h 3164112"/>
              <a:gd name="connsiteX1" fmla="*/ 4188754 w 4188754"/>
              <a:gd name="connsiteY1" fmla="*/ 175 h 3164112"/>
              <a:gd name="connsiteX2" fmla="*/ 2990722 w 4188754"/>
              <a:gd name="connsiteY2" fmla="*/ 1278699 h 3164112"/>
              <a:gd name="connsiteX3" fmla="*/ 1395450 w 4188754"/>
              <a:gd name="connsiteY3" fmla="*/ 1712798 h 3164112"/>
              <a:gd name="connsiteX4" fmla="*/ 383 w 4188754"/>
              <a:gd name="connsiteY4" fmla="*/ 3164112 h 3164112"/>
              <a:gd name="connsiteX5" fmla="*/ 0 w 4188754"/>
              <a:gd name="connsiteY5" fmla="*/ 0 h 316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8754" h="3164112">
                <a:moveTo>
                  <a:pt x="0" y="0"/>
                </a:moveTo>
                <a:lnTo>
                  <a:pt x="4188754" y="175"/>
                </a:lnTo>
                <a:cubicBezTo>
                  <a:pt x="4117553" y="488377"/>
                  <a:pt x="3676191" y="1034603"/>
                  <a:pt x="2990722" y="1278699"/>
                </a:cubicBezTo>
                <a:cubicBezTo>
                  <a:pt x="2396682" y="1490237"/>
                  <a:pt x="2171073" y="1444585"/>
                  <a:pt x="1395450" y="1712798"/>
                </a:cubicBezTo>
                <a:cubicBezTo>
                  <a:pt x="656613" y="1983638"/>
                  <a:pt x="246805" y="2474177"/>
                  <a:pt x="383" y="3164112"/>
                </a:cubicBezTo>
                <a:cubicBezTo>
                  <a:pt x="383" y="2126578"/>
                  <a:pt x="0" y="103753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990B61E-F0BF-DF62-283D-51EB9DFAD3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9901" y="2004061"/>
            <a:ext cx="9632196" cy="1120292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8000" spc="-20" baseline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0893FD9-5100-5DE7-36A4-61342D6A4F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20340" y="3733648"/>
            <a:ext cx="6351319" cy="1302750"/>
          </a:xfrm>
        </p:spPr>
        <p:txBody>
          <a:bodyPr anchor="t">
            <a:noAutofit/>
          </a:bodyPr>
          <a:lstStyle>
            <a:lvl1pPr marL="0" indent="0" algn="ctr">
              <a:lnSpc>
                <a:spcPts val="2200"/>
              </a:lnSpc>
              <a:buNone/>
              <a:defRPr sz="2400" cap="none" spc="30" normalizeH="0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 err="1"/>
              <a:t>Ebis</a:t>
            </a:r>
            <a:r>
              <a:rPr lang="sv-SE" dirty="0"/>
              <a:t>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B0D4D6D4-EDF0-4AB2-A21F-9BBDA2354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93AEC00F-A258-4DB4-5F20-DED211E457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6"/>
            <a:ext cx="1333260" cy="535081"/>
          </a:xfrm>
          <a:prstGeom prst="rect">
            <a:avLst/>
          </a:prstGeom>
        </p:spPr>
      </p:pic>
      <p:sp>
        <p:nvSpPr>
          <p:cNvPr id="5" name="Platshållare för text 6">
            <a:extLst>
              <a:ext uri="{FF2B5EF4-FFF2-40B4-BE49-F238E27FC236}">
                <a16:creationId xmlns:a16="http://schemas.microsoft.com/office/drawing/2014/main" id="{4823679E-9E99-534B-5555-10FDDA1F53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8803" y="212160"/>
            <a:ext cx="1782829" cy="325663"/>
          </a:xfrm>
        </p:spPr>
        <p:txBody>
          <a:bodyPr lIns="36000" tIns="36000" rIns="36000" bIns="0" anchor="ctr">
            <a:normAutofit/>
          </a:bodyPr>
          <a:lstStyle>
            <a:lvl1pPr marL="0" indent="0">
              <a:buNone/>
              <a:defRPr sz="2000" b="1" cap="all" spc="5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sv-SE" dirty="0"/>
              <a:t>En vinjett</a:t>
            </a:r>
          </a:p>
        </p:txBody>
      </p:sp>
    </p:spTree>
    <p:extLst>
      <p:ext uri="{BB962C8B-B14F-4D97-AF65-F5344CB8AC3E}">
        <p14:creationId xmlns:p14="http://schemas.microsoft.com/office/powerpoint/2010/main" val="2163164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+Text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3FE46850-A67C-3BEF-CB35-371E2577FF63}"/>
              </a:ext>
            </a:extLst>
          </p:cNvPr>
          <p:cNvSpPr/>
          <p:nvPr userDrawn="1"/>
        </p:nvSpPr>
        <p:spPr>
          <a:xfrm rot="10800000">
            <a:off x="8732520" y="4244768"/>
            <a:ext cx="3459480" cy="2613231"/>
          </a:xfrm>
          <a:custGeom>
            <a:avLst/>
            <a:gdLst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472179 w 4191000"/>
              <a:gd name="connsiteY12" fmla="*/ 14390 h 3150799"/>
              <a:gd name="connsiteX13" fmla="*/ 569934 w 4191000"/>
              <a:gd name="connsiteY13" fmla="*/ 24223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569934 w 4191000"/>
              <a:gd name="connsiteY12" fmla="*/ 24223 h 3150799"/>
              <a:gd name="connsiteX13" fmla="*/ 563774 w 4191000"/>
              <a:gd name="connsiteY13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569934 w 4191000"/>
              <a:gd name="connsiteY11" fmla="*/ 24223 h 3150799"/>
              <a:gd name="connsiteX12" fmla="*/ 563774 w 4191000"/>
              <a:gd name="connsiteY12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9934 w 4191000"/>
              <a:gd name="connsiteY10" fmla="*/ 24223 h 3150799"/>
              <a:gd name="connsiteX11" fmla="*/ 563774 w 4191000"/>
              <a:gd name="connsiteY11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3774 w 4191000"/>
              <a:gd name="connsiteY10" fmla="*/ 0 h 3150799"/>
              <a:gd name="connsiteX0" fmla="*/ 567931 w 4195157"/>
              <a:gd name="connsiteY0" fmla="*/ 0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10" fmla="*/ 567931 w 4195157"/>
              <a:gd name="connsiteY10" fmla="*/ 0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39884 w 4195157"/>
              <a:gd name="connsiteY6" fmla="*/ 3071539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96504"/>
              <a:gd name="connsiteX1" fmla="*/ 4195157 w 4195157"/>
              <a:gd name="connsiteY1" fmla="*/ 0 h 3196504"/>
              <a:gd name="connsiteX2" fmla="*/ 4186645 w 4195157"/>
              <a:gd name="connsiteY2" fmla="*/ 87505 h 3196504"/>
              <a:gd name="connsiteX3" fmla="*/ 2987746 w 4195157"/>
              <a:gd name="connsiteY3" fmla="*/ 1275897 h 3196504"/>
              <a:gd name="connsiteX4" fmla="*/ 2925784 w 4195157"/>
              <a:gd name="connsiteY4" fmla="*/ 1294317 h 3196504"/>
              <a:gd name="connsiteX5" fmla="*/ 1090126 w 4195157"/>
              <a:gd name="connsiteY5" fmla="*/ 1833157 h 3196504"/>
              <a:gd name="connsiteX6" fmla="*/ 4158 w 4195157"/>
              <a:gd name="connsiteY6" fmla="*/ 3150799 h 3196504"/>
              <a:gd name="connsiteX7" fmla="*/ 0 w 4195157"/>
              <a:gd name="connsiteY7" fmla="*/ 789 h 3196504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1628 w 4195157"/>
              <a:gd name="connsiteY4" fmla="*/ 1306786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726279 w 4195157"/>
              <a:gd name="connsiteY4" fmla="*/ 137328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2822 w 4190999"/>
              <a:gd name="connsiteY0" fmla="*/ 3115 h 3150799"/>
              <a:gd name="connsiteX1" fmla="*/ 4190999 w 4190999"/>
              <a:gd name="connsiteY1" fmla="*/ 0 h 3150799"/>
              <a:gd name="connsiteX2" fmla="*/ 4182487 w 4190999"/>
              <a:gd name="connsiteY2" fmla="*/ 87505 h 3150799"/>
              <a:gd name="connsiteX3" fmla="*/ 2983588 w 4190999"/>
              <a:gd name="connsiteY3" fmla="*/ 1275897 h 3150799"/>
              <a:gd name="connsiteX4" fmla="*/ 1397695 w 4190999"/>
              <a:gd name="connsiteY4" fmla="*/ 1712623 h 3150799"/>
              <a:gd name="connsiteX5" fmla="*/ 0 w 4190999"/>
              <a:gd name="connsiteY5" fmla="*/ 3150799 h 3150799"/>
              <a:gd name="connsiteX6" fmla="*/ 2822 w 4190999"/>
              <a:gd name="connsiteY6" fmla="*/ 3115 h 3150799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2195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2195 w 4188371"/>
              <a:gd name="connsiteY5" fmla="*/ 1114 h 3163937"/>
              <a:gd name="connsiteX0" fmla="*/ 906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906 w 4188371"/>
              <a:gd name="connsiteY5" fmla="*/ 1114 h 3163937"/>
              <a:gd name="connsiteX0" fmla="*/ 0 w 4188754"/>
              <a:gd name="connsiteY0" fmla="*/ 0 h 3164112"/>
              <a:gd name="connsiteX1" fmla="*/ 4188754 w 4188754"/>
              <a:gd name="connsiteY1" fmla="*/ 175 h 3164112"/>
              <a:gd name="connsiteX2" fmla="*/ 2990722 w 4188754"/>
              <a:gd name="connsiteY2" fmla="*/ 1278699 h 3164112"/>
              <a:gd name="connsiteX3" fmla="*/ 1395450 w 4188754"/>
              <a:gd name="connsiteY3" fmla="*/ 1712798 h 3164112"/>
              <a:gd name="connsiteX4" fmla="*/ 383 w 4188754"/>
              <a:gd name="connsiteY4" fmla="*/ 3164112 h 3164112"/>
              <a:gd name="connsiteX5" fmla="*/ 0 w 4188754"/>
              <a:gd name="connsiteY5" fmla="*/ 0 h 316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8754" h="3164112">
                <a:moveTo>
                  <a:pt x="0" y="0"/>
                </a:moveTo>
                <a:lnTo>
                  <a:pt x="4188754" y="175"/>
                </a:lnTo>
                <a:cubicBezTo>
                  <a:pt x="4117553" y="488377"/>
                  <a:pt x="3676191" y="1034603"/>
                  <a:pt x="2990722" y="1278699"/>
                </a:cubicBezTo>
                <a:cubicBezTo>
                  <a:pt x="2396682" y="1490237"/>
                  <a:pt x="2171073" y="1444585"/>
                  <a:pt x="1395450" y="1712798"/>
                </a:cubicBezTo>
                <a:cubicBezTo>
                  <a:pt x="656613" y="1983638"/>
                  <a:pt x="246805" y="2474177"/>
                  <a:pt x="383" y="3164112"/>
                </a:cubicBezTo>
                <a:cubicBezTo>
                  <a:pt x="383" y="2126578"/>
                  <a:pt x="0" y="103753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30" name="Platshållare för bildnummer 5">
            <a:extLst>
              <a:ext uri="{FF2B5EF4-FFF2-40B4-BE49-F238E27FC236}">
                <a16:creationId xmlns:a16="http://schemas.microsoft.com/office/drawing/2014/main" id="{50574FAC-3CCF-5526-ADC1-1487B7A04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text 18">
            <a:extLst>
              <a:ext uri="{FF2B5EF4-FFF2-40B4-BE49-F238E27FC236}">
                <a16:creationId xmlns:a16="http://schemas.microsoft.com/office/drawing/2014/main" id="{D5BB0EEF-3509-46D4-5418-0C55735B18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4713" y="2169868"/>
            <a:ext cx="7544540" cy="379419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r>
              <a:rPr lang="sv-SE" dirty="0" err="1"/>
              <a:t>Xxxxxx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7D3C277-9381-C5A6-53E0-C35E76F9530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78" y="873125"/>
            <a:ext cx="9011282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pic>
        <p:nvPicPr>
          <p:cNvPr id="4" name="Bild 18">
            <a:extLst>
              <a:ext uri="{FF2B5EF4-FFF2-40B4-BE49-F238E27FC236}">
                <a16:creationId xmlns:a16="http://schemas.microsoft.com/office/drawing/2014/main" id="{119EC527-1FB9-49A0-6A71-70D9E32A4B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7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28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+Text_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3FE46850-A67C-3BEF-CB35-371E2577FF63}"/>
              </a:ext>
            </a:extLst>
          </p:cNvPr>
          <p:cNvSpPr/>
          <p:nvPr userDrawn="1"/>
        </p:nvSpPr>
        <p:spPr>
          <a:xfrm rot="10800000">
            <a:off x="8732520" y="4244768"/>
            <a:ext cx="3459480" cy="2613231"/>
          </a:xfrm>
          <a:custGeom>
            <a:avLst/>
            <a:gdLst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472179 w 4191000"/>
              <a:gd name="connsiteY12" fmla="*/ 14390 h 3150799"/>
              <a:gd name="connsiteX13" fmla="*/ 569934 w 4191000"/>
              <a:gd name="connsiteY13" fmla="*/ 24223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569934 w 4191000"/>
              <a:gd name="connsiteY12" fmla="*/ 24223 h 3150799"/>
              <a:gd name="connsiteX13" fmla="*/ 563774 w 4191000"/>
              <a:gd name="connsiteY13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569934 w 4191000"/>
              <a:gd name="connsiteY11" fmla="*/ 24223 h 3150799"/>
              <a:gd name="connsiteX12" fmla="*/ 563774 w 4191000"/>
              <a:gd name="connsiteY12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9934 w 4191000"/>
              <a:gd name="connsiteY10" fmla="*/ 24223 h 3150799"/>
              <a:gd name="connsiteX11" fmla="*/ 563774 w 4191000"/>
              <a:gd name="connsiteY11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3774 w 4191000"/>
              <a:gd name="connsiteY10" fmla="*/ 0 h 3150799"/>
              <a:gd name="connsiteX0" fmla="*/ 567931 w 4195157"/>
              <a:gd name="connsiteY0" fmla="*/ 0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10" fmla="*/ 567931 w 4195157"/>
              <a:gd name="connsiteY10" fmla="*/ 0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39884 w 4195157"/>
              <a:gd name="connsiteY6" fmla="*/ 3071539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96504"/>
              <a:gd name="connsiteX1" fmla="*/ 4195157 w 4195157"/>
              <a:gd name="connsiteY1" fmla="*/ 0 h 3196504"/>
              <a:gd name="connsiteX2" fmla="*/ 4186645 w 4195157"/>
              <a:gd name="connsiteY2" fmla="*/ 87505 h 3196504"/>
              <a:gd name="connsiteX3" fmla="*/ 2987746 w 4195157"/>
              <a:gd name="connsiteY3" fmla="*/ 1275897 h 3196504"/>
              <a:gd name="connsiteX4" fmla="*/ 2925784 w 4195157"/>
              <a:gd name="connsiteY4" fmla="*/ 1294317 h 3196504"/>
              <a:gd name="connsiteX5" fmla="*/ 1090126 w 4195157"/>
              <a:gd name="connsiteY5" fmla="*/ 1833157 h 3196504"/>
              <a:gd name="connsiteX6" fmla="*/ 4158 w 4195157"/>
              <a:gd name="connsiteY6" fmla="*/ 3150799 h 3196504"/>
              <a:gd name="connsiteX7" fmla="*/ 0 w 4195157"/>
              <a:gd name="connsiteY7" fmla="*/ 789 h 3196504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1628 w 4195157"/>
              <a:gd name="connsiteY4" fmla="*/ 1306786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726279 w 4195157"/>
              <a:gd name="connsiteY4" fmla="*/ 137328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2822 w 4190999"/>
              <a:gd name="connsiteY0" fmla="*/ 3115 h 3150799"/>
              <a:gd name="connsiteX1" fmla="*/ 4190999 w 4190999"/>
              <a:gd name="connsiteY1" fmla="*/ 0 h 3150799"/>
              <a:gd name="connsiteX2" fmla="*/ 4182487 w 4190999"/>
              <a:gd name="connsiteY2" fmla="*/ 87505 h 3150799"/>
              <a:gd name="connsiteX3" fmla="*/ 2983588 w 4190999"/>
              <a:gd name="connsiteY3" fmla="*/ 1275897 h 3150799"/>
              <a:gd name="connsiteX4" fmla="*/ 1397695 w 4190999"/>
              <a:gd name="connsiteY4" fmla="*/ 1712623 h 3150799"/>
              <a:gd name="connsiteX5" fmla="*/ 0 w 4190999"/>
              <a:gd name="connsiteY5" fmla="*/ 3150799 h 3150799"/>
              <a:gd name="connsiteX6" fmla="*/ 2822 w 4190999"/>
              <a:gd name="connsiteY6" fmla="*/ 3115 h 3150799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2195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2195 w 4188371"/>
              <a:gd name="connsiteY5" fmla="*/ 1114 h 3163937"/>
              <a:gd name="connsiteX0" fmla="*/ 906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906 w 4188371"/>
              <a:gd name="connsiteY5" fmla="*/ 1114 h 3163937"/>
              <a:gd name="connsiteX0" fmla="*/ 0 w 4188754"/>
              <a:gd name="connsiteY0" fmla="*/ 0 h 3164112"/>
              <a:gd name="connsiteX1" fmla="*/ 4188754 w 4188754"/>
              <a:gd name="connsiteY1" fmla="*/ 175 h 3164112"/>
              <a:gd name="connsiteX2" fmla="*/ 2990722 w 4188754"/>
              <a:gd name="connsiteY2" fmla="*/ 1278699 h 3164112"/>
              <a:gd name="connsiteX3" fmla="*/ 1395450 w 4188754"/>
              <a:gd name="connsiteY3" fmla="*/ 1712798 h 3164112"/>
              <a:gd name="connsiteX4" fmla="*/ 383 w 4188754"/>
              <a:gd name="connsiteY4" fmla="*/ 3164112 h 3164112"/>
              <a:gd name="connsiteX5" fmla="*/ 0 w 4188754"/>
              <a:gd name="connsiteY5" fmla="*/ 0 h 316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8754" h="3164112">
                <a:moveTo>
                  <a:pt x="0" y="0"/>
                </a:moveTo>
                <a:lnTo>
                  <a:pt x="4188754" y="175"/>
                </a:lnTo>
                <a:cubicBezTo>
                  <a:pt x="4117553" y="488377"/>
                  <a:pt x="3676191" y="1034603"/>
                  <a:pt x="2990722" y="1278699"/>
                </a:cubicBezTo>
                <a:cubicBezTo>
                  <a:pt x="2396682" y="1490237"/>
                  <a:pt x="2171073" y="1444585"/>
                  <a:pt x="1395450" y="1712798"/>
                </a:cubicBezTo>
                <a:cubicBezTo>
                  <a:pt x="656613" y="1983638"/>
                  <a:pt x="246805" y="2474177"/>
                  <a:pt x="383" y="3164112"/>
                </a:cubicBezTo>
                <a:cubicBezTo>
                  <a:pt x="383" y="2126578"/>
                  <a:pt x="0" y="103753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E28F23CC-9509-7BEC-FA38-DF7CFB0DA6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text 18">
            <a:extLst>
              <a:ext uri="{FF2B5EF4-FFF2-40B4-BE49-F238E27FC236}">
                <a16:creationId xmlns:a16="http://schemas.microsoft.com/office/drawing/2014/main" id="{61579212-060B-6439-6991-06AFC2DB29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4712" y="2169868"/>
            <a:ext cx="7544539" cy="379419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r>
              <a:rPr lang="sv-SE" dirty="0" err="1"/>
              <a:t>Xxxxxx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E6B5824-1452-07C8-00ED-4B3D90B92B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78" y="873125"/>
            <a:ext cx="9011282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pic>
        <p:nvPicPr>
          <p:cNvPr id="3" name="Bild 18">
            <a:extLst>
              <a:ext uri="{FF2B5EF4-FFF2-40B4-BE49-F238E27FC236}">
                <a16:creationId xmlns:a16="http://schemas.microsoft.com/office/drawing/2014/main" id="{FB44F6D8-421F-55AB-9ABD-C25BE1C04F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7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75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+Text_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3FE46850-A67C-3BEF-CB35-371E2577FF63}"/>
              </a:ext>
            </a:extLst>
          </p:cNvPr>
          <p:cNvSpPr/>
          <p:nvPr userDrawn="1"/>
        </p:nvSpPr>
        <p:spPr>
          <a:xfrm rot="10800000">
            <a:off x="8732520" y="4244768"/>
            <a:ext cx="3459480" cy="2613231"/>
          </a:xfrm>
          <a:custGeom>
            <a:avLst/>
            <a:gdLst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472179 w 4191000"/>
              <a:gd name="connsiteY12" fmla="*/ 14390 h 3150799"/>
              <a:gd name="connsiteX13" fmla="*/ 569934 w 4191000"/>
              <a:gd name="connsiteY13" fmla="*/ 24223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569934 w 4191000"/>
              <a:gd name="connsiteY12" fmla="*/ 24223 h 3150799"/>
              <a:gd name="connsiteX13" fmla="*/ 563774 w 4191000"/>
              <a:gd name="connsiteY13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569934 w 4191000"/>
              <a:gd name="connsiteY11" fmla="*/ 24223 h 3150799"/>
              <a:gd name="connsiteX12" fmla="*/ 563774 w 4191000"/>
              <a:gd name="connsiteY12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9934 w 4191000"/>
              <a:gd name="connsiteY10" fmla="*/ 24223 h 3150799"/>
              <a:gd name="connsiteX11" fmla="*/ 563774 w 4191000"/>
              <a:gd name="connsiteY11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3774 w 4191000"/>
              <a:gd name="connsiteY10" fmla="*/ 0 h 3150799"/>
              <a:gd name="connsiteX0" fmla="*/ 567931 w 4195157"/>
              <a:gd name="connsiteY0" fmla="*/ 0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10" fmla="*/ 567931 w 4195157"/>
              <a:gd name="connsiteY10" fmla="*/ 0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39884 w 4195157"/>
              <a:gd name="connsiteY6" fmla="*/ 3071539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96504"/>
              <a:gd name="connsiteX1" fmla="*/ 4195157 w 4195157"/>
              <a:gd name="connsiteY1" fmla="*/ 0 h 3196504"/>
              <a:gd name="connsiteX2" fmla="*/ 4186645 w 4195157"/>
              <a:gd name="connsiteY2" fmla="*/ 87505 h 3196504"/>
              <a:gd name="connsiteX3" fmla="*/ 2987746 w 4195157"/>
              <a:gd name="connsiteY3" fmla="*/ 1275897 h 3196504"/>
              <a:gd name="connsiteX4" fmla="*/ 2925784 w 4195157"/>
              <a:gd name="connsiteY4" fmla="*/ 1294317 h 3196504"/>
              <a:gd name="connsiteX5" fmla="*/ 1090126 w 4195157"/>
              <a:gd name="connsiteY5" fmla="*/ 1833157 h 3196504"/>
              <a:gd name="connsiteX6" fmla="*/ 4158 w 4195157"/>
              <a:gd name="connsiteY6" fmla="*/ 3150799 h 3196504"/>
              <a:gd name="connsiteX7" fmla="*/ 0 w 4195157"/>
              <a:gd name="connsiteY7" fmla="*/ 789 h 3196504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1628 w 4195157"/>
              <a:gd name="connsiteY4" fmla="*/ 1306786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726279 w 4195157"/>
              <a:gd name="connsiteY4" fmla="*/ 137328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2822 w 4190999"/>
              <a:gd name="connsiteY0" fmla="*/ 3115 h 3150799"/>
              <a:gd name="connsiteX1" fmla="*/ 4190999 w 4190999"/>
              <a:gd name="connsiteY1" fmla="*/ 0 h 3150799"/>
              <a:gd name="connsiteX2" fmla="*/ 4182487 w 4190999"/>
              <a:gd name="connsiteY2" fmla="*/ 87505 h 3150799"/>
              <a:gd name="connsiteX3" fmla="*/ 2983588 w 4190999"/>
              <a:gd name="connsiteY3" fmla="*/ 1275897 h 3150799"/>
              <a:gd name="connsiteX4" fmla="*/ 1397695 w 4190999"/>
              <a:gd name="connsiteY4" fmla="*/ 1712623 h 3150799"/>
              <a:gd name="connsiteX5" fmla="*/ 0 w 4190999"/>
              <a:gd name="connsiteY5" fmla="*/ 3150799 h 3150799"/>
              <a:gd name="connsiteX6" fmla="*/ 2822 w 4190999"/>
              <a:gd name="connsiteY6" fmla="*/ 3115 h 3150799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2195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2195 w 4188371"/>
              <a:gd name="connsiteY5" fmla="*/ 1114 h 3163937"/>
              <a:gd name="connsiteX0" fmla="*/ 906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906 w 4188371"/>
              <a:gd name="connsiteY5" fmla="*/ 1114 h 3163937"/>
              <a:gd name="connsiteX0" fmla="*/ 0 w 4188754"/>
              <a:gd name="connsiteY0" fmla="*/ 0 h 3164112"/>
              <a:gd name="connsiteX1" fmla="*/ 4188754 w 4188754"/>
              <a:gd name="connsiteY1" fmla="*/ 175 h 3164112"/>
              <a:gd name="connsiteX2" fmla="*/ 2990722 w 4188754"/>
              <a:gd name="connsiteY2" fmla="*/ 1278699 h 3164112"/>
              <a:gd name="connsiteX3" fmla="*/ 1395450 w 4188754"/>
              <a:gd name="connsiteY3" fmla="*/ 1712798 h 3164112"/>
              <a:gd name="connsiteX4" fmla="*/ 383 w 4188754"/>
              <a:gd name="connsiteY4" fmla="*/ 3164112 h 3164112"/>
              <a:gd name="connsiteX5" fmla="*/ 0 w 4188754"/>
              <a:gd name="connsiteY5" fmla="*/ 0 h 316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8754" h="3164112">
                <a:moveTo>
                  <a:pt x="0" y="0"/>
                </a:moveTo>
                <a:lnTo>
                  <a:pt x="4188754" y="175"/>
                </a:lnTo>
                <a:cubicBezTo>
                  <a:pt x="4117553" y="488377"/>
                  <a:pt x="3676191" y="1034603"/>
                  <a:pt x="2990722" y="1278699"/>
                </a:cubicBezTo>
                <a:cubicBezTo>
                  <a:pt x="2396682" y="1490237"/>
                  <a:pt x="2171073" y="1444585"/>
                  <a:pt x="1395450" y="1712798"/>
                </a:cubicBezTo>
                <a:cubicBezTo>
                  <a:pt x="656613" y="1983638"/>
                  <a:pt x="246805" y="2474177"/>
                  <a:pt x="383" y="3164112"/>
                </a:cubicBezTo>
                <a:cubicBezTo>
                  <a:pt x="383" y="2126578"/>
                  <a:pt x="0" y="103753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628CBD81-F389-34B0-C21E-48F849D603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text 18">
            <a:extLst>
              <a:ext uri="{FF2B5EF4-FFF2-40B4-BE49-F238E27FC236}">
                <a16:creationId xmlns:a16="http://schemas.microsoft.com/office/drawing/2014/main" id="{1FD80BB3-DC78-4CFF-E469-17037C5BC8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4713" y="2169868"/>
            <a:ext cx="7544540" cy="379419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r>
              <a:rPr lang="sv-SE" dirty="0" err="1"/>
              <a:t>Xxxxxx</a:t>
            </a:r>
            <a:endParaRPr lang="sv-SE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DBFC5EAB-82A2-1071-EDF7-A5F691FB77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78" y="873125"/>
            <a:ext cx="9011282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pic>
        <p:nvPicPr>
          <p:cNvPr id="2" name="Bild 18">
            <a:extLst>
              <a:ext uri="{FF2B5EF4-FFF2-40B4-BE49-F238E27FC236}">
                <a16:creationId xmlns:a16="http://schemas.microsoft.com/office/drawing/2014/main" id="{BC14F286-0C7E-0187-F3E7-F3620B6501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7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8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+Text+Bild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99605121-8CF6-B2E3-0B3B-D59FB6221EF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50555" y="0"/>
            <a:ext cx="6941445" cy="5273905"/>
          </a:xfrm>
          <a:custGeom>
            <a:avLst/>
            <a:gdLst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0 w 9027453"/>
              <a:gd name="connsiteY3" fmla="*/ 6858793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86793 w 9027453"/>
              <a:gd name="connsiteY3" fmla="*/ 334360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7453" h="6858793">
                <a:moveTo>
                  <a:pt x="0" y="0"/>
                </a:moveTo>
                <a:lnTo>
                  <a:pt x="9027453" y="0"/>
                </a:lnTo>
                <a:lnTo>
                  <a:pt x="9027453" y="6858793"/>
                </a:lnTo>
                <a:cubicBezTo>
                  <a:pt x="8791482" y="5946892"/>
                  <a:pt x="7721545" y="3815584"/>
                  <a:pt x="4819337" y="3321115"/>
                </a:cubicBezTo>
                <a:cubicBezTo>
                  <a:pt x="1508247" y="2756982"/>
                  <a:pt x="389746" y="1629199"/>
                  <a:pt x="0" y="0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0DE334CA-315E-18ED-FDE4-277B2FAD5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0D9CEF5B-E1A4-BF04-8D6F-60D42C6079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78" y="873125"/>
            <a:ext cx="4477382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7" name="Platshållare för text 18">
            <a:extLst>
              <a:ext uri="{FF2B5EF4-FFF2-40B4-BE49-F238E27FC236}">
                <a16:creationId xmlns:a16="http://schemas.microsoft.com/office/drawing/2014/main" id="{3AEC060B-1CC9-D9C0-06CD-ED82F7B7F9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4713" y="2169868"/>
            <a:ext cx="5998527" cy="336382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r>
              <a:rPr lang="sv-SE" dirty="0" err="1"/>
              <a:t>Xxxxxx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232D48E-754B-76A6-D8ED-1A97FF14FB0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58703" y="4287521"/>
            <a:ext cx="1092014" cy="1246176"/>
          </a:xfrm>
        </p:spPr>
        <p:txBody>
          <a:bodyPr lIns="0">
            <a:noAutofit/>
          </a:bodyPr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12" name="Platshållare för text 2">
            <a:extLst>
              <a:ext uri="{FF2B5EF4-FFF2-40B4-BE49-F238E27FC236}">
                <a16:creationId xmlns:a16="http://schemas.microsoft.com/office/drawing/2014/main" id="{A363EB0F-DBFE-6FBA-B11F-8C6138B332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4713" y="5750782"/>
            <a:ext cx="5998527" cy="296863"/>
          </a:xfrm>
        </p:spPr>
        <p:txBody>
          <a:bodyPr lIns="90000" anchor="ctr">
            <a:noAutofit/>
          </a:bodyPr>
          <a:lstStyle>
            <a:lvl1pPr marL="0" indent="0">
              <a:spcBef>
                <a:spcPts val="400"/>
              </a:spcBef>
              <a:buNone/>
              <a:defRPr sz="90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Foto:</a:t>
            </a:r>
          </a:p>
        </p:txBody>
      </p:sp>
      <p:pic>
        <p:nvPicPr>
          <p:cNvPr id="8" name="Bild 3">
            <a:extLst>
              <a:ext uri="{FF2B5EF4-FFF2-40B4-BE49-F238E27FC236}">
                <a16:creationId xmlns:a16="http://schemas.microsoft.com/office/drawing/2014/main" id="{AE282307-815E-1946-9522-73B03FCC65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6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38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+Text+Bild_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99605121-8CF6-B2E3-0B3B-D59FB6221EF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50555" y="0"/>
            <a:ext cx="6941445" cy="5273905"/>
          </a:xfrm>
          <a:custGeom>
            <a:avLst/>
            <a:gdLst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0 w 9027453"/>
              <a:gd name="connsiteY3" fmla="*/ 6858793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86793 w 9027453"/>
              <a:gd name="connsiteY3" fmla="*/ 334360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7453" h="6858793">
                <a:moveTo>
                  <a:pt x="0" y="0"/>
                </a:moveTo>
                <a:lnTo>
                  <a:pt x="9027453" y="0"/>
                </a:lnTo>
                <a:lnTo>
                  <a:pt x="9027453" y="6858793"/>
                </a:lnTo>
                <a:cubicBezTo>
                  <a:pt x="8791482" y="5946892"/>
                  <a:pt x="7721545" y="3815584"/>
                  <a:pt x="4819337" y="3321115"/>
                </a:cubicBezTo>
                <a:cubicBezTo>
                  <a:pt x="1508247" y="2756982"/>
                  <a:pt x="389746" y="1629199"/>
                  <a:pt x="0" y="0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0DE334CA-315E-18ED-FDE4-277B2FAD5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0D9CEF5B-E1A4-BF04-8D6F-60D42C6079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78" y="873125"/>
            <a:ext cx="4477382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7" name="Platshållare för text 18">
            <a:extLst>
              <a:ext uri="{FF2B5EF4-FFF2-40B4-BE49-F238E27FC236}">
                <a16:creationId xmlns:a16="http://schemas.microsoft.com/office/drawing/2014/main" id="{3AEC060B-1CC9-D9C0-06CD-ED82F7B7F9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4713" y="2169868"/>
            <a:ext cx="5998527" cy="336382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r>
              <a:rPr lang="sv-SE" dirty="0" err="1"/>
              <a:t>Xxxxxx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232D48E-754B-76A6-D8ED-1A97FF14FB0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58703" y="4287521"/>
            <a:ext cx="1092014" cy="1246176"/>
          </a:xfrm>
        </p:spPr>
        <p:txBody>
          <a:bodyPr lIns="0">
            <a:noAutofit/>
          </a:bodyPr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12" name="Platshållare för text 2">
            <a:extLst>
              <a:ext uri="{FF2B5EF4-FFF2-40B4-BE49-F238E27FC236}">
                <a16:creationId xmlns:a16="http://schemas.microsoft.com/office/drawing/2014/main" id="{A363EB0F-DBFE-6FBA-B11F-8C6138B332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4713" y="5750782"/>
            <a:ext cx="5998527" cy="296863"/>
          </a:xfrm>
        </p:spPr>
        <p:txBody>
          <a:bodyPr lIns="90000" anchor="ctr">
            <a:noAutofit/>
          </a:bodyPr>
          <a:lstStyle>
            <a:lvl1pPr marL="0" indent="0">
              <a:spcBef>
                <a:spcPts val="400"/>
              </a:spcBef>
              <a:buNone/>
              <a:defRPr sz="90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Foto:</a:t>
            </a:r>
          </a:p>
        </p:txBody>
      </p:sp>
      <p:pic>
        <p:nvPicPr>
          <p:cNvPr id="8" name="Bild 3">
            <a:extLst>
              <a:ext uri="{FF2B5EF4-FFF2-40B4-BE49-F238E27FC236}">
                <a16:creationId xmlns:a16="http://schemas.microsoft.com/office/drawing/2014/main" id="{168BD2B4-E633-5699-A1DC-C118114BEA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6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731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+Text+Bild_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99605121-8CF6-B2E3-0B3B-D59FB6221EF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50555" y="0"/>
            <a:ext cx="6941445" cy="5273905"/>
          </a:xfrm>
          <a:custGeom>
            <a:avLst/>
            <a:gdLst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0 w 9027453"/>
              <a:gd name="connsiteY3" fmla="*/ 6858793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86793 w 9027453"/>
              <a:gd name="connsiteY3" fmla="*/ 334360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7453" h="6858793">
                <a:moveTo>
                  <a:pt x="0" y="0"/>
                </a:moveTo>
                <a:lnTo>
                  <a:pt x="9027453" y="0"/>
                </a:lnTo>
                <a:lnTo>
                  <a:pt x="9027453" y="6858793"/>
                </a:lnTo>
                <a:cubicBezTo>
                  <a:pt x="8791482" y="5946892"/>
                  <a:pt x="7721545" y="3815584"/>
                  <a:pt x="4819337" y="3321115"/>
                </a:cubicBezTo>
                <a:cubicBezTo>
                  <a:pt x="1508247" y="2756982"/>
                  <a:pt x="389746" y="1629199"/>
                  <a:pt x="0" y="0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0DE334CA-315E-18ED-FDE4-277B2FAD5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0D9CEF5B-E1A4-BF04-8D6F-60D42C6079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78" y="873125"/>
            <a:ext cx="4477382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7" name="Platshållare för text 18">
            <a:extLst>
              <a:ext uri="{FF2B5EF4-FFF2-40B4-BE49-F238E27FC236}">
                <a16:creationId xmlns:a16="http://schemas.microsoft.com/office/drawing/2014/main" id="{3AEC060B-1CC9-D9C0-06CD-ED82F7B7F9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4713" y="2169868"/>
            <a:ext cx="5998527" cy="336382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r>
              <a:rPr lang="sv-SE" dirty="0" err="1"/>
              <a:t>Xxxxxx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232D48E-754B-76A6-D8ED-1A97FF14FB0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58703" y="4287521"/>
            <a:ext cx="1092014" cy="1246176"/>
          </a:xfrm>
        </p:spPr>
        <p:txBody>
          <a:bodyPr lIns="0">
            <a:noAutofit/>
          </a:bodyPr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12" name="Platshållare för text 2">
            <a:extLst>
              <a:ext uri="{FF2B5EF4-FFF2-40B4-BE49-F238E27FC236}">
                <a16:creationId xmlns:a16="http://schemas.microsoft.com/office/drawing/2014/main" id="{A363EB0F-DBFE-6FBA-B11F-8C6138B332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4713" y="5750782"/>
            <a:ext cx="5998527" cy="296863"/>
          </a:xfrm>
        </p:spPr>
        <p:txBody>
          <a:bodyPr lIns="90000" anchor="ctr">
            <a:noAutofit/>
          </a:bodyPr>
          <a:lstStyle>
            <a:lvl1pPr marL="0" indent="0">
              <a:spcBef>
                <a:spcPts val="400"/>
              </a:spcBef>
              <a:buNone/>
              <a:defRPr sz="90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Foto:</a:t>
            </a:r>
          </a:p>
        </p:txBody>
      </p:sp>
      <p:pic>
        <p:nvPicPr>
          <p:cNvPr id="8" name="Bild 3">
            <a:extLst>
              <a:ext uri="{FF2B5EF4-FFF2-40B4-BE49-F238E27FC236}">
                <a16:creationId xmlns:a16="http://schemas.microsoft.com/office/drawing/2014/main" id="{53E7A5E9-4F33-6526-F563-15D50C8212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6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795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+Punktlista+Bild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8">
            <a:extLst>
              <a:ext uri="{FF2B5EF4-FFF2-40B4-BE49-F238E27FC236}">
                <a16:creationId xmlns:a16="http://schemas.microsoft.com/office/drawing/2014/main" id="{DAA28D41-D5D8-9DD8-9F2B-8A321469F1B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50555" y="0"/>
            <a:ext cx="6941445" cy="5273905"/>
          </a:xfrm>
          <a:custGeom>
            <a:avLst/>
            <a:gdLst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0 w 9027453"/>
              <a:gd name="connsiteY3" fmla="*/ 6858793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86793 w 9027453"/>
              <a:gd name="connsiteY3" fmla="*/ 334360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7453" h="6858793">
                <a:moveTo>
                  <a:pt x="0" y="0"/>
                </a:moveTo>
                <a:lnTo>
                  <a:pt x="9027453" y="0"/>
                </a:lnTo>
                <a:lnTo>
                  <a:pt x="9027453" y="6858793"/>
                </a:lnTo>
                <a:cubicBezTo>
                  <a:pt x="8791482" y="5946892"/>
                  <a:pt x="7721545" y="3815584"/>
                  <a:pt x="4819337" y="3321115"/>
                </a:cubicBezTo>
                <a:cubicBezTo>
                  <a:pt x="1508247" y="2756982"/>
                  <a:pt x="389746" y="1629199"/>
                  <a:pt x="0" y="0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0DE334CA-315E-18ED-FDE4-277B2FAD5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130A402F-57E8-B00D-D239-1179B0FAB1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58703" y="4287521"/>
            <a:ext cx="1092014" cy="1246176"/>
          </a:xfrm>
        </p:spPr>
        <p:txBody>
          <a:bodyPr lIns="0">
            <a:noAutofit/>
          </a:bodyPr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10" name="Platshållare för text 2">
            <a:extLst>
              <a:ext uri="{FF2B5EF4-FFF2-40B4-BE49-F238E27FC236}">
                <a16:creationId xmlns:a16="http://schemas.microsoft.com/office/drawing/2014/main" id="{761552E5-046A-11D6-EF4D-235CD65DC5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4713" y="5750782"/>
            <a:ext cx="5998527" cy="296863"/>
          </a:xfrm>
        </p:spPr>
        <p:txBody>
          <a:bodyPr lIns="90000" anchor="ctr">
            <a:noAutofit/>
          </a:bodyPr>
          <a:lstStyle>
            <a:lvl1pPr marL="0" indent="0">
              <a:spcBef>
                <a:spcPts val="400"/>
              </a:spcBef>
              <a:buNone/>
              <a:defRPr sz="90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Foto:</a:t>
            </a:r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411982CA-BB5F-F06B-3C6D-44C020DBE6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2709" y="1560469"/>
            <a:ext cx="4387846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13" name="Platshållare för text 15">
            <a:extLst>
              <a:ext uri="{FF2B5EF4-FFF2-40B4-BE49-F238E27FC236}">
                <a16:creationId xmlns:a16="http://schemas.microsoft.com/office/drawing/2014/main" id="{0C898488-CF2B-D8CC-DB42-68605C1DCCD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2014" y="2898510"/>
            <a:ext cx="7375335" cy="2557220"/>
          </a:xfrm>
        </p:spPr>
        <p:txBody>
          <a:bodyPr/>
          <a:lstStyle>
            <a:lvl1pPr>
              <a:spcBef>
                <a:spcPts val="1200"/>
              </a:spcBef>
              <a:defRPr sz="2200">
                <a:solidFill>
                  <a:schemeClr val="accent3"/>
                </a:solidFill>
              </a:defRPr>
            </a:lvl1pPr>
            <a:lvl2pPr>
              <a:spcBef>
                <a:spcPts val="600"/>
              </a:spcBef>
              <a:defRPr sz="1800">
                <a:solidFill>
                  <a:schemeClr val="accent3"/>
                </a:solidFill>
              </a:defRPr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</p:txBody>
      </p:sp>
      <p:pic>
        <p:nvPicPr>
          <p:cNvPr id="6" name="Bild 3">
            <a:extLst>
              <a:ext uri="{FF2B5EF4-FFF2-40B4-BE49-F238E27FC236}">
                <a16:creationId xmlns:a16="http://schemas.microsoft.com/office/drawing/2014/main" id="{D94B51D0-91DD-13F0-4016-D0305B82B8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6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95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+Punktlista+Bild_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8">
            <a:extLst>
              <a:ext uri="{FF2B5EF4-FFF2-40B4-BE49-F238E27FC236}">
                <a16:creationId xmlns:a16="http://schemas.microsoft.com/office/drawing/2014/main" id="{0776BF45-B709-E17B-DD56-18028ADC3E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50555" y="0"/>
            <a:ext cx="6941445" cy="5273905"/>
          </a:xfrm>
          <a:custGeom>
            <a:avLst/>
            <a:gdLst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0 w 9027453"/>
              <a:gd name="connsiteY3" fmla="*/ 6858793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86793 w 9027453"/>
              <a:gd name="connsiteY3" fmla="*/ 334360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7453" h="6858793">
                <a:moveTo>
                  <a:pt x="0" y="0"/>
                </a:moveTo>
                <a:lnTo>
                  <a:pt x="9027453" y="0"/>
                </a:lnTo>
                <a:lnTo>
                  <a:pt x="9027453" y="6858793"/>
                </a:lnTo>
                <a:cubicBezTo>
                  <a:pt x="8791482" y="5946892"/>
                  <a:pt x="7721545" y="3815584"/>
                  <a:pt x="4819337" y="3321115"/>
                </a:cubicBezTo>
                <a:cubicBezTo>
                  <a:pt x="1508247" y="2756982"/>
                  <a:pt x="389746" y="1629199"/>
                  <a:pt x="0" y="0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0DE334CA-315E-18ED-FDE4-277B2FAD5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058409CE-6A19-AE06-47C6-381A8F169E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58703" y="4287521"/>
            <a:ext cx="1092014" cy="1246176"/>
          </a:xfrm>
        </p:spPr>
        <p:txBody>
          <a:bodyPr lIns="0">
            <a:noAutofit/>
          </a:bodyPr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4D50AACE-482D-2DBF-589D-05CD29BB89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4713" y="5750782"/>
            <a:ext cx="5998527" cy="296863"/>
          </a:xfrm>
        </p:spPr>
        <p:txBody>
          <a:bodyPr lIns="90000" anchor="ctr">
            <a:noAutofit/>
          </a:bodyPr>
          <a:lstStyle>
            <a:lvl1pPr marL="0" indent="0">
              <a:spcBef>
                <a:spcPts val="400"/>
              </a:spcBef>
              <a:buNone/>
              <a:defRPr sz="90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Foto:</a:t>
            </a: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E609BD16-63E4-6912-0F2A-13FBBD83427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2709" y="1560469"/>
            <a:ext cx="4387846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11" name="Platshållare för text 15">
            <a:extLst>
              <a:ext uri="{FF2B5EF4-FFF2-40B4-BE49-F238E27FC236}">
                <a16:creationId xmlns:a16="http://schemas.microsoft.com/office/drawing/2014/main" id="{73F4CB96-57BB-ACC2-8707-7DE564174CB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2014" y="2898510"/>
            <a:ext cx="7375335" cy="2557220"/>
          </a:xfrm>
        </p:spPr>
        <p:txBody>
          <a:bodyPr/>
          <a:lstStyle>
            <a:lvl1pPr>
              <a:spcBef>
                <a:spcPts val="1200"/>
              </a:spcBef>
              <a:defRPr sz="2200">
                <a:solidFill>
                  <a:schemeClr val="accent3"/>
                </a:solidFill>
              </a:defRPr>
            </a:lvl1pPr>
            <a:lvl2pPr>
              <a:spcBef>
                <a:spcPts val="600"/>
              </a:spcBef>
              <a:defRPr sz="1800">
                <a:solidFill>
                  <a:schemeClr val="accent3"/>
                </a:solidFill>
              </a:defRPr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</p:txBody>
      </p:sp>
      <p:pic>
        <p:nvPicPr>
          <p:cNvPr id="3" name="Bild 3">
            <a:extLst>
              <a:ext uri="{FF2B5EF4-FFF2-40B4-BE49-F238E27FC236}">
                <a16:creationId xmlns:a16="http://schemas.microsoft.com/office/drawing/2014/main" id="{065C348D-FCF0-34F4-3D23-51A3D6E724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6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73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+Punktlista+Bild_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F2C99278-98E7-52DB-A030-6DBDBC6C0B2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2014" y="2898510"/>
            <a:ext cx="7375335" cy="2557220"/>
          </a:xfrm>
        </p:spPr>
        <p:txBody>
          <a:bodyPr/>
          <a:lstStyle>
            <a:lvl1pPr>
              <a:spcBef>
                <a:spcPts val="1200"/>
              </a:spcBef>
              <a:defRPr sz="2200">
                <a:solidFill>
                  <a:schemeClr val="accent3"/>
                </a:solidFill>
              </a:defRPr>
            </a:lvl1pPr>
            <a:lvl2pPr>
              <a:spcBef>
                <a:spcPts val="600"/>
              </a:spcBef>
              <a:defRPr sz="1800">
                <a:solidFill>
                  <a:schemeClr val="accent3"/>
                </a:solidFill>
              </a:defRPr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</p:txBody>
      </p:sp>
      <p:sp>
        <p:nvSpPr>
          <p:cNvPr id="6" name="Platshållare för bild 8">
            <a:extLst>
              <a:ext uri="{FF2B5EF4-FFF2-40B4-BE49-F238E27FC236}">
                <a16:creationId xmlns:a16="http://schemas.microsoft.com/office/drawing/2014/main" id="{26822D11-D519-23B7-5340-A462B072E4A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50555" y="0"/>
            <a:ext cx="6941445" cy="5273905"/>
          </a:xfrm>
          <a:custGeom>
            <a:avLst/>
            <a:gdLst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0 w 9027453"/>
              <a:gd name="connsiteY3" fmla="*/ 6858793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86793 w 9027453"/>
              <a:gd name="connsiteY3" fmla="*/ 334360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7453" h="6858793">
                <a:moveTo>
                  <a:pt x="0" y="0"/>
                </a:moveTo>
                <a:lnTo>
                  <a:pt x="9027453" y="0"/>
                </a:lnTo>
                <a:lnTo>
                  <a:pt x="9027453" y="6858793"/>
                </a:lnTo>
                <a:cubicBezTo>
                  <a:pt x="8791482" y="5946892"/>
                  <a:pt x="7721545" y="3815584"/>
                  <a:pt x="4819337" y="3321115"/>
                </a:cubicBezTo>
                <a:cubicBezTo>
                  <a:pt x="1508247" y="2756982"/>
                  <a:pt x="389746" y="1629199"/>
                  <a:pt x="0" y="0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0DE334CA-315E-18ED-FDE4-277B2FAD5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CD40776E-6558-4147-52EF-5664A94A76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58703" y="4287521"/>
            <a:ext cx="1092014" cy="1246176"/>
          </a:xfrm>
        </p:spPr>
        <p:txBody>
          <a:bodyPr lIns="0">
            <a:noAutofit/>
          </a:bodyPr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3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12" name="Platshållare för text 2">
            <a:extLst>
              <a:ext uri="{FF2B5EF4-FFF2-40B4-BE49-F238E27FC236}">
                <a16:creationId xmlns:a16="http://schemas.microsoft.com/office/drawing/2014/main" id="{2D94AD19-C669-5DD2-28A3-C7A9A24274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4713" y="5750782"/>
            <a:ext cx="5998527" cy="296863"/>
          </a:xfrm>
        </p:spPr>
        <p:txBody>
          <a:bodyPr lIns="90000" anchor="ctr">
            <a:noAutofit/>
          </a:bodyPr>
          <a:lstStyle>
            <a:lvl1pPr marL="0" indent="0">
              <a:spcBef>
                <a:spcPts val="400"/>
              </a:spcBef>
              <a:buNone/>
              <a:defRPr sz="90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Foto:</a:t>
            </a:r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1043A052-740F-6ED0-5D95-DCAA0487F3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2709" y="1560469"/>
            <a:ext cx="4387846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pic>
        <p:nvPicPr>
          <p:cNvPr id="2" name="Bild 3">
            <a:extLst>
              <a:ext uri="{FF2B5EF4-FFF2-40B4-BE49-F238E27FC236}">
                <a16:creationId xmlns:a16="http://schemas.microsoft.com/office/drawing/2014/main" id="{3DD69A05-7F84-26CB-07E8-993812A279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6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734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bild+Rubrik+Text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E58FB6BE-807C-5302-FDE7-2EAFC3553EA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3FE46850-A67C-3BEF-CB35-371E2577FF63}"/>
              </a:ext>
            </a:extLst>
          </p:cNvPr>
          <p:cNvSpPr/>
          <p:nvPr userDrawn="1"/>
        </p:nvSpPr>
        <p:spPr>
          <a:xfrm rot="10800000">
            <a:off x="8732520" y="4244768"/>
            <a:ext cx="3459480" cy="2613231"/>
          </a:xfrm>
          <a:custGeom>
            <a:avLst/>
            <a:gdLst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472179 w 4191000"/>
              <a:gd name="connsiteY12" fmla="*/ 14390 h 3150799"/>
              <a:gd name="connsiteX13" fmla="*/ 569934 w 4191000"/>
              <a:gd name="connsiteY13" fmla="*/ 24223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569934 w 4191000"/>
              <a:gd name="connsiteY12" fmla="*/ 24223 h 3150799"/>
              <a:gd name="connsiteX13" fmla="*/ 563774 w 4191000"/>
              <a:gd name="connsiteY13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569934 w 4191000"/>
              <a:gd name="connsiteY11" fmla="*/ 24223 h 3150799"/>
              <a:gd name="connsiteX12" fmla="*/ 563774 w 4191000"/>
              <a:gd name="connsiteY12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9934 w 4191000"/>
              <a:gd name="connsiteY10" fmla="*/ 24223 h 3150799"/>
              <a:gd name="connsiteX11" fmla="*/ 563774 w 4191000"/>
              <a:gd name="connsiteY11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3774 w 4191000"/>
              <a:gd name="connsiteY10" fmla="*/ 0 h 3150799"/>
              <a:gd name="connsiteX0" fmla="*/ 567931 w 4195157"/>
              <a:gd name="connsiteY0" fmla="*/ 0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10" fmla="*/ 567931 w 4195157"/>
              <a:gd name="connsiteY10" fmla="*/ 0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39884 w 4195157"/>
              <a:gd name="connsiteY6" fmla="*/ 3071539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96504"/>
              <a:gd name="connsiteX1" fmla="*/ 4195157 w 4195157"/>
              <a:gd name="connsiteY1" fmla="*/ 0 h 3196504"/>
              <a:gd name="connsiteX2" fmla="*/ 4186645 w 4195157"/>
              <a:gd name="connsiteY2" fmla="*/ 87505 h 3196504"/>
              <a:gd name="connsiteX3" fmla="*/ 2987746 w 4195157"/>
              <a:gd name="connsiteY3" fmla="*/ 1275897 h 3196504"/>
              <a:gd name="connsiteX4" fmla="*/ 2925784 w 4195157"/>
              <a:gd name="connsiteY4" fmla="*/ 1294317 h 3196504"/>
              <a:gd name="connsiteX5" fmla="*/ 1090126 w 4195157"/>
              <a:gd name="connsiteY5" fmla="*/ 1833157 h 3196504"/>
              <a:gd name="connsiteX6" fmla="*/ 4158 w 4195157"/>
              <a:gd name="connsiteY6" fmla="*/ 3150799 h 3196504"/>
              <a:gd name="connsiteX7" fmla="*/ 0 w 4195157"/>
              <a:gd name="connsiteY7" fmla="*/ 789 h 3196504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1628 w 4195157"/>
              <a:gd name="connsiteY4" fmla="*/ 1306786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726279 w 4195157"/>
              <a:gd name="connsiteY4" fmla="*/ 137328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2822 w 4190999"/>
              <a:gd name="connsiteY0" fmla="*/ 3115 h 3150799"/>
              <a:gd name="connsiteX1" fmla="*/ 4190999 w 4190999"/>
              <a:gd name="connsiteY1" fmla="*/ 0 h 3150799"/>
              <a:gd name="connsiteX2" fmla="*/ 4182487 w 4190999"/>
              <a:gd name="connsiteY2" fmla="*/ 87505 h 3150799"/>
              <a:gd name="connsiteX3" fmla="*/ 2983588 w 4190999"/>
              <a:gd name="connsiteY3" fmla="*/ 1275897 h 3150799"/>
              <a:gd name="connsiteX4" fmla="*/ 1397695 w 4190999"/>
              <a:gd name="connsiteY4" fmla="*/ 1712623 h 3150799"/>
              <a:gd name="connsiteX5" fmla="*/ 0 w 4190999"/>
              <a:gd name="connsiteY5" fmla="*/ 3150799 h 3150799"/>
              <a:gd name="connsiteX6" fmla="*/ 2822 w 4190999"/>
              <a:gd name="connsiteY6" fmla="*/ 3115 h 3150799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2195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2195 w 4188371"/>
              <a:gd name="connsiteY5" fmla="*/ 1114 h 3163937"/>
              <a:gd name="connsiteX0" fmla="*/ 906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906 w 4188371"/>
              <a:gd name="connsiteY5" fmla="*/ 1114 h 3163937"/>
              <a:gd name="connsiteX0" fmla="*/ 0 w 4188754"/>
              <a:gd name="connsiteY0" fmla="*/ 0 h 3164112"/>
              <a:gd name="connsiteX1" fmla="*/ 4188754 w 4188754"/>
              <a:gd name="connsiteY1" fmla="*/ 175 h 3164112"/>
              <a:gd name="connsiteX2" fmla="*/ 2990722 w 4188754"/>
              <a:gd name="connsiteY2" fmla="*/ 1278699 h 3164112"/>
              <a:gd name="connsiteX3" fmla="*/ 1395450 w 4188754"/>
              <a:gd name="connsiteY3" fmla="*/ 1712798 h 3164112"/>
              <a:gd name="connsiteX4" fmla="*/ 383 w 4188754"/>
              <a:gd name="connsiteY4" fmla="*/ 3164112 h 3164112"/>
              <a:gd name="connsiteX5" fmla="*/ 0 w 4188754"/>
              <a:gd name="connsiteY5" fmla="*/ 0 h 316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8754" h="3164112">
                <a:moveTo>
                  <a:pt x="0" y="0"/>
                </a:moveTo>
                <a:lnTo>
                  <a:pt x="4188754" y="175"/>
                </a:lnTo>
                <a:cubicBezTo>
                  <a:pt x="4117553" y="488377"/>
                  <a:pt x="3676191" y="1034603"/>
                  <a:pt x="2990722" y="1278699"/>
                </a:cubicBezTo>
                <a:cubicBezTo>
                  <a:pt x="2396682" y="1490237"/>
                  <a:pt x="2171073" y="1444585"/>
                  <a:pt x="1395450" y="1712798"/>
                </a:cubicBezTo>
                <a:cubicBezTo>
                  <a:pt x="656613" y="1983638"/>
                  <a:pt x="246805" y="2474177"/>
                  <a:pt x="383" y="3164112"/>
                </a:cubicBezTo>
                <a:cubicBezTo>
                  <a:pt x="383" y="2126578"/>
                  <a:pt x="0" y="103753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30" name="Platshållare för bildnummer 5">
            <a:extLst>
              <a:ext uri="{FF2B5EF4-FFF2-40B4-BE49-F238E27FC236}">
                <a16:creationId xmlns:a16="http://schemas.microsoft.com/office/drawing/2014/main" id="{50574FAC-3CCF-5526-ADC1-1487B7A04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FBD04F5B-CC5F-DECE-AA68-45C7611ABC6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77637" y="873125"/>
            <a:ext cx="4639651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6DC96BDD-C473-442F-4A4B-61AE855F3B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77637" y="6264275"/>
            <a:ext cx="2054884" cy="296863"/>
          </a:xfrm>
        </p:spPr>
        <p:txBody>
          <a:bodyPr lIns="90000" anchor="ctr">
            <a:noAutofit/>
          </a:bodyPr>
          <a:lstStyle>
            <a:lvl1pPr marL="0" indent="0">
              <a:spcBef>
                <a:spcPts val="400"/>
              </a:spcBef>
              <a:buNone/>
              <a:defRPr sz="90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Foto:</a:t>
            </a:r>
          </a:p>
        </p:txBody>
      </p:sp>
      <p:sp>
        <p:nvSpPr>
          <p:cNvPr id="4" name="Platshållare för text 18">
            <a:extLst>
              <a:ext uri="{FF2B5EF4-FFF2-40B4-BE49-F238E27FC236}">
                <a16:creationId xmlns:a16="http://schemas.microsoft.com/office/drawing/2014/main" id="{4C8482DE-EC2C-504D-ED66-4B07C4567C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77636" y="2169867"/>
            <a:ext cx="4639651" cy="30320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r>
              <a:rPr lang="sv-SE" dirty="0" err="1"/>
              <a:t>Xxxxxx</a:t>
            </a:r>
            <a:endParaRPr lang="sv-SE" dirty="0"/>
          </a:p>
        </p:txBody>
      </p:sp>
      <p:pic>
        <p:nvPicPr>
          <p:cNvPr id="10" name="Bild 18">
            <a:extLst>
              <a:ext uri="{FF2B5EF4-FFF2-40B4-BE49-F238E27FC236}">
                <a16:creationId xmlns:a16="http://schemas.microsoft.com/office/drawing/2014/main" id="{57BC755A-DAD1-7912-F2FD-B7EEF221CC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7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62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bild+Rubrik+Text_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E58FB6BE-807C-5302-FDE7-2EAFC3553EA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3FE46850-A67C-3BEF-CB35-371E2577FF63}"/>
              </a:ext>
            </a:extLst>
          </p:cNvPr>
          <p:cNvSpPr/>
          <p:nvPr userDrawn="1"/>
        </p:nvSpPr>
        <p:spPr>
          <a:xfrm rot="10800000">
            <a:off x="8732520" y="4244768"/>
            <a:ext cx="3459480" cy="2613231"/>
          </a:xfrm>
          <a:custGeom>
            <a:avLst/>
            <a:gdLst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472179 w 4191000"/>
              <a:gd name="connsiteY12" fmla="*/ 14390 h 3150799"/>
              <a:gd name="connsiteX13" fmla="*/ 569934 w 4191000"/>
              <a:gd name="connsiteY13" fmla="*/ 24223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569934 w 4191000"/>
              <a:gd name="connsiteY12" fmla="*/ 24223 h 3150799"/>
              <a:gd name="connsiteX13" fmla="*/ 563774 w 4191000"/>
              <a:gd name="connsiteY13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569934 w 4191000"/>
              <a:gd name="connsiteY11" fmla="*/ 24223 h 3150799"/>
              <a:gd name="connsiteX12" fmla="*/ 563774 w 4191000"/>
              <a:gd name="connsiteY12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9934 w 4191000"/>
              <a:gd name="connsiteY10" fmla="*/ 24223 h 3150799"/>
              <a:gd name="connsiteX11" fmla="*/ 563774 w 4191000"/>
              <a:gd name="connsiteY11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3774 w 4191000"/>
              <a:gd name="connsiteY10" fmla="*/ 0 h 3150799"/>
              <a:gd name="connsiteX0" fmla="*/ 567931 w 4195157"/>
              <a:gd name="connsiteY0" fmla="*/ 0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10" fmla="*/ 567931 w 4195157"/>
              <a:gd name="connsiteY10" fmla="*/ 0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39884 w 4195157"/>
              <a:gd name="connsiteY6" fmla="*/ 3071539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96504"/>
              <a:gd name="connsiteX1" fmla="*/ 4195157 w 4195157"/>
              <a:gd name="connsiteY1" fmla="*/ 0 h 3196504"/>
              <a:gd name="connsiteX2" fmla="*/ 4186645 w 4195157"/>
              <a:gd name="connsiteY2" fmla="*/ 87505 h 3196504"/>
              <a:gd name="connsiteX3" fmla="*/ 2987746 w 4195157"/>
              <a:gd name="connsiteY3" fmla="*/ 1275897 h 3196504"/>
              <a:gd name="connsiteX4" fmla="*/ 2925784 w 4195157"/>
              <a:gd name="connsiteY4" fmla="*/ 1294317 h 3196504"/>
              <a:gd name="connsiteX5" fmla="*/ 1090126 w 4195157"/>
              <a:gd name="connsiteY5" fmla="*/ 1833157 h 3196504"/>
              <a:gd name="connsiteX6" fmla="*/ 4158 w 4195157"/>
              <a:gd name="connsiteY6" fmla="*/ 3150799 h 3196504"/>
              <a:gd name="connsiteX7" fmla="*/ 0 w 4195157"/>
              <a:gd name="connsiteY7" fmla="*/ 789 h 3196504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1628 w 4195157"/>
              <a:gd name="connsiteY4" fmla="*/ 1306786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726279 w 4195157"/>
              <a:gd name="connsiteY4" fmla="*/ 137328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2822 w 4190999"/>
              <a:gd name="connsiteY0" fmla="*/ 3115 h 3150799"/>
              <a:gd name="connsiteX1" fmla="*/ 4190999 w 4190999"/>
              <a:gd name="connsiteY1" fmla="*/ 0 h 3150799"/>
              <a:gd name="connsiteX2" fmla="*/ 4182487 w 4190999"/>
              <a:gd name="connsiteY2" fmla="*/ 87505 h 3150799"/>
              <a:gd name="connsiteX3" fmla="*/ 2983588 w 4190999"/>
              <a:gd name="connsiteY3" fmla="*/ 1275897 h 3150799"/>
              <a:gd name="connsiteX4" fmla="*/ 1397695 w 4190999"/>
              <a:gd name="connsiteY4" fmla="*/ 1712623 h 3150799"/>
              <a:gd name="connsiteX5" fmla="*/ 0 w 4190999"/>
              <a:gd name="connsiteY5" fmla="*/ 3150799 h 3150799"/>
              <a:gd name="connsiteX6" fmla="*/ 2822 w 4190999"/>
              <a:gd name="connsiteY6" fmla="*/ 3115 h 3150799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2195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2195 w 4188371"/>
              <a:gd name="connsiteY5" fmla="*/ 1114 h 3163937"/>
              <a:gd name="connsiteX0" fmla="*/ 906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906 w 4188371"/>
              <a:gd name="connsiteY5" fmla="*/ 1114 h 3163937"/>
              <a:gd name="connsiteX0" fmla="*/ 0 w 4188754"/>
              <a:gd name="connsiteY0" fmla="*/ 0 h 3164112"/>
              <a:gd name="connsiteX1" fmla="*/ 4188754 w 4188754"/>
              <a:gd name="connsiteY1" fmla="*/ 175 h 3164112"/>
              <a:gd name="connsiteX2" fmla="*/ 2990722 w 4188754"/>
              <a:gd name="connsiteY2" fmla="*/ 1278699 h 3164112"/>
              <a:gd name="connsiteX3" fmla="*/ 1395450 w 4188754"/>
              <a:gd name="connsiteY3" fmla="*/ 1712798 h 3164112"/>
              <a:gd name="connsiteX4" fmla="*/ 383 w 4188754"/>
              <a:gd name="connsiteY4" fmla="*/ 3164112 h 3164112"/>
              <a:gd name="connsiteX5" fmla="*/ 0 w 4188754"/>
              <a:gd name="connsiteY5" fmla="*/ 0 h 316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8754" h="3164112">
                <a:moveTo>
                  <a:pt x="0" y="0"/>
                </a:moveTo>
                <a:lnTo>
                  <a:pt x="4188754" y="175"/>
                </a:lnTo>
                <a:cubicBezTo>
                  <a:pt x="4117553" y="488377"/>
                  <a:pt x="3676191" y="1034603"/>
                  <a:pt x="2990722" y="1278699"/>
                </a:cubicBezTo>
                <a:cubicBezTo>
                  <a:pt x="2396682" y="1490237"/>
                  <a:pt x="2171073" y="1444585"/>
                  <a:pt x="1395450" y="1712798"/>
                </a:cubicBezTo>
                <a:cubicBezTo>
                  <a:pt x="656613" y="1983638"/>
                  <a:pt x="246805" y="2474177"/>
                  <a:pt x="383" y="3164112"/>
                </a:cubicBezTo>
                <a:cubicBezTo>
                  <a:pt x="383" y="2126578"/>
                  <a:pt x="0" y="103753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30" name="Platshållare för bildnummer 5">
            <a:extLst>
              <a:ext uri="{FF2B5EF4-FFF2-40B4-BE49-F238E27FC236}">
                <a16:creationId xmlns:a16="http://schemas.microsoft.com/office/drawing/2014/main" id="{50574FAC-3CCF-5526-ADC1-1487B7A04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C37F3DC-1F1F-2980-B674-1D6033AE6D6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77637" y="873125"/>
            <a:ext cx="4639651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9F9DE43E-CA20-1BE4-E499-9D31E4AEE9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77637" y="6264275"/>
            <a:ext cx="2054884" cy="296863"/>
          </a:xfrm>
        </p:spPr>
        <p:txBody>
          <a:bodyPr lIns="90000" anchor="ctr">
            <a:noAutofit/>
          </a:bodyPr>
          <a:lstStyle>
            <a:lvl1pPr marL="0" indent="0">
              <a:spcBef>
                <a:spcPts val="400"/>
              </a:spcBef>
              <a:buNone/>
              <a:defRPr sz="90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Foto:</a:t>
            </a:r>
          </a:p>
        </p:txBody>
      </p:sp>
      <p:sp>
        <p:nvSpPr>
          <p:cNvPr id="2" name="Platshållare för text 18">
            <a:extLst>
              <a:ext uri="{FF2B5EF4-FFF2-40B4-BE49-F238E27FC236}">
                <a16:creationId xmlns:a16="http://schemas.microsoft.com/office/drawing/2014/main" id="{2018DC63-2E50-FC5B-521C-C13E8453E6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77636" y="2169867"/>
            <a:ext cx="4639651" cy="30320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r>
              <a:rPr lang="sv-SE" dirty="0" err="1"/>
              <a:t>Xxxxxx</a:t>
            </a:r>
            <a:endParaRPr lang="sv-SE" dirty="0"/>
          </a:p>
        </p:txBody>
      </p:sp>
      <p:pic>
        <p:nvPicPr>
          <p:cNvPr id="7" name="Bild 18">
            <a:extLst>
              <a:ext uri="{FF2B5EF4-FFF2-40B4-BE49-F238E27FC236}">
                <a16:creationId xmlns:a16="http://schemas.microsoft.com/office/drawing/2014/main" id="{50C4635C-D130-3173-C066-A1D2750545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7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798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bild+Rubrik+Text_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E58FB6BE-807C-5302-FDE7-2EAFC3553EA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3FE46850-A67C-3BEF-CB35-371E2577FF63}"/>
              </a:ext>
            </a:extLst>
          </p:cNvPr>
          <p:cNvSpPr/>
          <p:nvPr userDrawn="1"/>
        </p:nvSpPr>
        <p:spPr>
          <a:xfrm rot="10800000">
            <a:off x="8732520" y="4244768"/>
            <a:ext cx="3459480" cy="2613231"/>
          </a:xfrm>
          <a:custGeom>
            <a:avLst/>
            <a:gdLst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472179 w 4191000"/>
              <a:gd name="connsiteY12" fmla="*/ 14390 h 3150799"/>
              <a:gd name="connsiteX13" fmla="*/ 569934 w 4191000"/>
              <a:gd name="connsiteY13" fmla="*/ 24223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569934 w 4191000"/>
              <a:gd name="connsiteY12" fmla="*/ 24223 h 3150799"/>
              <a:gd name="connsiteX13" fmla="*/ 563774 w 4191000"/>
              <a:gd name="connsiteY13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569934 w 4191000"/>
              <a:gd name="connsiteY11" fmla="*/ 24223 h 3150799"/>
              <a:gd name="connsiteX12" fmla="*/ 563774 w 4191000"/>
              <a:gd name="connsiteY12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9934 w 4191000"/>
              <a:gd name="connsiteY10" fmla="*/ 24223 h 3150799"/>
              <a:gd name="connsiteX11" fmla="*/ 563774 w 4191000"/>
              <a:gd name="connsiteY11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3774 w 4191000"/>
              <a:gd name="connsiteY10" fmla="*/ 0 h 3150799"/>
              <a:gd name="connsiteX0" fmla="*/ 567931 w 4195157"/>
              <a:gd name="connsiteY0" fmla="*/ 0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10" fmla="*/ 567931 w 4195157"/>
              <a:gd name="connsiteY10" fmla="*/ 0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39884 w 4195157"/>
              <a:gd name="connsiteY6" fmla="*/ 3071539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96504"/>
              <a:gd name="connsiteX1" fmla="*/ 4195157 w 4195157"/>
              <a:gd name="connsiteY1" fmla="*/ 0 h 3196504"/>
              <a:gd name="connsiteX2" fmla="*/ 4186645 w 4195157"/>
              <a:gd name="connsiteY2" fmla="*/ 87505 h 3196504"/>
              <a:gd name="connsiteX3" fmla="*/ 2987746 w 4195157"/>
              <a:gd name="connsiteY3" fmla="*/ 1275897 h 3196504"/>
              <a:gd name="connsiteX4" fmla="*/ 2925784 w 4195157"/>
              <a:gd name="connsiteY4" fmla="*/ 1294317 h 3196504"/>
              <a:gd name="connsiteX5" fmla="*/ 1090126 w 4195157"/>
              <a:gd name="connsiteY5" fmla="*/ 1833157 h 3196504"/>
              <a:gd name="connsiteX6" fmla="*/ 4158 w 4195157"/>
              <a:gd name="connsiteY6" fmla="*/ 3150799 h 3196504"/>
              <a:gd name="connsiteX7" fmla="*/ 0 w 4195157"/>
              <a:gd name="connsiteY7" fmla="*/ 789 h 3196504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1628 w 4195157"/>
              <a:gd name="connsiteY4" fmla="*/ 1306786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726279 w 4195157"/>
              <a:gd name="connsiteY4" fmla="*/ 137328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2822 w 4190999"/>
              <a:gd name="connsiteY0" fmla="*/ 3115 h 3150799"/>
              <a:gd name="connsiteX1" fmla="*/ 4190999 w 4190999"/>
              <a:gd name="connsiteY1" fmla="*/ 0 h 3150799"/>
              <a:gd name="connsiteX2" fmla="*/ 4182487 w 4190999"/>
              <a:gd name="connsiteY2" fmla="*/ 87505 h 3150799"/>
              <a:gd name="connsiteX3" fmla="*/ 2983588 w 4190999"/>
              <a:gd name="connsiteY3" fmla="*/ 1275897 h 3150799"/>
              <a:gd name="connsiteX4" fmla="*/ 1397695 w 4190999"/>
              <a:gd name="connsiteY4" fmla="*/ 1712623 h 3150799"/>
              <a:gd name="connsiteX5" fmla="*/ 0 w 4190999"/>
              <a:gd name="connsiteY5" fmla="*/ 3150799 h 3150799"/>
              <a:gd name="connsiteX6" fmla="*/ 2822 w 4190999"/>
              <a:gd name="connsiteY6" fmla="*/ 3115 h 3150799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2195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2195 w 4188371"/>
              <a:gd name="connsiteY5" fmla="*/ 1114 h 3163937"/>
              <a:gd name="connsiteX0" fmla="*/ 906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906 w 4188371"/>
              <a:gd name="connsiteY5" fmla="*/ 1114 h 3163937"/>
              <a:gd name="connsiteX0" fmla="*/ 0 w 4188754"/>
              <a:gd name="connsiteY0" fmla="*/ 0 h 3164112"/>
              <a:gd name="connsiteX1" fmla="*/ 4188754 w 4188754"/>
              <a:gd name="connsiteY1" fmla="*/ 175 h 3164112"/>
              <a:gd name="connsiteX2" fmla="*/ 2990722 w 4188754"/>
              <a:gd name="connsiteY2" fmla="*/ 1278699 h 3164112"/>
              <a:gd name="connsiteX3" fmla="*/ 1395450 w 4188754"/>
              <a:gd name="connsiteY3" fmla="*/ 1712798 h 3164112"/>
              <a:gd name="connsiteX4" fmla="*/ 383 w 4188754"/>
              <a:gd name="connsiteY4" fmla="*/ 3164112 h 3164112"/>
              <a:gd name="connsiteX5" fmla="*/ 0 w 4188754"/>
              <a:gd name="connsiteY5" fmla="*/ 0 h 316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8754" h="3164112">
                <a:moveTo>
                  <a:pt x="0" y="0"/>
                </a:moveTo>
                <a:lnTo>
                  <a:pt x="4188754" y="175"/>
                </a:lnTo>
                <a:cubicBezTo>
                  <a:pt x="4117553" y="488377"/>
                  <a:pt x="3676191" y="1034603"/>
                  <a:pt x="2990722" y="1278699"/>
                </a:cubicBezTo>
                <a:cubicBezTo>
                  <a:pt x="2396682" y="1490237"/>
                  <a:pt x="2171073" y="1444585"/>
                  <a:pt x="1395450" y="1712798"/>
                </a:cubicBezTo>
                <a:cubicBezTo>
                  <a:pt x="656613" y="1983638"/>
                  <a:pt x="246805" y="2474177"/>
                  <a:pt x="383" y="3164112"/>
                </a:cubicBezTo>
                <a:cubicBezTo>
                  <a:pt x="383" y="2126578"/>
                  <a:pt x="0" y="103753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30" name="Platshållare för bildnummer 5">
            <a:extLst>
              <a:ext uri="{FF2B5EF4-FFF2-40B4-BE49-F238E27FC236}">
                <a16:creationId xmlns:a16="http://schemas.microsoft.com/office/drawing/2014/main" id="{50574FAC-3CCF-5526-ADC1-1487B7A04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F4CD1282-0453-A865-1489-8D1582F7D2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77637" y="873125"/>
            <a:ext cx="4639651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1BA1FEE0-89DE-84B0-8397-CF97B42A37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77637" y="6264275"/>
            <a:ext cx="2054884" cy="296863"/>
          </a:xfrm>
        </p:spPr>
        <p:txBody>
          <a:bodyPr lIns="90000" anchor="ctr">
            <a:noAutofit/>
          </a:bodyPr>
          <a:lstStyle>
            <a:lvl1pPr marL="0" indent="0">
              <a:spcBef>
                <a:spcPts val="400"/>
              </a:spcBef>
              <a:buNone/>
              <a:defRPr sz="90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Foto:</a:t>
            </a:r>
          </a:p>
        </p:txBody>
      </p:sp>
      <p:sp>
        <p:nvSpPr>
          <p:cNvPr id="2" name="Platshållare för text 18">
            <a:extLst>
              <a:ext uri="{FF2B5EF4-FFF2-40B4-BE49-F238E27FC236}">
                <a16:creationId xmlns:a16="http://schemas.microsoft.com/office/drawing/2014/main" id="{41472AA2-67CB-B90F-9F77-53D3F390A8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77636" y="2169867"/>
            <a:ext cx="4639651" cy="30320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2000" baseline="0">
                <a:solidFill>
                  <a:schemeClr val="tx2"/>
                </a:solidFill>
              </a:defRPr>
            </a:lvl1pPr>
          </a:lstStyle>
          <a:p>
            <a:r>
              <a:rPr lang="sv-SE" dirty="0" err="1"/>
              <a:t>Xxxxxx</a:t>
            </a:r>
            <a:endParaRPr lang="sv-SE" dirty="0"/>
          </a:p>
        </p:txBody>
      </p:sp>
      <p:pic>
        <p:nvPicPr>
          <p:cNvPr id="7" name="Bild 18">
            <a:extLst>
              <a:ext uri="{FF2B5EF4-FFF2-40B4-BE49-F238E27FC236}">
                <a16:creationId xmlns:a16="http://schemas.microsoft.com/office/drawing/2014/main" id="{E3842E26-C470-18B9-4D7B-AD6E7738E5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7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616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bild+Rubrik+punktlista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E58FB6BE-807C-5302-FDE7-2EAFC3553EA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3FE46850-A67C-3BEF-CB35-371E2577FF63}"/>
              </a:ext>
            </a:extLst>
          </p:cNvPr>
          <p:cNvSpPr/>
          <p:nvPr userDrawn="1"/>
        </p:nvSpPr>
        <p:spPr>
          <a:xfrm rot="10800000">
            <a:off x="8732520" y="4244768"/>
            <a:ext cx="3459480" cy="2613231"/>
          </a:xfrm>
          <a:custGeom>
            <a:avLst/>
            <a:gdLst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472179 w 4191000"/>
              <a:gd name="connsiteY12" fmla="*/ 14390 h 3150799"/>
              <a:gd name="connsiteX13" fmla="*/ 569934 w 4191000"/>
              <a:gd name="connsiteY13" fmla="*/ 24223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569934 w 4191000"/>
              <a:gd name="connsiteY12" fmla="*/ 24223 h 3150799"/>
              <a:gd name="connsiteX13" fmla="*/ 563774 w 4191000"/>
              <a:gd name="connsiteY13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569934 w 4191000"/>
              <a:gd name="connsiteY11" fmla="*/ 24223 h 3150799"/>
              <a:gd name="connsiteX12" fmla="*/ 563774 w 4191000"/>
              <a:gd name="connsiteY12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9934 w 4191000"/>
              <a:gd name="connsiteY10" fmla="*/ 24223 h 3150799"/>
              <a:gd name="connsiteX11" fmla="*/ 563774 w 4191000"/>
              <a:gd name="connsiteY11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3774 w 4191000"/>
              <a:gd name="connsiteY10" fmla="*/ 0 h 3150799"/>
              <a:gd name="connsiteX0" fmla="*/ 567931 w 4195157"/>
              <a:gd name="connsiteY0" fmla="*/ 0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10" fmla="*/ 567931 w 4195157"/>
              <a:gd name="connsiteY10" fmla="*/ 0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39884 w 4195157"/>
              <a:gd name="connsiteY6" fmla="*/ 3071539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96504"/>
              <a:gd name="connsiteX1" fmla="*/ 4195157 w 4195157"/>
              <a:gd name="connsiteY1" fmla="*/ 0 h 3196504"/>
              <a:gd name="connsiteX2" fmla="*/ 4186645 w 4195157"/>
              <a:gd name="connsiteY2" fmla="*/ 87505 h 3196504"/>
              <a:gd name="connsiteX3" fmla="*/ 2987746 w 4195157"/>
              <a:gd name="connsiteY3" fmla="*/ 1275897 h 3196504"/>
              <a:gd name="connsiteX4" fmla="*/ 2925784 w 4195157"/>
              <a:gd name="connsiteY4" fmla="*/ 1294317 h 3196504"/>
              <a:gd name="connsiteX5" fmla="*/ 1090126 w 4195157"/>
              <a:gd name="connsiteY5" fmla="*/ 1833157 h 3196504"/>
              <a:gd name="connsiteX6" fmla="*/ 4158 w 4195157"/>
              <a:gd name="connsiteY6" fmla="*/ 3150799 h 3196504"/>
              <a:gd name="connsiteX7" fmla="*/ 0 w 4195157"/>
              <a:gd name="connsiteY7" fmla="*/ 789 h 3196504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1628 w 4195157"/>
              <a:gd name="connsiteY4" fmla="*/ 1306786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726279 w 4195157"/>
              <a:gd name="connsiteY4" fmla="*/ 137328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2822 w 4190999"/>
              <a:gd name="connsiteY0" fmla="*/ 3115 h 3150799"/>
              <a:gd name="connsiteX1" fmla="*/ 4190999 w 4190999"/>
              <a:gd name="connsiteY1" fmla="*/ 0 h 3150799"/>
              <a:gd name="connsiteX2" fmla="*/ 4182487 w 4190999"/>
              <a:gd name="connsiteY2" fmla="*/ 87505 h 3150799"/>
              <a:gd name="connsiteX3" fmla="*/ 2983588 w 4190999"/>
              <a:gd name="connsiteY3" fmla="*/ 1275897 h 3150799"/>
              <a:gd name="connsiteX4" fmla="*/ 1397695 w 4190999"/>
              <a:gd name="connsiteY4" fmla="*/ 1712623 h 3150799"/>
              <a:gd name="connsiteX5" fmla="*/ 0 w 4190999"/>
              <a:gd name="connsiteY5" fmla="*/ 3150799 h 3150799"/>
              <a:gd name="connsiteX6" fmla="*/ 2822 w 4190999"/>
              <a:gd name="connsiteY6" fmla="*/ 3115 h 3150799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2195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2195 w 4188371"/>
              <a:gd name="connsiteY5" fmla="*/ 1114 h 3163937"/>
              <a:gd name="connsiteX0" fmla="*/ 906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906 w 4188371"/>
              <a:gd name="connsiteY5" fmla="*/ 1114 h 3163937"/>
              <a:gd name="connsiteX0" fmla="*/ 0 w 4188754"/>
              <a:gd name="connsiteY0" fmla="*/ 0 h 3164112"/>
              <a:gd name="connsiteX1" fmla="*/ 4188754 w 4188754"/>
              <a:gd name="connsiteY1" fmla="*/ 175 h 3164112"/>
              <a:gd name="connsiteX2" fmla="*/ 2990722 w 4188754"/>
              <a:gd name="connsiteY2" fmla="*/ 1278699 h 3164112"/>
              <a:gd name="connsiteX3" fmla="*/ 1395450 w 4188754"/>
              <a:gd name="connsiteY3" fmla="*/ 1712798 h 3164112"/>
              <a:gd name="connsiteX4" fmla="*/ 383 w 4188754"/>
              <a:gd name="connsiteY4" fmla="*/ 3164112 h 3164112"/>
              <a:gd name="connsiteX5" fmla="*/ 0 w 4188754"/>
              <a:gd name="connsiteY5" fmla="*/ 0 h 316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8754" h="3164112">
                <a:moveTo>
                  <a:pt x="0" y="0"/>
                </a:moveTo>
                <a:lnTo>
                  <a:pt x="4188754" y="175"/>
                </a:lnTo>
                <a:cubicBezTo>
                  <a:pt x="4117553" y="488377"/>
                  <a:pt x="3676191" y="1034603"/>
                  <a:pt x="2990722" y="1278699"/>
                </a:cubicBezTo>
                <a:cubicBezTo>
                  <a:pt x="2396682" y="1490237"/>
                  <a:pt x="2171073" y="1444585"/>
                  <a:pt x="1395450" y="1712798"/>
                </a:cubicBezTo>
                <a:cubicBezTo>
                  <a:pt x="656613" y="1983638"/>
                  <a:pt x="246805" y="2474177"/>
                  <a:pt x="383" y="3164112"/>
                </a:cubicBezTo>
                <a:cubicBezTo>
                  <a:pt x="383" y="2126578"/>
                  <a:pt x="0" y="103753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30" name="Platshållare för bildnummer 5">
            <a:extLst>
              <a:ext uri="{FF2B5EF4-FFF2-40B4-BE49-F238E27FC236}">
                <a16:creationId xmlns:a16="http://schemas.microsoft.com/office/drawing/2014/main" id="{50574FAC-3CCF-5526-ADC1-1487B7A04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4C8B431-339F-CD5D-18BD-B84FFEC7A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77637" y="873125"/>
            <a:ext cx="4639651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691D9252-533C-D0CA-BFE0-BBFB47B58A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77025" y="6264275"/>
            <a:ext cx="2156867" cy="296863"/>
          </a:xfrm>
        </p:spPr>
        <p:txBody>
          <a:bodyPr lIns="90000" anchor="ctr">
            <a:noAutofit/>
          </a:bodyPr>
          <a:lstStyle>
            <a:lvl1pPr marL="0" indent="0">
              <a:spcBef>
                <a:spcPts val="400"/>
              </a:spcBef>
              <a:buNone/>
              <a:defRPr sz="90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Foto:</a:t>
            </a:r>
          </a:p>
        </p:txBody>
      </p:sp>
      <p:sp>
        <p:nvSpPr>
          <p:cNvPr id="16" name="Platshållare för text 10">
            <a:extLst>
              <a:ext uri="{FF2B5EF4-FFF2-40B4-BE49-F238E27FC236}">
                <a16:creationId xmlns:a16="http://schemas.microsoft.com/office/drawing/2014/main" id="{45E4663F-A178-F88B-605A-C1D017FDAE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7025" y="2209800"/>
            <a:ext cx="4640263" cy="3032053"/>
          </a:xfrm>
        </p:spPr>
        <p:txBody>
          <a:bodyPr/>
          <a:lstStyle>
            <a:lvl1pPr>
              <a:spcBef>
                <a:spcPts val="1200"/>
              </a:spcBef>
              <a:defRPr sz="2200">
                <a:solidFill>
                  <a:schemeClr val="accent3"/>
                </a:solidFill>
              </a:defRPr>
            </a:lvl1pPr>
            <a:lvl2pPr marL="468000">
              <a:spcBef>
                <a:spcPts val="600"/>
              </a:spcBef>
              <a:defRPr sz="1800">
                <a:solidFill>
                  <a:schemeClr val="accent3"/>
                </a:solidFill>
              </a:defRPr>
            </a:lvl2pPr>
            <a:lvl3pPr>
              <a:defRPr sz="1500">
                <a:solidFill>
                  <a:schemeClr val="accent3"/>
                </a:solidFill>
              </a:defRPr>
            </a:lvl3pPr>
          </a:lstStyle>
          <a:p>
            <a:pPr lvl="0"/>
            <a:r>
              <a:rPr lang="sv-SE" dirty="0"/>
              <a:t>Punktlista nivå ett</a:t>
            </a:r>
          </a:p>
          <a:p>
            <a:pPr lvl="1"/>
            <a:r>
              <a:rPr lang="sv-SE" dirty="0"/>
              <a:t>Nivå två</a:t>
            </a:r>
          </a:p>
        </p:txBody>
      </p:sp>
      <p:pic>
        <p:nvPicPr>
          <p:cNvPr id="7" name="Bild 18">
            <a:extLst>
              <a:ext uri="{FF2B5EF4-FFF2-40B4-BE49-F238E27FC236}">
                <a16:creationId xmlns:a16="http://schemas.microsoft.com/office/drawing/2014/main" id="{6B987137-FC1F-A162-C181-49FF3ABB85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7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011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4407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bild+Rubrik+punktlista_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E58FB6BE-807C-5302-FDE7-2EAFC3553EA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3FE46850-A67C-3BEF-CB35-371E2577FF63}"/>
              </a:ext>
            </a:extLst>
          </p:cNvPr>
          <p:cNvSpPr/>
          <p:nvPr userDrawn="1"/>
        </p:nvSpPr>
        <p:spPr>
          <a:xfrm rot="10800000">
            <a:off x="8732520" y="4244768"/>
            <a:ext cx="3459480" cy="2613231"/>
          </a:xfrm>
          <a:custGeom>
            <a:avLst/>
            <a:gdLst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472179 w 4191000"/>
              <a:gd name="connsiteY12" fmla="*/ 14390 h 3150799"/>
              <a:gd name="connsiteX13" fmla="*/ 569934 w 4191000"/>
              <a:gd name="connsiteY13" fmla="*/ 24223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569934 w 4191000"/>
              <a:gd name="connsiteY12" fmla="*/ 24223 h 3150799"/>
              <a:gd name="connsiteX13" fmla="*/ 563774 w 4191000"/>
              <a:gd name="connsiteY13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569934 w 4191000"/>
              <a:gd name="connsiteY11" fmla="*/ 24223 h 3150799"/>
              <a:gd name="connsiteX12" fmla="*/ 563774 w 4191000"/>
              <a:gd name="connsiteY12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9934 w 4191000"/>
              <a:gd name="connsiteY10" fmla="*/ 24223 h 3150799"/>
              <a:gd name="connsiteX11" fmla="*/ 563774 w 4191000"/>
              <a:gd name="connsiteY11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3774 w 4191000"/>
              <a:gd name="connsiteY10" fmla="*/ 0 h 3150799"/>
              <a:gd name="connsiteX0" fmla="*/ 567931 w 4195157"/>
              <a:gd name="connsiteY0" fmla="*/ 0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10" fmla="*/ 567931 w 4195157"/>
              <a:gd name="connsiteY10" fmla="*/ 0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39884 w 4195157"/>
              <a:gd name="connsiteY6" fmla="*/ 3071539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96504"/>
              <a:gd name="connsiteX1" fmla="*/ 4195157 w 4195157"/>
              <a:gd name="connsiteY1" fmla="*/ 0 h 3196504"/>
              <a:gd name="connsiteX2" fmla="*/ 4186645 w 4195157"/>
              <a:gd name="connsiteY2" fmla="*/ 87505 h 3196504"/>
              <a:gd name="connsiteX3" fmla="*/ 2987746 w 4195157"/>
              <a:gd name="connsiteY3" fmla="*/ 1275897 h 3196504"/>
              <a:gd name="connsiteX4" fmla="*/ 2925784 w 4195157"/>
              <a:gd name="connsiteY4" fmla="*/ 1294317 h 3196504"/>
              <a:gd name="connsiteX5" fmla="*/ 1090126 w 4195157"/>
              <a:gd name="connsiteY5" fmla="*/ 1833157 h 3196504"/>
              <a:gd name="connsiteX6" fmla="*/ 4158 w 4195157"/>
              <a:gd name="connsiteY6" fmla="*/ 3150799 h 3196504"/>
              <a:gd name="connsiteX7" fmla="*/ 0 w 4195157"/>
              <a:gd name="connsiteY7" fmla="*/ 789 h 3196504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1628 w 4195157"/>
              <a:gd name="connsiteY4" fmla="*/ 1306786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726279 w 4195157"/>
              <a:gd name="connsiteY4" fmla="*/ 137328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2822 w 4190999"/>
              <a:gd name="connsiteY0" fmla="*/ 3115 h 3150799"/>
              <a:gd name="connsiteX1" fmla="*/ 4190999 w 4190999"/>
              <a:gd name="connsiteY1" fmla="*/ 0 h 3150799"/>
              <a:gd name="connsiteX2" fmla="*/ 4182487 w 4190999"/>
              <a:gd name="connsiteY2" fmla="*/ 87505 h 3150799"/>
              <a:gd name="connsiteX3" fmla="*/ 2983588 w 4190999"/>
              <a:gd name="connsiteY3" fmla="*/ 1275897 h 3150799"/>
              <a:gd name="connsiteX4" fmla="*/ 1397695 w 4190999"/>
              <a:gd name="connsiteY4" fmla="*/ 1712623 h 3150799"/>
              <a:gd name="connsiteX5" fmla="*/ 0 w 4190999"/>
              <a:gd name="connsiteY5" fmla="*/ 3150799 h 3150799"/>
              <a:gd name="connsiteX6" fmla="*/ 2822 w 4190999"/>
              <a:gd name="connsiteY6" fmla="*/ 3115 h 3150799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2195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2195 w 4188371"/>
              <a:gd name="connsiteY5" fmla="*/ 1114 h 3163937"/>
              <a:gd name="connsiteX0" fmla="*/ 906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906 w 4188371"/>
              <a:gd name="connsiteY5" fmla="*/ 1114 h 3163937"/>
              <a:gd name="connsiteX0" fmla="*/ 0 w 4188754"/>
              <a:gd name="connsiteY0" fmla="*/ 0 h 3164112"/>
              <a:gd name="connsiteX1" fmla="*/ 4188754 w 4188754"/>
              <a:gd name="connsiteY1" fmla="*/ 175 h 3164112"/>
              <a:gd name="connsiteX2" fmla="*/ 2990722 w 4188754"/>
              <a:gd name="connsiteY2" fmla="*/ 1278699 h 3164112"/>
              <a:gd name="connsiteX3" fmla="*/ 1395450 w 4188754"/>
              <a:gd name="connsiteY3" fmla="*/ 1712798 h 3164112"/>
              <a:gd name="connsiteX4" fmla="*/ 383 w 4188754"/>
              <a:gd name="connsiteY4" fmla="*/ 3164112 h 3164112"/>
              <a:gd name="connsiteX5" fmla="*/ 0 w 4188754"/>
              <a:gd name="connsiteY5" fmla="*/ 0 h 316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8754" h="3164112">
                <a:moveTo>
                  <a:pt x="0" y="0"/>
                </a:moveTo>
                <a:lnTo>
                  <a:pt x="4188754" y="175"/>
                </a:lnTo>
                <a:cubicBezTo>
                  <a:pt x="4117553" y="488377"/>
                  <a:pt x="3676191" y="1034603"/>
                  <a:pt x="2990722" y="1278699"/>
                </a:cubicBezTo>
                <a:cubicBezTo>
                  <a:pt x="2396682" y="1490237"/>
                  <a:pt x="2171073" y="1444585"/>
                  <a:pt x="1395450" y="1712798"/>
                </a:cubicBezTo>
                <a:cubicBezTo>
                  <a:pt x="656613" y="1983638"/>
                  <a:pt x="246805" y="2474177"/>
                  <a:pt x="383" y="3164112"/>
                </a:cubicBezTo>
                <a:cubicBezTo>
                  <a:pt x="383" y="2126578"/>
                  <a:pt x="0" y="103753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30" name="Platshållare för bildnummer 5">
            <a:extLst>
              <a:ext uri="{FF2B5EF4-FFF2-40B4-BE49-F238E27FC236}">
                <a16:creationId xmlns:a16="http://schemas.microsoft.com/office/drawing/2014/main" id="{50574FAC-3CCF-5526-ADC1-1487B7A04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4A11B57-F3CC-D104-AC00-890FBCE5C7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77637" y="873125"/>
            <a:ext cx="4639651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C15F4380-B036-F68F-C0A6-0F37571E60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77025" y="6264275"/>
            <a:ext cx="2156867" cy="296863"/>
          </a:xfrm>
        </p:spPr>
        <p:txBody>
          <a:bodyPr lIns="90000" anchor="ctr">
            <a:noAutofit/>
          </a:bodyPr>
          <a:lstStyle>
            <a:lvl1pPr marL="0" indent="0">
              <a:spcBef>
                <a:spcPts val="400"/>
              </a:spcBef>
              <a:buNone/>
              <a:defRPr sz="90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Foto:</a:t>
            </a:r>
          </a:p>
        </p:txBody>
      </p:sp>
      <p:sp>
        <p:nvSpPr>
          <p:cNvPr id="7" name="Platshållare för text 10">
            <a:extLst>
              <a:ext uri="{FF2B5EF4-FFF2-40B4-BE49-F238E27FC236}">
                <a16:creationId xmlns:a16="http://schemas.microsoft.com/office/drawing/2014/main" id="{E259BC29-7167-D64A-B1D9-DC95E27F520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7025" y="2209800"/>
            <a:ext cx="4640263" cy="3032053"/>
          </a:xfrm>
        </p:spPr>
        <p:txBody>
          <a:bodyPr/>
          <a:lstStyle>
            <a:lvl1pPr>
              <a:spcBef>
                <a:spcPts val="1200"/>
              </a:spcBef>
              <a:defRPr sz="2200">
                <a:solidFill>
                  <a:schemeClr val="accent3"/>
                </a:solidFill>
              </a:defRPr>
            </a:lvl1pPr>
            <a:lvl2pPr marL="468000">
              <a:spcBef>
                <a:spcPts val="600"/>
              </a:spcBef>
              <a:defRPr sz="1800">
                <a:solidFill>
                  <a:schemeClr val="accent3"/>
                </a:solidFill>
              </a:defRPr>
            </a:lvl2pPr>
            <a:lvl3pPr>
              <a:defRPr sz="1500">
                <a:solidFill>
                  <a:schemeClr val="accent3"/>
                </a:solidFill>
              </a:defRPr>
            </a:lvl3pPr>
          </a:lstStyle>
          <a:p>
            <a:pPr lvl="0"/>
            <a:r>
              <a:rPr lang="sv-SE" dirty="0"/>
              <a:t>Punktlista nivå ett</a:t>
            </a:r>
          </a:p>
          <a:p>
            <a:pPr lvl="1"/>
            <a:r>
              <a:rPr lang="sv-SE" dirty="0"/>
              <a:t>Nivå två</a:t>
            </a:r>
          </a:p>
        </p:txBody>
      </p:sp>
      <p:pic>
        <p:nvPicPr>
          <p:cNvPr id="8" name="Bild 18">
            <a:extLst>
              <a:ext uri="{FF2B5EF4-FFF2-40B4-BE49-F238E27FC236}">
                <a16:creationId xmlns:a16="http://schemas.microsoft.com/office/drawing/2014/main" id="{F2711727-BB11-4096-F9BF-C6F0555D97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7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04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bild+Rubrik+punktlista_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E58FB6BE-807C-5302-FDE7-2EAFC3553EA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3FE46850-A67C-3BEF-CB35-371E2577FF63}"/>
              </a:ext>
            </a:extLst>
          </p:cNvPr>
          <p:cNvSpPr/>
          <p:nvPr userDrawn="1"/>
        </p:nvSpPr>
        <p:spPr>
          <a:xfrm rot="10800000">
            <a:off x="8732520" y="4244768"/>
            <a:ext cx="3459480" cy="2613231"/>
          </a:xfrm>
          <a:custGeom>
            <a:avLst/>
            <a:gdLst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472179 w 4191000"/>
              <a:gd name="connsiteY12" fmla="*/ 14390 h 3150799"/>
              <a:gd name="connsiteX13" fmla="*/ 569934 w 4191000"/>
              <a:gd name="connsiteY13" fmla="*/ 24223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300196 w 4191000"/>
              <a:gd name="connsiteY11" fmla="*/ 9758 h 3150799"/>
              <a:gd name="connsiteX12" fmla="*/ 569934 w 4191000"/>
              <a:gd name="connsiteY12" fmla="*/ 24223 h 3150799"/>
              <a:gd name="connsiteX13" fmla="*/ 563774 w 4191000"/>
              <a:gd name="connsiteY13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8184 w 4191000"/>
              <a:gd name="connsiteY10" fmla="*/ 26705 h 3150799"/>
              <a:gd name="connsiteX11" fmla="*/ 569934 w 4191000"/>
              <a:gd name="connsiteY11" fmla="*/ 24223 h 3150799"/>
              <a:gd name="connsiteX12" fmla="*/ 563774 w 4191000"/>
              <a:gd name="connsiteY12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9934 w 4191000"/>
              <a:gd name="connsiteY10" fmla="*/ 24223 h 3150799"/>
              <a:gd name="connsiteX11" fmla="*/ 563774 w 4191000"/>
              <a:gd name="connsiteY11" fmla="*/ 0 h 3150799"/>
              <a:gd name="connsiteX0" fmla="*/ 563774 w 4191000"/>
              <a:gd name="connsiteY0" fmla="*/ 0 h 3150799"/>
              <a:gd name="connsiteX1" fmla="*/ 4191000 w 4191000"/>
              <a:gd name="connsiteY1" fmla="*/ 0 h 3150799"/>
              <a:gd name="connsiteX2" fmla="*/ 4182488 w 4191000"/>
              <a:gd name="connsiteY2" fmla="*/ 33472 h 3150799"/>
              <a:gd name="connsiteX3" fmla="*/ 2983589 w 4191000"/>
              <a:gd name="connsiteY3" fmla="*/ 1275897 h 3150799"/>
              <a:gd name="connsiteX4" fmla="*/ 2921627 w 4191000"/>
              <a:gd name="connsiteY4" fmla="*/ 1294317 h 3150799"/>
              <a:gd name="connsiteX5" fmla="*/ 2989584 w 4191000"/>
              <a:gd name="connsiteY5" fmla="*/ 1363488 h 3150799"/>
              <a:gd name="connsiteX6" fmla="*/ 3151570 w 4191000"/>
              <a:gd name="connsiteY6" fmla="*/ 1544019 h 3150799"/>
              <a:gd name="connsiteX7" fmla="*/ 19102 w 4191000"/>
              <a:gd name="connsiteY7" fmla="*/ 3096477 h 3150799"/>
              <a:gd name="connsiteX8" fmla="*/ 1 w 4191000"/>
              <a:gd name="connsiteY8" fmla="*/ 3150799 h 3150799"/>
              <a:gd name="connsiteX9" fmla="*/ 0 w 4191000"/>
              <a:gd name="connsiteY9" fmla="*/ 38196 h 3150799"/>
              <a:gd name="connsiteX10" fmla="*/ 563774 w 4191000"/>
              <a:gd name="connsiteY10" fmla="*/ 0 h 3150799"/>
              <a:gd name="connsiteX0" fmla="*/ 567931 w 4195157"/>
              <a:gd name="connsiteY0" fmla="*/ 0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10" fmla="*/ 567931 w 4195157"/>
              <a:gd name="connsiteY10" fmla="*/ 0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33472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3155727 w 4195157"/>
              <a:gd name="connsiteY6" fmla="*/ 1544019 h 3150799"/>
              <a:gd name="connsiteX7" fmla="*/ 23259 w 4195157"/>
              <a:gd name="connsiteY7" fmla="*/ 3096477 h 3150799"/>
              <a:gd name="connsiteX8" fmla="*/ 4158 w 4195157"/>
              <a:gd name="connsiteY8" fmla="*/ 3150799 h 3150799"/>
              <a:gd name="connsiteX9" fmla="*/ 0 w 4195157"/>
              <a:gd name="connsiteY9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2993741 w 4195157"/>
              <a:gd name="connsiteY5" fmla="*/ 1363488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314570 w 4195157"/>
              <a:gd name="connsiteY5" fmla="*/ 1737560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23259 w 4195157"/>
              <a:gd name="connsiteY6" fmla="*/ 3096477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39884 w 4195157"/>
              <a:gd name="connsiteY6" fmla="*/ 3071539 h 3150799"/>
              <a:gd name="connsiteX7" fmla="*/ 4158 w 4195157"/>
              <a:gd name="connsiteY7" fmla="*/ 3150799 h 3150799"/>
              <a:gd name="connsiteX8" fmla="*/ 0 w 4195157"/>
              <a:gd name="connsiteY8" fmla="*/ 789 h 3150799"/>
              <a:gd name="connsiteX0" fmla="*/ 0 w 4195157"/>
              <a:gd name="connsiteY0" fmla="*/ 789 h 3196504"/>
              <a:gd name="connsiteX1" fmla="*/ 4195157 w 4195157"/>
              <a:gd name="connsiteY1" fmla="*/ 0 h 3196504"/>
              <a:gd name="connsiteX2" fmla="*/ 4186645 w 4195157"/>
              <a:gd name="connsiteY2" fmla="*/ 87505 h 3196504"/>
              <a:gd name="connsiteX3" fmla="*/ 2987746 w 4195157"/>
              <a:gd name="connsiteY3" fmla="*/ 1275897 h 3196504"/>
              <a:gd name="connsiteX4" fmla="*/ 2925784 w 4195157"/>
              <a:gd name="connsiteY4" fmla="*/ 1294317 h 3196504"/>
              <a:gd name="connsiteX5" fmla="*/ 1090126 w 4195157"/>
              <a:gd name="connsiteY5" fmla="*/ 1833157 h 3196504"/>
              <a:gd name="connsiteX6" fmla="*/ 4158 w 4195157"/>
              <a:gd name="connsiteY6" fmla="*/ 3150799 h 3196504"/>
              <a:gd name="connsiteX7" fmla="*/ 0 w 4195157"/>
              <a:gd name="connsiteY7" fmla="*/ 789 h 3196504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090126 w 4195157"/>
              <a:gd name="connsiteY5" fmla="*/ 1833157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5784 w 4195157"/>
              <a:gd name="connsiteY4" fmla="*/ 129431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921628 w 4195157"/>
              <a:gd name="connsiteY4" fmla="*/ 1306786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2726279 w 4195157"/>
              <a:gd name="connsiteY4" fmla="*/ 1373287 h 3150799"/>
              <a:gd name="connsiteX5" fmla="*/ 1152471 w 4195157"/>
              <a:gd name="connsiteY5" fmla="*/ 1808219 h 3150799"/>
              <a:gd name="connsiteX6" fmla="*/ 4158 w 4195157"/>
              <a:gd name="connsiteY6" fmla="*/ 3150799 h 3150799"/>
              <a:gd name="connsiteX7" fmla="*/ 0 w 4195157"/>
              <a:gd name="connsiteY7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152471 w 4195157"/>
              <a:gd name="connsiteY4" fmla="*/ 1808219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0 w 4195157"/>
              <a:gd name="connsiteY0" fmla="*/ 789 h 3150799"/>
              <a:gd name="connsiteX1" fmla="*/ 4195157 w 4195157"/>
              <a:gd name="connsiteY1" fmla="*/ 0 h 3150799"/>
              <a:gd name="connsiteX2" fmla="*/ 4186645 w 4195157"/>
              <a:gd name="connsiteY2" fmla="*/ 87505 h 3150799"/>
              <a:gd name="connsiteX3" fmla="*/ 2987746 w 4195157"/>
              <a:gd name="connsiteY3" fmla="*/ 1275897 h 3150799"/>
              <a:gd name="connsiteX4" fmla="*/ 1401853 w 4195157"/>
              <a:gd name="connsiteY4" fmla="*/ 1712623 h 3150799"/>
              <a:gd name="connsiteX5" fmla="*/ 4158 w 4195157"/>
              <a:gd name="connsiteY5" fmla="*/ 3150799 h 3150799"/>
              <a:gd name="connsiteX6" fmla="*/ 0 w 4195157"/>
              <a:gd name="connsiteY6" fmla="*/ 789 h 3150799"/>
              <a:gd name="connsiteX0" fmla="*/ 2822 w 4190999"/>
              <a:gd name="connsiteY0" fmla="*/ 3115 h 3150799"/>
              <a:gd name="connsiteX1" fmla="*/ 4190999 w 4190999"/>
              <a:gd name="connsiteY1" fmla="*/ 0 h 3150799"/>
              <a:gd name="connsiteX2" fmla="*/ 4182487 w 4190999"/>
              <a:gd name="connsiteY2" fmla="*/ 87505 h 3150799"/>
              <a:gd name="connsiteX3" fmla="*/ 2983588 w 4190999"/>
              <a:gd name="connsiteY3" fmla="*/ 1275897 h 3150799"/>
              <a:gd name="connsiteX4" fmla="*/ 1397695 w 4190999"/>
              <a:gd name="connsiteY4" fmla="*/ 1712623 h 3150799"/>
              <a:gd name="connsiteX5" fmla="*/ 0 w 4190999"/>
              <a:gd name="connsiteY5" fmla="*/ 3150799 h 3150799"/>
              <a:gd name="connsiteX6" fmla="*/ 2822 w 4190999"/>
              <a:gd name="connsiteY6" fmla="*/ 3115 h 3150799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80960 w 4188371"/>
              <a:gd name="connsiteY3" fmla="*/ 1275897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4179859 w 4188371"/>
              <a:gd name="connsiteY2" fmla="*/ 87505 h 3163937"/>
              <a:gd name="connsiteX3" fmla="*/ 2978333 w 4188371"/>
              <a:gd name="connsiteY3" fmla="*/ 1278524 h 3163937"/>
              <a:gd name="connsiteX4" fmla="*/ 1395067 w 4188371"/>
              <a:gd name="connsiteY4" fmla="*/ 1712623 h 3163937"/>
              <a:gd name="connsiteX5" fmla="*/ 0 w 4188371"/>
              <a:gd name="connsiteY5" fmla="*/ 3163937 h 3163937"/>
              <a:gd name="connsiteX6" fmla="*/ 194 w 4188371"/>
              <a:gd name="connsiteY6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78333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194 w 4188371"/>
              <a:gd name="connsiteY0" fmla="*/ 3115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194 w 4188371"/>
              <a:gd name="connsiteY5" fmla="*/ 3115 h 3163937"/>
              <a:gd name="connsiteX0" fmla="*/ 2195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2195 w 4188371"/>
              <a:gd name="connsiteY5" fmla="*/ 1114 h 3163937"/>
              <a:gd name="connsiteX0" fmla="*/ 906 w 4188371"/>
              <a:gd name="connsiteY0" fmla="*/ 1114 h 3163937"/>
              <a:gd name="connsiteX1" fmla="*/ 4188371 w 4188371"/>
              <a:gd name="connsiteY1" fmla="*/ 0 h 3163937"/>
              <a:gd name="connsiteX2" fmla="*/ 2990339 w 4188371"/>
              <a:gd name="connsiteY2" fmla="*/ 1278524 h 3163937"/>
              <a:gd name="connsiteX3" fmla="*/ 1395067 w 4188371"/>
              <a:gd name="connsiteY3" fmla="*/ 1712623 h 3163937"/>
              <a:gd name="connsiteX4" fmla="*/ 0 w 4188371"/>
              <a:gd name="connsiteY4" fmla="*/ 3163937 h 3163937"/>
              <a:gd name="connsiteX5" fmla="*/ 906 w 4188371"/>
              <a:gd name="connsiteY5" fmla="*/ 1114 h 3163937"/>
              <a:gd name="connsiteX0" fmla="*/ 0 w 4188754"/>
              <a:gd name="connsiteY0" fmla="*/ 0 h 3164112"/>
              <a:gd name="connsiteX1" fmla="*/ 4188754 w 4188754"/>
              <a:gd name="connsiteY1" fmla="*/ 175 h 3164112"/>
              <a:gd name="connsiteX2" fmla="*/ 2990722 w 4188754"/>
              <a:gd name="connsiteY2" fmla="*/ 1278699 h 3164112"/>
              <a:gd name="connsiteX3" fmla="*/ 1395450 w 4188754"/>
              <a:gd name="connsiteY3" fmla="*/ 1712798 h 3164112"/>
              <a:gd name="connsiteX4" fmla="*/ 383 w 4188754"/>
              <a:gd name="connsiteY4" fmla="*/ 3164112 h 3164112"/>
              <a:gd name="connsiteX5" fmla="*/ 0 w 4188754"/>
              <a:gd name="connsiteY5" fmla="*/ 0 h 316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8754" h="3164112">
                <a:moveTo>
                  <a:pt x="0" y="0"/>
                </a:moveTo>
                <a:lnTo>
                  <a:pt x="4188754" y="175"/>
                </a:lnTo>
                <a:cubicBezTo>
                  <a:pt x="4117553" y="488377"/>
                  <a:pt x="3676191" y="1034603"/>
                  <a:pt x="2990722" y="1278699"/>
                </a:cubicBezTo>
                <a:cubicBezTo>
                  <a:pt x="2396682" y="1490237"/>
                  <a:pt x="2171073" y="1444585"/>
                  <a:pt x="1395450" y="1712798"/>
                </a:cubicBezTo>
                <a:cubicBezTo>
                  <a:pt x="656613" y="1983638"/>
                  <a:pt x="246805" y="2474177"/>
                  <a:pt x="383" y="3164112"/>
                </a:cubicBezTo>
                <a:cubicBezTo>
                  <a:pt x="383" y="2126578"/>
                  <a:pt x="0" y="1037534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30" name="Platshållare för bildnummer 5">
            <a:extLst>
              <a:ext uri="{FF2B5EF4-FFF2-40B4-BE49-F238E27FC236}">
                <a16:creationId xmlns:a16="http://schemas.microsoft.com/office/drawing/2014/main" id="{50574FAC-3CCF-5526-ADC1-1487B7A04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1963" y="296863"/>
            <a:ext cx="360000" cy="360000"/>
          </a:xfrm>
          <a:prstGeom prst="diamond">
            <a:avLst/>
          </a:prstGeom>
          <a:solidFill>
            <a:schemeClr val="accent6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9DEA00F4-0B27-4ED4-8DD5-AE8F38D1C17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E2AFB3AC-C4E5-2490-95B0-8EC99175B7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77637" y="873125"/>
            <a:ext cx="4639651" cy="1120412"/>
          </a:xfrm>
        </p:spPr>
        <p:txBody>
          <a:bodyPr lIns="36000" anchor="ctr">
            <a:normAutofit/>
          </a:bodyPr>
          <a:lstStyle>
            <a:lvl1pPr algn="l">
              <a:lnSpc>
                <a:spcPct val="80000"/>
              </a:lnSpc>
              <a:defRPr sz="5400" spc="-20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En rubrik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3B896EB4-1BDF-36D0-18F2-876EDE0FC61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77025" y="6264275"/>
            <a:ext cx="2156867" cy="296863"/>
          </a:xfrm>
        </p:spPr>
        <p:txBody>
          <a:bodyPr lIns="90000" anchor="ctr">
            <a:noAutofit/>
          </a:bodyPr>
          <a:lstStyle>
            <a:lvl1pPr marL="0" indent="0">
              <a:spcBef>
                <a:spcPts val="400"/>
              </a:spcBef>
              <a:buNone/>
              <a:defRPr sz="90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Foto:</a:t>
            </a:r>
          </a:p>
        </p:txBody>
      </p:sp>
      <p:sp>
        <p:nvSpPr>
          <p:cNvPr id="7" name="Platshållare för text 10">
            <a:extLst>
              <a:ext uri="{FF2B5EF4-FFF2-40B4-BE49-F238E27FC236}">
                <a16:creationId xmlns:a16="http://schemas.microsoft.com/office/drawing/2014/main" id="{61987256-9CF7-E0D7-9CCD-FD2973C4A1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7025" y="2209800"/>
            <a:ext cx="4640263" cy="3032053"/>
          </a:xfrm>
        </p:spPr>
        <p:txBody>
          <a:bodyPr/>
          <a:lstStyle>
            <a:lvl1pPr>
              <a:spcBef>
                <a:spcPts val="1200"/>
              </a:spcBef>
              <a:defRPr sz="2200">
                <a:solidFill>
                  <a:schemeClr val="accent3"/>
                </a:solidFill>
              </a:defRPr>
            </a:lvl1pPr>
            <a:lvl2pPr marL="468000">
              <a:spcBef>
                <a:spcPts val="600"/>
              </a:spcBef>
              <a:defRPr sz="1800">
                <a:solidFill>
                  <a:schemeClr val="accent3"/>
                </a:solidFill>
              </a:defRPr>
            </a:lvl2pPr>
            <a:lvl3pPr>
              <a:defRPr sz="1500">
                <a:solidFill>
                  <a:schemeClr val="accent3"/>
                </a:solidFill>
              </a:defRPr>
            </a:lvl3pPr>
          </a:lstStyle>
          <a:p>
            <a:pPr lvl="0"/>
            <a:r>
              <a:rPr lang="sv-SE" dirty="0"/>
              <a:t>Punktlista nivå ett</a:t>
            </a:r>
          </a:p>
          <a:p>
            <a:pPr lvl="1"/>
            <a:r>
              <a:rPr lang="sv-SE" dirty="0"/>
              <a:t>Nivå två</a:t>
            </a:r>
          </a:p>
        </p:txBody>
      </p:sp>
      <p:pic>
        <p:nvPicPr>
          <p:cNvPr id="8" name="Bild 18">
            <a:extLst>
              <a:ext uri="{FF2B5EF4-FFF2-40B4-BE49-F238E27FC236}">
                <a16:creationId xmlns:a16="http://schemas.microsoft.com/office/drawing/2014/main" id="{255381C2-E088-E807-BD50-770010A573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8703" y="6022007"/>
            <a:ext cx="1333260" cy="5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351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_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8">
            <a:extLst>
              <a:ext uri="{FF2B5EF4-FFF2-40B4-BE49-F238E27FC236}">
                <a16:creationId xmlns:a16="http://schemas.microsoft.com/office/drawing/2014/main" id="{B32AAFF2-0CB1-37CC-54AE-E40C4E231AF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5998" y="1"/>
            <a:ext cx="6096002" cy="4631562"/>
          </a:xfrm>
          <a:custGeom>
            <a:avLst/>
            <a:gdLst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0 w 9027453"/>
              <a:gd name="connsiteY3" fmla="*/ 6858793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86793 w 9027453"/>
              <a:gd name="connsiteY3" fmla="*/ 334360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7453" h="6858793">
                <a:moveTo>
                  <a:pt x="0" y="0"/>
                </a:moveTo>
                <a:lnTo>
                  <a:pt x="9027453" y="0"/>
                </a:lnTo>
                <a:lnTo>
                  <a:pt x="9027453" y="6858793"/>
                </a:lnTo>
                <a:cubicBezTo>
                  <a:pt x="8791482" y="5946892"/>
                  <a:pt x="7721545" y="3815584"/>
                  <a:pt x="4819337" y="3321115"/>
                </a:cubicBezTo>
                <a:cubicBezTo>
                  <a:pt x="1508247" y="2756982"/>
                  <a:pt x="389746" y="1629199"/>
                  <a:pt x="0" y="0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E1D001B4-CDCF-F296-5521-1FDB16251A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5286" y="5291356"/>
            <a:ext cx="2242124" cy="8998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990B61E-F0BF-DF62-283D-51EB9DFAD3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9902" y="2612003"/>
            <a:ext cx="9632196" cy="1513130"/>
          </a:xfrm>
        </p:spPr>
        <p:txBody>
          <a:bodyPr anchor="ctr">
            <a:noAutofit/>
          </a:bodyPr>
          <a:lstStyle>
            <a:lvl1pPr algn="ctr">
              <a:defRPr sz="800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Avslutningsrubrik</a:t>
            </a:r>
          </a:p>
        </p:txBody>
      </p:sp>
    </p:spTree>
    <p:extLst>
      <p:ext uri="{BB962C8B-B14F-4D97-AF65-F5344CB8AC3E}">
        <p14:creationId xmlns:p14="http://schemas.microsoft.com/office/powerpoint/2010/main" val="2668612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lutningsbild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8">
            <a:extLst>
              <a:ext uri="{FF2B5EF4-FFF2-40B4-BE49-F238E27FC236}">
                <a16:creationId xmlns:a16="http://schemas.microsoft.com/office/drawing/2014/main" id="{DD2BA53B-0EB5-D9C4-8153-1DC20ACFC72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5998" y="1"/>
            <a:ext cx="6096002" cy="4631562"/>
          </a:xfrm>
          <a:custGeom>
            <a:avLst/>
            <a:gdLst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0 w 9027453"/>
              <a:gd name="connsiteY3" fmla="*/ 6858793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373973 w 9027453"/>
              <a:gd name="connsiteY3" fmla="*/ 347101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9606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44190 w 9027453"/>
              <a:gd name="connsiteY3" fmla="*/ 337358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006714 w 9027453"/>
              <a:gd name="connsiteY3" fmla="*/ 335109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508884 w 9027453"/>
              <a:gd name="connsiteY3" fmla="*/ 348600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5246557 w 9027453"/>
              <a:gd name="connsiteY3" fmla="*/ 3441036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79298 w 9027453"/>
              <a:gd name="connsiteY3" fmla="*/ 332861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86793 w 9027453"/>
              <a:gd name="connsiteY3" fmla="*/ 3343600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  <a:gd name="connsiteX0" fmla="*/ 0 w 9027453"/>
              <a:gd name="connsiteY0" fmla="*/ 0 h 6858793"/>
              <a:gd name="connsiteX1" fmla="*/ 9027453 w 9027453"/>
              <a:gd name="connsiteY1" fmla="*/ 0 h 6858793"/>
              <a:gd name="connsiteX2" fmla="*/ 9027453 w 9027453"/>
              <a:gd name="connsiteY2" fmla="*/ 6858793 h 6858793"/>
              <a:gd name="connsiteX3" fmla="*/ 4819337 w 9027453"/>
              <a:gd name="connsiteY3" fmla="*/ 3321115 h 6858793"/>
              <a:gd name="connsiteX4" fmla="*/ 0 w 9027453"/>
              <a:gd name="connsiteY4" fmla="*/ 0 h 6858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27453" h="6858793">
                <a:moveTo>
                  <a:pt x="0" y="0"/>
                </a:moveTo>
                <a:lnTo>
                  <a:pt x="9027453" y="0"/>
                </a:lnTo>
                <a:lnTo>
                  <a:pt x="9027453" y="6858793"/>
                </a:lnTo>
                <a:cubicBezTo>
                  <a:pt x="8791482" y="5946892"/>
                  <a:pt x="7721545" y="3815584"/>
                  <a:pt x="4819337" y="3321115"/>
                </a:cubicBezTo>
                <a:cubicBezTo>
                  <a:pt x="1508247" y="2756982"/>
                  <a:pt x="389746" y="1629199"/>
                  <a:pt x="0" y="0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 dirty="0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E1D001B4-CDCF-F296-5521-1FDB16251A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5286" y="5291356"/>
            <a:ext cx="2242124" cy="8998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990B61E-F0BF-DF62-283D-51EB9DFAD3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9902" y="2612003"/>
            <a:ext cx="9632196" cy="1513130"/>
          </a:xfrm>
        </p:spPr>
        <p:txBody>
          <a:bodyPr anchor="ctr">
            <a:noAutofit/>
          </a:bodyPr>
          <a:lstStyle>
            <a:lvl1pPr algn="ctr">
              <a:defRPr sz="80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Avslutningsrubrik</a:t>
            </a:r>
          </a:p>
        </p:txBody>
      </p:sp>
    </p:spTree>
    <p:extLst>
      <p:ext uri="{BB962C8B-B14F-4D97-AF65-F5344CB8AC3E}">
        <p14:creationId xmlns:p14="http://schemas.microsoft.com/office/powerpoint/2010/main" val="3438473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ktio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4B9AF6D7-6904-DBBF-53E4-BFABEFF974AE}"/>
              </a:ext>
            </a:extLst>
          </p:cNvPr>
          <p:cNvSpPr txBox="1"/>
          <p:nvPr userDrawn="1"/>
        </p:nvSpPr>
        <p:spPr>
          <a:xfrm>
            <a:off x="720247" y="2991948"/>
            <a:ext cx="28922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2000" indent="-252000">
              <a:buFont typeface="+mj-lt"/>
              <a:buAutoNum type="arabicPeriod"/>
            </a:pPr>
            <a:r>
              <a:rPr lang="sv-SE" sz="1400" dirty="0">
                <a:solidFill>
                  <a:schemeClr val="tx2"/>
                </a:solidFill>
                <a:latin typeface="+mn-lt"/>
              </a:rPr>
              <a:t>Markera bilden och klicka på </a:t>
            </a:r>
            <a:r>
              <a:rPr lang="sv-SE" sz="1400" b="1" i="1" dirty="0">
                <a:solidFill>
                  <a:schemeClr val="tx2"/>
                </a:solidFill>
                <a:latin typeface="+mn-lt"/>
              </a:rPr>
              <a:t>Backspace-tangenten </a:t>
            </a:r>
            <a:r>
              <a:rPr lang="sv-SE" sz="1400" dirty="0">
                <a:solidFill>
                  <a:schemeClr val="tx2"/>
                </a:solidFill>
                <a:latin typeface="+mn-lt"/>
              </a:rPr>
              <a:t>för att ta bort bilden.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C17EEC19-588D-1030-BD75-40211B8D5868}"/>
              </a:ext>
            </a:extLst>
          </p:cNvPr>
          <p:cNvSpPr txBox="1"/>
          <p:nvPr userDrawn="1"/>
        </p:nvSpPr>
        <p:spPr>
          <a:xfrm>
            <a:off x="3906152" y="2991948"/>
            <a:ext cx="29124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2000" indent="-252000">
              <a:buFont typeface="+mj-lt"/>
              <a:buAutoNum type="arabicPeriod" startAt="2"/>
            </a:pPr>
            <a:r>
              <a:rPr lang="sv-SE" sz="1400" dirty="0">
                <a:solidFill>
                  <a:schemeClr val="tx2"/>
                </a:solidFill>
                <a:latin typeface="+mn-lt"/>
              </a:rPr>
              <a:t>Klicka på ikonen </a:t>
            </a:r>
            <a:r>
              <a:rPr lang="sv-SE" sz="1400" b="1" i="1" dirty="0">
                <a:solidFill>
                  <a:schemeClr val="tx2"/>
                </a:solidFill>
                <a:latin typeface="+mn-lt"/>
              </a:rPr>
              <a:t>Infoga bild</a:t>
            </a:r>
            <a:r>
              <a:rPr lang="sv-SE" sz="1400" dirty="0">
                <a:solidFill>
                  <a:schemeClr val="tx2"/>
                </a:solidFill>
                <a:latin typeface="+mn-lt"/>
              </a:rPr>
              <a:t> och välj en ny bild från din dator.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C2EE441F-AFEF-E8B4-1F4B-AADC795266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446" y="1190243"/>
            <a:ext cx="2570519" cy="1710729"/>
          </a:xfrm>
          <a:prstGeom prst="rect">
            <a:avLst/>
          </a:prstGeom>
        </p:spPr>
      </p:pic>
      <p:grpSp>
        <p:nvGrpSpPr>
          <p:cNvPr id="9" name="Grupp 8">
            <a:extLst>
              <a:ext uri="{FF2B5EF4-FFF2-40B4-BE49-F238E27FC236}">
                <a16:creationId xmlns:a16="http://schemas.microsoft.com/office/drawing/2014/main" id="{FBF8AE27-3955-5115-9549-99EE9D6FF8E7}"/>
              </a:ext>
            </a:extLst>
          </p:cNvPr>
          <p:cNvGrpSpPr/>
          <p:nvPr userDrawn="1"/>
        </p:nvGrpSpPr>
        <p:grpSpPr>
          <a:xfrm>
            <a:off x="4018620" y="1190457"/>
            <a:ext cx="2570519" cy="1710729"/>
            <a:chOff x="2644610" y="3529226"/>
            <a:chExt cx="2800018" cy="1863465"/>
          </a:xfrm>
        </p:grpSpPr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19F7E35A-9B98-97D8-BC23-D13D86F5D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44610" y="3529226"/>
              <a:ext cx="2800018" cy="1863465"/>
            </a:xfrm>
            <a:prstGeom prst="rect">
              <a:avLst/>
            </a:prstGeom>
          </p:spPr>
        </p:pic>
        <p:sp>
          <p:nvSpPr>
            <p:cNvPr id="48" name="Pil: nedåt 47">
              <a:extLst>
                <a:ext uri="{FF2B5EF4-FFF2-40B4-BE49-F238E27FC236}">
                  <a16:creationId xmlns:a16="http://schemas.microsoft.com/office/drawing/2014/main" id="{DDE25C7B-9832-39A3-D4A7-9C931DC4AB2B}"/>
                </a:ext>
              </a:extLst>
            </p:cNvPr>
            <p:cNvSpPr/>
            <p:nvPr/>
          </p:nvSpPr>
          <p:spPr>
            <a:xfrm>
              <a:off x="3960476" y="4178755"/>
              <a:ext cx="218114" cy="211127"/>
            </a:xfrm>
            <a:prstGeom prst="downArrow">
              <a:avLst>
                <a:gd name="adj1" fmla="val 50000"/>
                <a:gd name="adj2" fmla="val 6589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61" name="textruta 60">
            <a:extLst>
              <a:ext uri="{FF2B5EF4-FFF2-40B4-BE49-F238E27FC236}">
                <a16:creationId xmlns:a16="http://schemas.microsoft.com/office/drawing/2014/main" id="{D635F89A-4484-6D5E-E7AF-F9A5F311621F}"/>
              </a:ext>
            </a:extLst>
          </p:cNvPr>
          <p:cNvSpPr txBox="1"/>
          <p:nvPr userDrawn="1"/>
        </p:nvSpPr>
        <p:spPr>
          <a:xfrm>
            <a:off x="7112326" y="2991948"/>
            <a:ext cx="268122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2000" indent="-252000">
              <a:buFont typeface="+mj-lt"/>
              <a:buAutoNum type="arabicPeriod" startAt="3"/>
            </a:pPr>
            <a:r>
              <a:rPr lang="sv-SE" sz="1400" dirty="0">
                <a:solidFill>
                  <a:schemeClr val="tx2"/>
                </a:solidFill>
                <a:latin typeface="+mn-lt"/>
              </a:rPr>
              <a:t>Beskär bilden så att motivet syns bra genom att högerklicka på bilden och välja </a:t>
            </a:r>
            <a:r>
              <a:rPr lang="sv-SE" sz="1400" b="1" i="1" dirty="0">
                <a:solidFill>
                  <a:schemeClr val="tx2"/>
                </a:solidFill>
                <a:latin typeface="+mn-lt"/>
              </a:rPr>
              <a:t>Beskär. </a:t>
            </a:r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3ED45668-FB9B-5A0B-EEC8-E0A24E1CC67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9955" y="1190243"/>
            <a:ext cx="2583595" cy="1710729"/>
          </a:xfrm>
          <a:prstGeom prst="rect">
            <a:avLst/>
          </a:prstGeom>
        </p:spPr>
      </p:pic>
      <p:sp>
        <p:nvSpPr>
          <p:cNvPr id="51" name="Pil: nedåt 50">
            <a:extLst>
              <a:ext uri="{FF2B5EF4-FFF2-40B4-BE49-F238E27FC236}">
                <a16:creationId xmlns:a16="http://schemas.microsoft.com/office/drawing/2014/main" id="{E14C2557-87AF-E2E0-6ED5-D79FC1DDD200}"/>
              </a:ext>
            </a:extLst>
          </p:cNvPr>
          <p:cNvSpPr/>
          <p:nvPr userDrawn="1"/>
        </p:nvSpPr>
        <p:spPr>
          <a:xfrm>
            <a:off x="8742329" y="1287202"/>
            <a:ext cx="218114" cy="211127"/>
          </a:xfrm>
          <a:prstGeom prst="downArrow">
            <a:avLst>
              <a:gd name="adj1" fmla="val 50000"/>
              <a:gd name="adj2" fmla="val 6589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10" name="Grupp 9">
            <a:extLst>
              <a:ext uri="{FF2B5EF4-FFF2-40B4-BE49-F238E27FC236}">
                <a16:creationId xmlns:a16="http://schemas.microsoft.com/office/drawing/2014/main" id="{EC6BD4F5-40E4-DFFF-B0F3-764AA829562D}"/>
              </a:ext>
            </a:extLst>
          </p:cNvPr>
          <p:cNvGrpSpPr/>
          <p:nvPr userDrawn="1"/>
        </p:nvGrpSpPr>
        <p:grpSpPr>
          <a:xfrm>
            <a:off x="743199" y="3729929"/>
            <a:ext cx="2918651" cy="2615217"/>
            <a:chOff x="805466" y="3840365"/>
            <a:chExt cx="2918651" cy="2615217"/>
          </a:xfrm>
        </p:grpSpPr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FA43BC02-7EAA-B6FD-389E-C8122BBD5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1629" y="3931811"/>
              <a:ext cx="2547014" cy="1695085"/>
            </a:xfrm>
            <a:prstGeom prst="rect">
              <a:avLst/>
            </a:prstGeom>
          </p:spPr>
        </p:pic>
        <p:sp>
          <p:nvSpPr>
            <p:cNvPr id="40" name="textruta 39">
              <a:extLst>
                <a:ext uri="{FF2B5EF4-FFF2-40B4-BE49-F238E27FC236}">
                  <a16:creationId xmlns:a16="http://schemas.microsoft.com/office/drawing/2014/main" id="{1C4CB6E8-C7BE-0295-1A1B-DE2702C53732}"/>
                </a:ext>
              </a:extLst>
            </p:cNvPr>
            <p:cNvSpPr txBox="1"/>
            <p:nvPr/>
          </p:nvSpPr>
          <p:spPr>
            <a:xfrm>
              <a:off x="805466" y="5716918"/>
              <a:ext cx="2791173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52000" indent="-252000">
                <a:buFont typeface="+mj-lt"/>
                <a:buAutoNum type="arabicPeriod" startAt="4"/>
              </a:pPr>
              <a:r>
                <a:rPr lang="sv-SE" sz="1400" dirty="0">
                  <a:solidFill>
                    <a:schemeClr val="tx2"/>
                  </a:solidFill>
                  <a:latin typeface="+mn-lt"/>
                </a:rPr>
                <a:t>Håll in </a:t>
              </a:r>
              <a:r>
                <a:rPr lang="sv-SE" sz="1400" b="1" i="1" dirty="0" err="1">
                  <a:solidFill>
                    <a:schemeClr val="tx2"/>
                  </a:solidFill>
                  <a:latin typeface="+mn-lt"/>
                </a:rPr>
                <a:t>Shift</a:t>
              </a:r>
              <a:r>
                <a:rPr lang="sv-SE" sz="1400" b="1" i="1" dirty="0">
                  <a:solidFill>
                    <a:schemeClr val="tx2"/>
                  </a:solidFill>
                  <a:latin typeface="+mn-lt"/>
                </a:rPr>
                <a:t>-tangenten</a:t>
              </a:r>
              <a:r>
                <a:rPr lang="sv-SE" sz="1400" i="1" dirty="0">
                  <a:solidFill>
                    <a:schemeClr val="tx2"/>
                  </a:solidFill>
                  <a:latin typeface="+mn-lt"/>
                </a:rPr>
                <a:t> </a:t>
              </a:r>
              <a:r>
                <a:rPr lang="sv-SE" sz="1400" dirty="0">
                  <a:solidFill>
                    <a:schemeClr val="tx2"/>
                  </a:solidFill>
                  <a:latin typeface="+mn-lt"/>
                </a:rPr>
                <a:t>och dra i ringarna i hörnet på bilden för att anpassa storleken.  </a:t>
              </a:r>
            </a:p>
          </p:txBody>
        </p:sp>
        <p:grpSp>
          <p:nvGrpSpPr>
            <p:cNvPr id="12" name="Grupp 11">
              <a:extLst>
                <a:ext uri="{FF2B5EF4-FFF2-40B4-BE49-F238E27FC236}">
                  <a16:creationId xmlns:a16="http://schemas.microsoft.com/office/drawing/2014/main" id="{D3628FB0-D482-E847-11AC-8077E83818A5}"/>
                </a:ext>
              </a:extLst>
            </p:cNvPr>
            <p:cNvGrpSpPr/>
            <p:nvPr/>
          </p:nvGrpSpPr>
          <p:grpSpPr>
            <a:xfrm>
              <a:off x="3231913" y="3840365"/>
              <a:ext cx="492204" cy="254778"/>
              <a:chOff x="8572677" y="3427184"/>
              <a:chExt cx="492204" cy="254778"/>
            </a:xfrm>
          </p:grpSpPr>
          <p:sp>
            <p:nvSpPr>
              <p:cNvPr id="52" name="Pil: nedåt 51">
                <a:extLst>
                  <a:ext uri="{FF2B5EF4-FFF2-40B4-BE49-F238E27FC236}">
                    <a16:creationId xmlns:a16="http://schemas.microsoft.com/office/drawing/2014/main" id="{B23696D0-DC22-7E5D-1E9A-D8A92AE526B2}"/>
                  </a:ext>
                </a:extLst>
              </p:cNvPr>
              <p:cNvSpPr/>
              <p:nvPr/>
            </p:nvSpPr>
            <p:spPr>
              <a:xfrm rot="5400000">
                <a:off x="8850261" y="3467341"/>
                <a:ext cx="218114" cy="211127"/>
              </a:xfrm>
              <a:prstGeom prst="downArrow">
                <a:avLst>
                  <a:gd name="adj1" fmla="val 50000"/>
                  <a:gd name="adj2" fmla="val 65894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>
                  <a:solidFill>
                    <a:schemeClr val="tx2"/>
                  </a:solidFill>
                  <a:latin typeface="+mn-lt"/>
                </a:endParaRPr>
              </a:p>
            </p:txBody>
          </p:sp>
          <p:sp>
            <p:nvSpPr>
              <p:cNvPr id="53" name="Ellips 52">
                <a:extLst>
                  <a:ext uri="{FF2B5EF4-FFF2-40B4-BE49-F238E27FC236}">
                    <a16:creationId xmlns:a16="http://schemas.microsoft.com/office/drawing/2014/main" id="{84028F0A-7028-DA4E-D139-6BF575D31040}"/>
                  </a:ext>
                </a:extLst>
              </p:cNvPr>
              <p:cNvSpPr/>
              <p:nvPr/>
            </p:nvSpPr>
            <p:spPr>
              <a:xfrm>
                <a:off x="8572677" y="3427184"/>
                <a:ext cx="254778" cy="254778"/>
              </a:xfrm>
              <a:prstGeom prst="ellipse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>
                  <a:solidFill>
                    <a:schemeClr val="tx2"/>
                  </a:solidFill>
                  <a:latin typeface="+mn-lt"/>
                </a:endParaRPr>
              </a:p>
            </p:txBody>
          </p:sp>
        </p:grpSp>
      </p:grp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EA501EEE-658E-E246-20C9-B5E16808E0C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18620" y="3821375"/>
            <a:ext cx="2547015" cy="1695085"/>
          </a:xfrm>
          <a:prstGeom prst="rect">
            <a:avLst/>
          </a:prstGeom>
        </p:spPr>
      </p:pic>
      <p:sp>
        <p:nvSpPr>
          <p:cNvPr id="15" name="Pil: nedåt 14">
            <a:extLst>
              <a:ext uri="{FF2B5EF4-FFF2-40B4-BE49-F238E27FC236}">
                <a16:creationId xmlns:a16="http://schemas.microsoft.com/office/drawing/2014/main" id="{379EF2D4-30C3-3A52-FE20-F156D6CD0EFA}"/>
              </a:ext>
            </a:extLst>
          </p:cNvPr>
          <p:cNvSpPr/>
          <p:nvPr userDrawn="1"/>
        </p:nvSpPr>
        <p:spPr>
          <a:xfrm rot="16200000">
            <a:off x="5012013" y="5301839"/>
            <a:ext cx="218114" cy="211127"/>
          </a:xfrm>
          <a:prstGeom prst="downArrow">
            <a:avLst>
              <a:gd name="adj1" fmla="val 50000"/>
              <a:gd name="adj2" fmla="val 6589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706C3F30-5308-8793-C63B-9546CA4D9137}"/>
              </a:ext>
            </a:extLst>
          </p:cNvPr>
          <p:cNvSpPr txBox="1"/>
          <p:nvPr userDrawn="1"/>
        </p:nvSpPr>
        <p:spPr>
          <a:xfrm>
            <a:off x="3931164" y="5606482"/>
            <a:ext cx="57568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2000" indent="-252000">
              <a:buFont typeface="+mj-lt"/>
              <a:buAutoNum type="arabicPeriod" startAt="5"/>
            </a:pPr>
            <a:r>
              <a:rPr lang="sv-SE" sz="1400" dirty="0">
                <a:solidFill>
                  <a:schemeClr val="tx2"/>
                </a:solidFill>
                <a:latin typeface="+mn-lt"/>
              </a:rPr>
              <a:t>Högerklicka på bilden och välj </a:t>
            </a:r>
            <a:r>
              <a:rPr lang="sv-SE" sz="1400" b="1" i="1" dirty="0">
                <a:solidFill>
                  <a:schemeClr val="tx2"/>
                </a:solidFill>
                <a:latin typeface="+mn-lt"/>
              </a:rPr>
              <a:t>Placera längst bak</a:t>
            </a:r>
            <a:r>
              <a:rPr lang="sv-SE" sz="1400" dirty="0">
                <a:solidFill>
                  <a:schemeClr val="tx2"/>
                </a:solidFill>
                <a:latin typeface="+mn-lt"/>
              </a:rPr>
              <a:t> för att bilden ska hamna bakom sidnumreringen</a:t>
            </a: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733E5478-BF81-85D1-7C7A-D252553B55C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172" r="5611"/>
          <a:stretch/>
        </p:blipFill>
        <p:spPr>
          <a:xfrm>
            <a:off x="7237879" y="3821374"/>
            <a:ext cx="2567575" cy="1695085"/>
          </a:xfrm>
          <a:prstGeom prst="rect">
            <a:avLst/>
          </a:prstGeom>
        </p:spPr>
      </p:pic>
      <p:sp>
        <p:nvSpPr>
          <p:cNvPr id="19" name="Pil: nedåt 18">
            <a:extLst>
              <a:ext uri="{FF2B5EF4-FFF2-40B4-BE49-F238E27FC236}">
                <a16:creationId xmlns:a16="http://schemas.microsoft.com/office/drawing/2014/main" id="{602670ED-6C32-8641-E319-886BDD2E3C45}"/>
              </a:ext>
            </a:extLst>
          </p:cNvPr>
          <p:cNvSpPr/>
          <p:nvPr userDrawn="1"/>
        </p:nvSpPr>
        <p:spPr>
          <a:xfrm rot="5400000">
            <a:off x="9661633" y="4049323"/>
            <a:ext cx="218114" cy="211127"/>
          </a:xfrm>
          <a:prstGeom prst="downArrow">
            <a:avLst>
              <a:gd name="adj1" fmla="val 50000"/>
              <a:gd name="adj2" fmla="val 6589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Ellips 21">
            <a:extLst>
              <a:ext uri="{FF2B5EF4-FFF2-40B4-BE49-F238E27FC236}">
                <a16:creationId xmlns:a16="http://schemas.microsoft.com/office/drawing/2014/main" id="{20AEBA20-1F59-E7AA-AF86-B587BBB47F04}"/>
              </a:ext>
            </a:extLst>
          </p:cNvPr>
          <p:cNvSpPr/>
          <p:nvPr userDrawn="1"/>
        </p:nvSpPr>
        <p:spPr>
          <a:xfrm>
            <a:off x="9086584" y="3845171"/>
            <a:ext cx="614524" cy="614524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ADD5326C-B90C-B929-AE3B-50E48D71350B}"/>
              </a:ext>
            </a:extLst>
          </p:cNvPr>
          <p:cNvSpPr txBox="1"/>
          <p:nvPr userDrawn="1"/>
        </p:nvSpPr>
        <p:spPr>
          <a:xfrm>
            <a:off x="10003275" y="366440"/>
            <a:ext cx="1867612" cy="1867612"/>
          </a:xfrm>
          <a:prstGeom prst="ellipse">
            <a:avLst/>
          </a:prstGeom>
          <a:solidFill>
            <a:schemeClr val="tx2"/>
          </a:solidFill>
        </p:spPr>
        <p:txBody>
          <a:bodyPr wrap="square" rtlCol="0">
            <a:noAutofit/>
          </a:bodyPr>
          <a:lstStyle/>
          <a:p>
            <a:pPr algn="ctr"/>
            <a:r>
              <a:rPr lang="sv-SE" sz="1400" b="1" i="1" dirty="0">
                <a:solidFill>
                  <a:schemeClr val="bg1"/>
                </a:solidFill>
              </a:rPr>
              <a:t>Steg 1 och 2 appliceras även att infoga en ny ikon på startbilderna!</a:t>
            </a:r>
          </a:p>
        </p:txBody>
      </p:sp>
      <p:pic>
        <p:nvPicPr>
          <p:cNvPr id="26" name="Platshållare för bild 8">
            <a:extLst>
              <a:ext uri="{FF2B5EF4-FFF2-40B4-BE49-F238E27FC236}">
                <a16:creationId xmlns:a16="http://schemas.microsoft.com/office/drawing/2014/main" id="{EC4C7D67-A6C1-BFC8-206A-52AEBB5EAE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937081" y="1924424"/>
            <a:ext cx="706451" cy="706451"/>
          </a:xfrm>
          <a:prstGeom prst="rect">
            <a:avLst/>
          </a:prstGeom>
        </p:spPr>
      </p:pic>
      <p:sp>
        <p:nvSpPr>
          <p:cNvPr id="24" name="textruta 23">
            <a:extLst>
              <a:ext uri="{FF2B5EF4-FFF2-40B4-BE49-F238E27FC236}">
                <a16:creationId xmlns:a16="http://schemas.microsoft.com/office/drawing/2014/main" id="{99CEF0B2-7405-A0D9-7D11-86008B578797}"/>
              </a:ext>
            </a:extLst>
          </p:cNvPr>
          <p:cNvSpPr txBox="1"/>
          <p:nvPr userDrawn="1"/>
        </p:nvSpPr>
        <p:spPr>
          <a:xfrm>
            <a:off x="713575" y="408192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4000" b="1" dirty="0">
                <a:solidFill>
                  <a:schemeClr val="tx2"/>
                </a:solidFill>
                <a:latin typeface="+mj-lt"/>
              </a:rPr>
              <a:t>Så här infogar du en ny bild</a:t>
            </a:r>
          </a:p>
        </p:txBody>
      </p:sp>
    </p:spTree>
    <p:extLst>
      <p:ext uri="{BB962C8B-B14F-4D97-AF65-F5344CB8AC3E}">
        <p14:creationId xmlns:p14="http://schemas.microsoft.com/office/powerpoint/2010/main" val="2465121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AE8400-3930-E8E6-4121-E11BA7CA68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27E9977-525E-16F4-F4A0-330F9A31C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1E9682A-F200-9B9A-FC09-47C69661A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685B-489D-4E72-9398-4790BC83CCEE}" type="datetime1">
              <a:rPr lang="sv-SE" smtClean="0"/>
              <a:t>2026-10-20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79BF978-F92D-FA6A-133D-EA3B00F84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DFF8BC2-F127-1F1C-A125-1620726E8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B4AC6-E43E-4BEC-81D0-66C684A7F3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46272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AC578E-6BF0-DC17-5C9D-CC6F6762A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7F2C8A9-439E-6AE1-5728-C2929E9A1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68DA84B-6634-FEAC-468E-765A37C2C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FAF7B-25AF-4E75-968E-36463609E510}" type="datetime1">
              <a:rPr lang="sv-SE" smtClean="0"/>
              <a:t>2026-10-20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5E4F838-6DD4-B2A4-E13A-8A63E2C8F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2812246-F332-135D-E38E-B73773E07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B4AC6-E43E-4BEC-81D0-66C684A7F3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49964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58B2D2-5523-9865-3183-3C6A07AD3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349F074-79CF-C86F-BA19-E3000DFB7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6B3221-BC78-1155-469B-647025737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4B19-85F7-4821-83CD-0CF1DDEE32EE}" type="datetime1">
              <a:rPr lang="sv-SE" smtClean="0"/>
              <a:t>2026-10-20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BAB69C6-B620-4F0A-BCDE-48BCAA664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6FF2737-4D9A-990D-67EF-9BAED7587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B4AC6-E43E-4BEC-81D0-66C684A7F3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79170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44EBC6-8677-2F35-E24A-6FF32D929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B928E7-8EF5-23C9-8D09-F605D1D84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2432D79-7489-F45F-5AA0-EC578E9F19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CEC021C-77CC-6231-CEAA-38A441CAA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DA800-330D-4870-A822-F9E4C399F373}" type="datetime1">
              <a:rPr lang="sv-SE" smtClean="0"/>
              <a:t>2026-10-20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69E8DD6-4DE9-97A7-3B70-D2AED44AE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5393A6A-6C5C-C71C-A958-6DFC5D4A9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B4AC6-E43E-4BEC-81D0-66C684A7F3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44344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53A16C-4AE4-47CF-89D8-64B1E29E6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07AA3CA-C766-9B36-262D-0A85527AB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79E4896-B727-8404-5E1E-7D0346B68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C2E12ED-F9CC-938A-44C9-6942058670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5F6FBC2-734B-8620-DCE6-C4D532F6D8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D60AC0E-5944-91D6-A701-860147E91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92951-913D-450E-A1EC-27F3285863ED}" type="datetime1">
              <a:rPr lang="sv-SE" smtClean="0"/>
              <a:t>2026-10-20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3DF061A-2618-8BF3-6369-B6422F1D7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3C4D430-A4AA-93C4-8C45-61FECE1DA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B4AC6-E43E-4BEC-81D0-66C684A7F3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69486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16027A-83CF-BDC8-A7FC-3A3481356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9A8F4A4-DFEF-C1E5-694D-F78C49740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480E2-A7F2-4122-9FAD-B56475B7B176}" type="datetime1">
              <a:rPr lang="sv-SE" smtClean="0"/>
              <a:t>2026-10-20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5D01BF8-3305-D2E2-8B06-29A821C0A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E32D756-9EF3-2380-F28E-7DBF782BE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B4AC6-E43E-4BEC-81D0-66C684A7F3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30282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F9D44D4-FFF1-41C6-6A9C-46197989C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53AB9-93FB-497F-AD68-F39C3F8317D5}" type="datetime1">
              <a:rPr lang="sv-SE" smtClean="0"/>
              <a:t>2026-10-20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EE00E3B-453E-F859-B051-1D3C6F017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E34E3DF-39F8-2330-1458-B9F55CE39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B4AC6-E43E-4BEC-81D0-66C684A7F3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07919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DE2BDE-2C76-530F-0550-EEB47F1AE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25514A-D655-C7A9-F8A9-BFBE8436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9CAA52D-50DE-9002-49ED-0A0A18F176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A322611-10A7-C88F-EB6F-99930B960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93729-DD0D-403D-9884-FF7995F39056}" type="datetime1">
              <a:rPr lang="sv-SE" smtClean="0"/>
              <a:t>2026-10-20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277331A-0159-38B2-1948-2708DC420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CC5E4D5-ADEC-1864-4750-F2F6CA8F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B4AC6-E43E-4BEC-81D0-66C684A7F3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55352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0A4714-1FE8-6A96-4735-C4D1EFD79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09B8F7E-4F6C-6804-13F8-0F28B4B0E5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257599B-92C2-AC97-A7B8-EAA7F28B50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9F2E0AA-7C6E-4702-2184-8449FF4D9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907-5109-4828-86A3-13D0DADBFB92}" type="datetime1">
              <a:rPr lang="sv-SE" smtClean="0"/>
              <a:t>2026-10-20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8740D2A-A288-99A5-ED06-A5B28C29C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CFAF846-FB5B-6DEA-CFE1-66B7095C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B4AC6-E43E-4BEC-81D0-66C684A7F3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28144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6D0EB9-4357-1F1C-A607-81C3E258B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F1F3C77-2094-EF65-38FD-79004F1C01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8A9C5B3-E579-AB8C-97DF-BF76E5585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FDAA7-0807-45C2-B0EF-A8B6751323B7}" type="datetime1">
              <a:rPr lang="sv-SE" smtClean="0"/>
              <a:t>2026-10-20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0291E7B-76A4-18B3-CDD3-6EB455A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5773FC0-B862-5C61-E736-A420F19F9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B4AC6-E43E-4BEC-81D0-66C684A7F3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0930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CD75A97-018F-8FDA-83C2-558C295B8E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FB332DD-DE40-97A1-47F3-9FEC7BE238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EFED3D-CD5B-F81C-FF22-B5DF56792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6645F-3798-409D-9FC8-5CEC8FA5CF26}" type="datetime1">
              <a:rPr lang="sv-SE" smtClean="0"/>
              <a:t>2026-10-20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6644A32-E00F-4FDB-81D4-053FBC379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8F1B648-3BC3-9EE4-EE14-32DA8DEC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B4AC6-E43E-4BEC-81D0-66C684A7F3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3255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2F91487-93B0-A4DA-47D3-69C5F5657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B796BB3-7AE0-A42E-6ACA-E5F73C802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3999BD-154A-EA42-98F7-7F98A06E13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DB9868-163F-4732-B86F-46CF5930E78A}" type="datetime1">
              <a:rPr lang="sv-SE" smtClean="0"/>
              <a:t>2026-10-20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B355301-FFD6-5560-8A3B-D5ED88E0E5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191A9EE-FB4B-D928-EB9C-E62DB17F0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EA00F4-0B27-4ED4-8DD5-AE8F38D1C17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787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8" r:id="rId2"/>
    <p:sldLayoutId id="2147483690" r:id="rId3"/>
    <p:sldLayoutId id="2147483695" r:id="rId4"/>
    <p:sldLayoutId id="2147483696" r:id="rId5"/>
    <p:sldLayoutId id="2147483697" r:id="rId6"/>
    <p:sldLayoutId id="2147483665" r:id="rId7"/>
    <p:sldLayoutId id="2147483699" r:id="rId8"/>
    <p:sldLayoutId id="2147483700" r:id="rId9"/>
    <p:sldLayoutId id="2147483701" r:id="rId10"/>
    <p:sldLayoutId id="2147483669" r:id="rId11"/>
    <p:sldLayoutId id="2147483670" r:id="rId12"/>
    <p:sldLayoutId id="2147483671" r:id="rId13"/>
    <p:sldLayoutId id="2147483692" r:id="rId14"/>
    <p:sldLayoutId id="2147483693" r:id="rId15"/>
    <p:sldLayoutId id="2147483694" r:id="rId16"/>
    <p:sldLayoutId id="2147483675" r:id="rId17"/>
    <p:sldLayoutId id="2147483676" r:id="rId18"/>
    <p:sldLayoutId id="2147483677" r:id="rId19"/>
    <p:sldLayoutId id="2147483680" r:id="rId20"/>
    <p:sldLayoutId id="2147483681" r:id="rId21"/>
    <p:sldLayoutId id="2147483682" r:id="rId22"/>
    <p:sldLayoutId id="2147483684" r:id="rId23"/>
    <p:sldLayoutId id="2147483685" r:id="rId24"/>
    <p:sldLayoutId id="2147483686" r:id="rId25"/>
    <p:sldLayoutId id="2147483678" r:id="rId26"/>
    <p:sldLayoutId id="2147483679" r:id="rId27"/>
    <p:sldLayoutId id="2147483683" r:id="rId2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7491" userDrawn="1">
          <p15:clr>
            <a:srgbClr val="F26B43"/>
          </p15:clr>
        </p15:guide>
        <p15:guide id="4" orient="horz" pos="187" userDrawn="1">
          <p15:clr>
            <a:srgbClr val="F26B43"/>
          </p15:clr>
        </p15:guide>
        <p15:guide id="5" pos="189" userDrawn="1">
          <p15:clr>
            <a:srgbClr val="F26B43"/>
          </p15:clr>
        </p15:guide>
        <p15:guide id="6" orient="horz" pos="4133" userDrawn="1">
          <p15:clr>
            <a:srgbClr val="F26B43"/>
          </p15:clr>
        </p15:guide>
        <p15:guide id="7" pos="551" userDrawn="1">
          <p15:clr>
            <a:srgbClr val="F26B43"/>
          </p15:clr>
        </p15:guide>
        <p15:guide id="8" pos="7129" userDrawn="1">
          <p15:clr>
            <a:srgbClr val="F26B43"/>
          </p15:clr>
        </p15:guide>
        <p15:guide id="9" orient="horz" pos="550" userDrawn="1">
          <p15:clr>
            <a:srgbClr val="F26B43"/>
          </p15:clr>
        </p15:guide>
        <p15:guide id="10" orient="horz" pos="377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E6AA4A6-01D6-4D0C-B85A-285318DE7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95B288C-D416-C88A-659D-699B16C28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305ED59-70F9-7667-509E-CC16D922C7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84AC4E-260F-4A7F-A199-B2D75B2B5699}" type="datetime1">
              <a:rPr lang="sv-SE" smtClean="0"/>
              <a:t>2026-10-20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CF5DC53-38D9-4802-2571-83E3E3C48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32364D-6E66-C8DC-1106-837724FE4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DB4AC6-E43E-4BEC-81D0-66C684A7F3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512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EB58CB-EC5A-99AC-AF10-0368C2533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648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60784B12-3F19-D522-2C96-CF10D93C7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Välkomstrubrik</a:t>
            </a:r>
          </a:p>
        </p:txBody>
      </p:sp>
      <p:sp>
        <p:nvSpPr>
          <p:cNvPr id="7" name="Underrubrik 6">
            <a:extLst>
              <a:ext uri="{FF2B5EF4-FFF2-40B4-BE49-F238E27FC236}">
                <a16:creationId xmlns:a16="http://schemas.microsoft.com/office/drawing/2014/main" id="{A3EB658F-0F39-E861-B05A-A2D33D020D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Eventuell underrubrik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AC148A1-1A07-8703-7B6D-A5CEA626560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24D3B88-BF96-4614-9A0D-5DA3AC766BF7}" type="datetime1">
              <a:rPr lang="sv-SE" smtClean="0"/>
              <a:t>2026-10-20</a:t>
            </a:fld>
            <a:endParaRPr lang="sv-SE" dirty="0"/>
          </a:p>
        </p:txBody>
      </p:sp>
      <p:pic>
        <p:nvPicPr>
          <p:cNvPr id="23" name="Platshållare för bild 22" descr="En bild som visar utomhus, gräs, himmel, vandra&#10;&#10;AI-genererat innehåll kan vara felaktigt.">
            <a:extLst>
              <a:ext uri="{FF2B5EF4-FFF2-40B4-BE49-F238E27FC236}">
                <a16:creationId xmlns:a16="http://schemas.microsoft.com/office/drawing/2014/main" id="{6331642E-44A7-BE2C-691C-2E62F15AD95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45" b="-26"/>
          <a:stretch>
            <a:fillRect/>
          </a:stretch>
        </p:blipFill>
        <p:spPr>
          <a:xfrm>
            <a:off x="0" y="0"/>
            <a:ext cx="6104865" cy="4633963"/>
          </a:xfrm>
        </p:spPr>
      </p:pic>
    </p:spTree>
    <p:extLst>
      <p:ext uri="{BB962C8B-B14F-4D97-AF65-F5344CB8AC3E}">
        <p14:creationId xmlns:p14="http://schemas.microsoft.com/office/powerpoint/2010/main" val="2137728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A84C5-BE72-F656-D6DB-AAA7D0E00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C21C012-7238-568E-C49F-F348EA9048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Välkomstrubrik</a:t>
            </a:r>
          </a:p>
        </p:txBody>
      </p:sp>
      <p:sp>
        <p:nvSpPr>
          <p:cNvPr id="7" name="Underrubrik 6">
            <a:extLst>
              <a:ext uri="{FF2B5EF4-FFF2-40B4-BE49-F238E27FC236}">
                <a16:creationId xmlns:a16="http://schemas.microsoft.com/office/drawing/2014/main" id="{F9A225DD-AAC6-CAAF-8541-4FABD3B183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Eventuell underrubrik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595DDEA-2608-B50C-B9BA-8FD1E3D562E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029092-C79A-49C9-B1B9-CD2296451FAC}" type="datetime1">
              <a:rPr lang="sv-SE" smtClean="0"/>
              <a:t>2026-10-20</a:t>
            </a:fld>
            <a:endParaRPr lang="sv-SE" dirty="0"/>
          </a:p>
        </p:txBody>
      </p:sp>
      <p:pic>
        <p:nvPicPr>
          <p:cNvPr id="21" name="Platshållare för bild 20" descr="En bild som visar utomhus, text, skog, solljus&#10;&#10;AI-genererat innehåll kan vara felaktigt.">
            <a:extLst>
              <a:ext uri="{FF2B5EF4-FFF2-40B4-BE49-F238E27FC236}">
                <a16:creationId xmlns:a16="http://schemas.microsoft.com/office/drawing/2014/main" id="{4395ED7A-164D-3F32-740F-F482357F997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104865" cy="4633963"/>
          </a:xfrm>
        </p:spPr>
      </p:pic>
    </p:spTree>
    <p:extLst>
      <p:ext uri="{BB962C8B-B14F-4D97-AF65-F5344CB8AC3E}">
        <p14:creationId xmlns:p14="http://schemas.microsoft.com/office/powerpoint/2010/main" val="3004203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9FF0B-DCEF-6040-EF29-A1DC6BF7E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2B4973F3-66DA-9439-7463-07C3CB99FE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En rubrik</a:t>
            </a:r>
          </a:p>
        </p:txBody>
      </p:sp>
      <p:sp>
        <p:nvSpPr>
          <p:cNvPr id="7" name="Underrubrik 6">
            <a:extLst>
              <a:ext uri="{FF2B5EF4-FFF2-40B4-BE49-F238E27FC236}">
                <a16:creationId xmlns:a16="http://schemas.microsoft.com/office/drawing/2014/main" id="{CD72AE34-C86D-3AB9-F998-F6419CA936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err="1"/>
              <a:t>Ebis</a:t>
            </a:r>
            <a:r>
              <a:rPr lang="sv-SE" dirty="0"/>
              <a:t>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  <a:p>
            <a:endParaRPr lang="sv-SE" dirty="0"/>
          </a:p>
        </p:txBody>
      </p:sp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5266F670-1B6B-3035-282D-FD27F81FB41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/>
      </p:pic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E0FE4410-80E9-07C5-C064-BF44BE6418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EA00F4-0B27-4ED4-8DD5-AE8F38D1C172}" type="slidenum">
              <a:rPr lang="sv-SE" smtClean="0"/>
              <a:pPr/>
              <a:t>4</a:t>
            </a:fld>
            <a:endParaRPr lang="sv-SE" dirty="0"/>
          </a:p>
        </p:txBody>
      </p:sp>
      <p:pic>
        <p:nvPicPr>
          <p:cNvPr id="8" name="Platshållare för bild 7" descr="En bild som visar utomhus, gräs, himmel, vandra&#10;&#10;AI-genererat innehåll kan vara felaktigt.">
            <a:extLst>
              <a:ext uri="{FF2B5EF4-FFF2-40B4-BE49-F238E27FC236}">
                <a16:creationId xmlns:a16="http://schemas.microsoft.com/office/drawing/2014/main" id="{15BF7F61-899C-093F-0764-25AF0EDCA7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973217" cy="3774973"/>
          </a:xfrm>
        </p:spPr>
      </p:pic>
    </p:spTree>
    <p:extLst>
      <p:ext uri="{BB962C8B-B14F-4D97-AF65-F5344CB8AC3E}">
        <p14:creationId xmlns:p14="http://schemas.microsoft.com/office/powerpoint/2010/main" val="281183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70EAD-354C-7A05-CA61-A929945F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2DFBCA8A-ADE3-16A5-7554-56F14564CB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En rubrik</a:t>
            </a:r>
          </a:p>
        </p:txBody>
      </p:sp>
      <p:sp>
        <p:nvSpPr>
          <p:cNvPr id="7" name="Underrubrik 6">
            <a:extLst>
              <a:ext uri="{FF2B5EF4-FFF2-40B4-BE49-F238E27FC236}">
                <a16:creationId xmlns:a16="http://schemas.microsoft.com/office/drawing/2014/main" id="{0088A4CE-A559-B6D2-5A06-F80AD9C6F8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err="1"/>
              <a:t>Ebis</a:t>
            </a:r>
            <a:r>
              <a:rPr lang="sv-SE" dirty="0"/>
              <a:t>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  <a:p>
            <a:endParaRPr lang="sv-SE" dirty="0"/>
          </a:p>
        </p:txBody>
      </p:sp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510FC12A-50EB-0F4C-BE3C-028CAC1F8C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/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205666A-A6DB-06A9-55C6-6BED1ECF8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EA00F4-0B27-4ED4-8DD5-AE8F38D1C172}" type="slidenum">
              <a:rPr lang="sv-SE" smtClean="0"/>
              <a:pPr/>
              <a:t>5</a:t>
            </a:fld>
            <a:endParaRPr lang="sv-SE" dirty="0"/>
          </a:p>
        </p:txBody>
      </p:sp>
      <p:pic>
        <p:nvPicPr>
          <p:cNvPr id="5" name="Platshållare för bild 4">
            <a:extLst>
              <a:ext uri="{FF2B5EF4-FFF2-40B4-BE49-F238E27FC236}">
                <a16:creationId xmlns:a16="http://schemas.microsoft.com/office/drawing/2014/main" id="{CF1F2BE6-0F7B-D6DB-4CD0-798CD22277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099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47791-1DCF-6EDA-3F36-AD9E1F02D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98F40F12-AD6F-EAE3-EAE0-D3118D52D8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En rubrik</a:t>
            </a:r>
          </a:p>
        </p:txBody>
      </p:sp>
      <p:sp>
        <p:nvSpPr>
          <p:cNvPr id="7" name="Underrubrik 6">
            <a:extLst>
              <a:ext uri="{FF2B5EF4-FFF2-40B4-BE49-F238E27FC236}">
                <a16:creationId xmlns:a16="http://schemas.microsoft.com/office/drawing/2014/main" id="{0BC5A3D5-D266-5F69-5981-23EFB0C80A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err="1"/>
              <a:t>Ebis</a:t>
            </a:r>
            <a:r>
              <a:rPr lang="sv-SE" dirty="0"/>
              <a:t>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  <a:p>
            <a:endParaRPr lang="sv-SE" dirty="0"/>
          </a:p>
        </p:txBody>
      </p:sp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06311CE0-140A-B318-59B9-B7F766BED0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/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B029A17F-E06A-0508-80B0-C068BE0A1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EA00F4-0B27-4ED4-8DD5-AE8F38D1C172}" type="slidenum">
              <a:rPr lang="sv-SE" smtClean="0"/>
              <a:pPr/>
              <a:t>6</a:t>
            </a:fld>
            <a:endParaRPr lang="sv-SE" dirty="0"/>
          </a:p>
        </p:txBody>
      </p:sp>
      <p:pic>
        <p:nvPicPr>
          <p:cNvPr id="12" name="Platshållare för bild 11">
            <a:extLst>
              <a:ext uri="{FF2B5EF4-FFF2-40B4-BE49-F238E27FC236}">
                <a16:creationId xmlns:a16="http://schemas.microsoft.com/office/drawing/2014/main" id="{972C1447-589C-69D9-79B5-F9E708827C6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802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597F0-DB80-593C-ABB7-37C68941A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326DD8BC-6F77-76BE-A722-AAE8949475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En rubrik</a:t>
            </a:r>
          </a:p>
        </p:txBody>
      </p:sp>
      <p:sp>
        <p:nvSpPr>
          <p:cNvPr id="7" name="Underrubrik 6">
            <a:extLst>
              <a:ext uri="{FF2B5EF4-FFF2-40B4-BE49-F238E27FC236}">
                <a16:creationId xmlns:a16="http://schemas.microsoft.com/office/drawing/2014/main" id="{51BD814C-4BA2-E149-4BE8-4E51EF72CD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err="1"/>
              <a:t>Ebis</a:t>
            </a:r>
            <a:r>
              <a:rPr lang="sv-SE" dirty="0"/>
              <a:t>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  <a:p>
            <a:endParaRPr lang="sv-SE" dirty="0"/>
          </a:p>
        </p:txBody>
      </p:sp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9301E9B0-2947-6EAA-75C6-14605CCE4E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/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CEC4D22C-AF15-F978-64ED-C384C1BED8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EA00F4-0B27-4ED4-8DD5-AE8F38D1C172}" type="slidenum">
              <a:rPr lang="sv-SE" smtClean="0"/>
              <a:pPr/>
              <a:t>7</a:t>
            </a:fld>
            <a:endParaRPr lang="sv-SE" dirty="0"/>
          </a:p>
        </p:txBody>
      </p:sp>
      <p:pic>
        <p:nvPicPr>
          <p:cNvPr id="13" name="Platshållare för bild 12">
            <a:extLst>
              <a:ext uri="{FF2B5EF4-FFF2-40B4-BE49-F238E27FC236}">
                <a16:creationId xmlns:a16="http://schemas.microsoft.com/office/drawing/2014/main" id="{E8317859-E342-3462-328C-337A8922BF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266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327DA-9EFF-9651-9F97-624379589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D8D90E-87A0-ECC8-ED7A-D4B7D6D15F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En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D7B053C-0BD8-0569-C975-093191A7EA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Ebis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2C152B9-E3A7-ACD6-4FFE-6D4ACA7FB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EA00F4-0B27-4ED4-8DD5-AE8F38D1C172}" type="slidenum">
              <a:rPr lang="sv-SE" smtClean="0"/>
              <a:pPr/>
              <a:t>8</a:t>
            </a:fld>
            <a:endParaRPr lang="sv-SE" dirty="0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85C85643-FE51-8CB6-C10A-929690742C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sv-SE" dirty="0"/>
              <a:t>En vinjett</a:t>
            </a:r>
          </a:p>
        </p:txBody>
      </p:sp>
    </p:spTree>
    <p:extLst>
      <p:ext uri="{BB962C8B-B14F-4D97-AF65-F5344CB8AC3E}">
        <p14:creationId xmlns:p14="http://schemas.microsoft.com/office/powerpoint/2010/main" val="4054182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2813C-1841-E18B-CB82-4D818DD17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0BD9A68-7E48-C113-46A5-D4329DB63F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sv-SE" dirty="0"/>
              <a:t>En vinjett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21EAA0B-4AC4-F815-0F23-5E69299A72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En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66C31DF-22B5-AE9D-D74C-D62EE374A3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Ebis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59D337F-35E0-F064-07AB-32F2F6FC72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EA00F4-0B27-4ED4-8DD5-AE8F38D1C172}" type="slidenum">
              <a:rPr lang="sv-SE" smtClean="0"/>
              <a:pPr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22505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2782A-A19C-0526-D814-54C10A335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940B8E-BBCB-B434-BD1A-1ED97DB97D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En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2FC6109-9103-A231-8429-9F9EDDFD67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Ebis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4AA9DA8-E51A-8517-A0CB-34DD3DCD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EA00F4-0B27-4ED4-8DD5-AE8F38D1C172}" type="slidenum">
              <a:rPr lang="sv-SE" smtClean="0"/>
              <a:pPr/>
              <a:t>10</a:t>
            </a:fld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39C488D-5BE3-FACC-53E2-8AED893494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sv-SE" dirty="0"/>
              <a:t>En vinjett</a:t>
            </a:r>
          </a:p>
        </p:txBody>
      </p:sp>
    </p:spTree>
    <p:extLst>
      <p:ext uri="{BB962C8B-B14F-4D97-AF65-F5344CB8AC3E}">
        <p14:creationId xmlns:p14="http://schemas.microsoft.com/office/powerpoint/2010/main" val="1642880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7449B-9C1E-B60A-656E-3D393942E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F2EF0D-3F34-31A7-9EC1-DE5DF24899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En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383CE0D-A189-4379-C656-08F7DA6708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Ebis ut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arum</a:t>
            </a:r>
            <a:r>
              <a:rPr lang="sv-SE" dirty="0"/>
              <a:t> </a:t>
            </a:r>
            <a:r>
              <a:rPr lang="sv-SE" dirty="0" err="1"/>
              <a:t>ipsuntur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lam</a:t>
            </a:r>
          </a:p>
          <a:p>
            <a:r>
              <a:rPr lang="sv-SE" dirty="0" err="1"/>
              <a:t>doluta</a:t>
            </a:r>
            <a:r>
              <a:rPr lang="sv-SE" dirty="0"/>
              <a:t> sam </a:t>
            </a:r>
            <a:r>
              <a:rPr lang="sv-SE" dirty="0" err="1"/>
              <a:t>quidunt</a:t>
            </a:r>
            <a:r>
              <a:rPr lang="sv-SE" dirty="0"/>
              <a:t> </a:t>
            </a:r>
            <a:r>
              <a:rPr lang="sv-SE" dirty="0" err="1"/>
              <a:t>offic</a:t>
            </a:r>
            <a:r>
              <a:rPr lang="sv-SE" dirty="0"/>
              <a:t> </a:t>
            </a:r>
            <a:r>
              <a:rPr lang="sv-SE" dirty="0" err="1"/>
              <a:t>tem</a:t>
            </a:r>
            <a:r>
              <a:rPr lang="sv-SE" dirty="0"/>
              <a:t> </a:t>
            </a:r>
            <a:r>
              <a:rPr lang="sv-SE" dirty="0" err="1"/>
              <a:t>cumet</a:t>
            </a:r>
            <a:r>
              <a:rPr lang="sv-SE" dirty="0"/>
              <a:t>, </a:t>
            </a:r>
            <a:r>
              <a:rPr lang="sv-SE" dirty="0" err="1"/>
              <a:t>quissin</a:t>
            </a:r>
            <a:endParaRPr lang="sv-SE" dirty="0"/>
          </a:p>
          <a:p>
            <a:r>
              <a:rPr lang="sv-SE" dirty="0" err="1"/>
              <a:t>Ullesti</a:t>
            </a:r>
            <a:r>
              <a:rPr lang="sv-SE" dirty="0"/>
              <a:t> </a:t>
            </a:r>
            <a:r>
              <a:rPr lang="sv-SE" dirty="0" err="1"/>
              <a:t>busciis</a:t>
            </a:r>
            <a:r>
              <a:rPr lang="sv-SE" dirty="0"/>
              <a:t> </a:t>
            </a:r>
            <a:r>
              <a:rPr lang="sv-SE" dirty="0" err="1"/>
              <a:t>sendel</a:t>
            </a:r>
            <a:r>
              <a:rPr lang="sv-SE" dirty="0"/>
              <a:t> </a:t>
            </a:r>
            <a:r>
              <a:rPr lang="sv-SE" dirty="0" err="1"/>
              <a:t>illaborem</a:t>
            </a:r>
            <a:r>
              <a:rPr lang="sv-SE" dirty="0"/>
              <a:t> </a:t>
            </a:r>
            <a:r>
              <a:rPr lang="sv-SE" dirty="0" err="1"/>
              <a:t>qup</a:t>
            </a:r>
            <a:r>
              <a:rPr lang="sv-SE" dirty="0"/>
              <a:t> </a:t>
            </a:r>
            <a:r>
              <a:rPr lang="sv-SE" dirty="0" err="1"/>
              <a:t>officia</a:t>
            </a:r>
            <a:r>
              <a:rPr lang="sv-SE" dirty="0"/>
              <a:t>.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CDBA5BA-AFFB-4039-4949-DE1EDBDF31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lIns="0" tIns="0" rIns="0" bIns="0"/>
          <a:lstStyle/>
          <a:p>
            <a:fld id="{9DEA00F4-0B27-4ED4-8DD5-AE8F38D1C172}" type="slidenum">
              <a:rPr lang="sv-SE" smtClean="0"/>
              <a:pPr/>
              <a:t>11</a:t>
            </a:fld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236752B-7170-C7E7-7738-F4457D3119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sv-SE" dirty="0"/>
              <a:t>En vinjett</a:t>
            </a:r>
          </a:p>
        </p:txBody>
      </p:sp>
    </p:spTree>
    <p:extLst>
      <p:ext uri="{BB962C8B-B14F-4D97-AF65-F5344CB8AC3E}">
        <p14:creationId xmlns:p14="http://schemas.microsoft.com/office/powerpoint/2010/main" val="2399416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64999-E63E-94B8-2D8C-6CF957815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3E89A9F-3080-FD58-9884-4D7A7EF5D3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lIns="0" tIns="0" rIns="0" bIns="0"/>
          <a:lstStyle/>
          <a:p>
            <a:fld id="{9DEA00F4-0B27-4ED4-8DD5-AE8F38D1C172}" type="slidenum">
              <a:rPr lang="sv-SE" smtClean="0"/>
              <a:pPr/>
              <a:t>12</a:t>
            </a:fld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BCB65209-62EE-CE90-7A8E-43F1B7DB91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ut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 </a:t>
            </a:r>
          </a:p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ut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56BE794-1400-52C5-148B-F3B17A97A7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2868460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D198F-B549-BC50-BC5D-D5A9AD905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7A1BEF7-E9EB-106D-72BC-8BBAD24AA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lIns="0" tIns="0" rIns="0" bIns="0"/>
          <a:lstStyle/>
          <a:p>
            <a:fld id="{9DEA00F4-0B27-4ED4-8DD5-AE8F38D1C172}" type="slidenum">
              <a:rPr lang="sv-SE" smtClean="0"/>
              <a:pPr/>
              <a:t>13</a:t>
            </a:fld>
            <a:endParaRPr lang="sv-SE" dirty="0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41E94569-94F0-BC0A-1556-54E2CAEEA4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ut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 </a:t>
            </a:r>
          </a:p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ut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8468FFF-584D-22A1-5EC5-297DB78058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En rubrik</a:t>
            </a:r>
          </a:p>
        </p:txBody>
      </p:sp>
    </p:spTree>
    <p:extLst>
      <p:ext uri="{BB962C8B-B14F-4D97-AF65-F5344CB8AC3E}">
        <p14:creationId xmlns:p14="http://schemas.microsoft.com/office/powerpoint/2010/main" val="3176568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CA55E-4E62-5EBC-569F-E884E259F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7DE4CA-635B-F1E4-D68D-6C2C41B471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713" y="873125"/>
            <a:ext cx="9519599" cy="1120412"/>
          </a:xfrm>
        </p:spPr>
        <p:txBody>
          <a:bodyPr/>
          <a:lstStyle/>
          <a:p>
            <a:r>
              <a:rPr lang="sv-SE" dirty="0"/>
              <a:t>En rubrik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2CCCB0B-9298-CBD8-AFB3-B95DEC0C7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lIns="0" tIns="0" rIns="0" bIns="0"/>
          <a:lstStyle/>
          <a:p>
            <a:fld id="{9DEA00F4-0B27-4ED4-8DD5-AE8F38D1C172}" type="slidenum">
              <a:rPr lang="sv-SE" smtClean="0"/>
              <a:pPr/>
              <a:t>14</a:t>
            </a:fld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55B92C0-7B71-C0CE-1FD4-CAC2D195D5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ut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 </a:t>
            </a:r>
          </a:p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ut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523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1548F-E948-F5F7-3D51-8FF73CB3A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tshållare för bild 10" descr="En bild som visar träd, utomhus, klädsel, person&#10;&#10;AI-genererat innehåll kan vara felaktigt.">
            <a:extLst>
              <a:ext uri="{FF2B5EF4-FFF2-40B4-BE49-F238E27FC236}">
                <a16:creationId xmlns:a16="http://schemas.microsoft.com/office/drawing/2014/main" id="{6E0F7C02-D192-2857-0BB2-57CB5001AD8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50555" y="0"/>
            <a:ext cx="6941445" cy="5273905"/>
          </a:xfrm>
        </p:spPr>
      </p:pic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EFDDE64-ACE4-7F3B-8A46-741B0471C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lIns="0" tIns="0" rIns="0" bIns="0"/>
          <a:lstStyle/>
          <a:p>
            <a:fld id="{9DEA00F4-0B27-4ED4-8DD5-AE8F38D1C172}" type="slidenum">
              <a:rPr lang="sv-SE" smtClean="0"/>
              <a:pPr/>
              <a:t>15</a:t>
            </a:fld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1B7C166-4A1F-66B1-F4D4-34BE963AC9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En rubrik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1E638F3E-02D2-FAB7-8AB4-906C515863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 </a:t>
            </a:r>
          </a:p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 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B5CAC57-E69B-6F5D-9F54-E2111336AB5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sv-SE" b="1" dirty="0"/>
              <a:t>Bildtext</a:t>
            </a:r>
          </a:p>
          <a:p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FADE135-5738-6F2A-5C07-0A61CB8EA47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b="1" dirty="0"/>
              <a:t>Foto: </a:t>
            </a:r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4857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D5EBC-C800-EEF1-90DF-F82B71B9D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071C9390-2B3D-586B-A079-E07C7B2ADEC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03DBA0-B92F-A2AB-4687-EAD93463E0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lIns="0" tIns="0" rIns="0" bIns="0"/>
          <a:lstStyle/>
          <a:p>
            <a:fld id="{9DEA00F4-0B27-4ED4-8DD5-AE8F38D1C172}" type="slidenum">
              <a:rPr lang="sv-SE" smtClean="0"/>
              <a:pPr/>
              <a:t>16</a:t>
            </a:fld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91D2AB5-3541-0B61-7695-C9533C7693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En rubrik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FDFB7E3-E232-CE18-EF05-FF5B19518D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 </a:t>
            </a:r>
          </a:p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 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6E4DB63-F862-2FF9-6515-DEF2B628DA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sv-SE" b="1" dirty="0"/>
              <a:t>Bildtext</a:t>
            </a:r>
          </a:p>
          <a:p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0C46C086-5867-A11A-C3FC-7D55381E48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b="1" dirty="0"/>
              <a:t>Foto: </a:t>
            </a:r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48169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8AE7D-75E6-C5DC-E014-5546BD1E3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C7FC237A-1825-A1DB-D6CC-EF1D88E8072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369E50D-1848-365E-6DE0-F5D4B321C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lIns="0" tIns="0" rIns="0" bIns="0"/>
          <a:lstStyle/>
          <a:p>
            <a:fld id="{9DEA00F4-0B27-4ED4-8DD5-AE8F38D1C172}" type="slidenum">
              <a:rPr lang="sv-SE" smtClean="0"/>
              <a:pPr/>
              <a:t>17</a:t>
            </a:fld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1CBEFF4-8DF6-C782-6A38-2165F73BE8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En rubrik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C44CE676-0F7E-64F8-8480-709A1B7BAB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 </a:t>
            </a:r>
          </a:p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 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9CDA266-D41D-F608-6085-B8E7F7D2F16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sv-SE" b="1" dirty="0"/>
              <a:t>Bildtext</a:t>
            </a:r>
          </a:p>
          <a:p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BC451212-7902-BE16-4096-C95C4FF0E48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b="1" dirty="0"/>
              <a:t>Foto: </a:t>
            </a:r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65366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A4ED3-8815-B720-87BF-3C3A76C5B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tshållare för bild 9" descr="En bild som visar utomhus, gräs, himmel, vandra&#10;&#10;AI-genererat innehåll kan vara felaktigt.">
            <a:extLst>
              <a:ext uri="{FF2B5EF4-FFF2-40B4-BE49-F238E27FC236}">
                <a16:creationId xmlns:a16="http://schemas.microsoft.com/office/drawing/2014/main" id="{ACD5A255-83EF-FA41-AB8F-A0DBC65F3C7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50555" y="0"/>
            <a:ext cx="6941445" cy="5273905"/>
          </a:xfrm>
        </p:spPr>
      </p:pic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80EF4BA-4E8A-B090-5BAE-B1249258BE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lIns="0" tIns="0" rIns="0" bIns="0"/>
          <a:lstStyle/>
          <a:p>
            <a:fld id="{9DEA00F4-0B27-4ED4-8DD5-AE8F38D1C172}" type="slidenum">
              <a:rPr lang="sv-SE" smtClean="0"/>
              <a:pPr/>
              <a:t>18</a:t>
            </a:fld>
            <a:endParaRPr lang="sv-SE" dirty="0"/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5143C780-731C-E08C-BCC1-28EB8313A6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sv-SE" b="1" dirty="0"/>
              <a:t>Bildtext</a:t>
            </a:r>
          </a:p>
          <a:p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7BCBEDCF-F157-2396-6A26-EA0C1771A8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b="1" dirty="0"/>
              <a:t>Foto: </a:t>
            </a:r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  <p:sp>
        <p:nvSpPr>
          <p:cNvPr id="17" name="Rubrik 16">
            <a:extLst>
              <a:ext uri="{FF2B5EF4-FFF2-40B4-BE49-F238E27FC236}">
                <a16:creationId xmlns:a16="http://schemas.microsoft.com/office/drawing/2014/main" id="{FB9CD99B-A6FF-1479-0AE3-BC801A8DC2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En rubrik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B7E3EB3B-0679-22BF-0361-CAEB9683A3E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Aximolore</a:t>
            </a:r>
            <a:r>
              <a:rPr lang="sv-SE" dirty="0"/>
              <a:t> </a:t>
            </a:r>
            <a:r>
              <a:rPr lang="sv-SE" dirty="0" err="1"/>
              <a:t>molorit</a:t>
            </a:r>
            <a:r>
              <a:rPr lang="sv-SE" dirty="0"/>
              <a:t>, </a:t>
            </a:r>
            <a:r>
              <a:rPr lang="sv-SE" dirty="0" err="1"/>
              <a:t>quaturi</a:t>
            </a:r>
            <a:r>
              <a:rPr lang="sv-SE" dirty="0"/>
              <a:t> </a:t>
            </a:r>
            <a:r>
              <a:rPr lang="sv-SE" dirty="0" err="1"/>
              <a:t>atinctir</a:t>
            </a:r>
            <a:r>
              <a:rPr lang="sv-SE" dirty="0"/>
              <a:t> </a:t>
            </a:r>
            <a:r>
              <a:rPr lang="sv-SE" dirty="0" err="1"/>
              <a:t>rectia</a:t>
            </a:r>
            <a:r>
              <a:rPr lang="sv-SE" dirty="0"/>
              <a:t> </a:t>
            </a:r>
            <a:r>
              <a:rPr lang="sv-SE" dirty="0" err="1"/>
              <a:t>verum</a:t>
            </a:r>
            <a:r>
              <a:rPr lang="sv-SE" dirty="0"/>
              <a:t>.</a:t>
            </a:r>
          </a:p>
          <a:p>
            <a:r>
              <a:rPr lang="sv-SE" dirty="0" err="1"/>
              <a:t>Nonecum</a:t>
            </a:r>
            <a:r>
              <a:rPr lang="sv-SE" dirty="0"/>
              <a:t> </a:t>
            </a:r>
            <a:r>
              <a:rPr lang="sv-SE" dirty="0" err="1"/>
              <a:t>harum</a:t>
            </a:r>
            <a:r>
              <a:rPr lang="sv-SE" dirty="0"/>
              <a:t>, </a:t>
            </a:r>
            <a:r>
              <a:rPr lang="sv-SE" dirty="0" err="1"/>
              <a:t>ommos</a:t>
            </a:r>
            <a:r>
              <a:rPr lang="sv-SE" dirty="0"/>
              <a:t> </a:t>
            </a:r>
            <a:r>
              <a:rPr lang="sv-SE" dirty="0" err="1"/>
              <a:t>moluptis</a:t>
            </a:r>
            <a:r>
              <a:rPr lang="sv-SE" dirty="0"/>
              <a:t> </a:t>
            </a:r>
            <a:r>
              <a:rPr lang="sv-SE" dirty="0" err="1"/>
              <a:t>alique</a:t>
            </a:r>
            <a:r>
              <a:rPr lang="sv-SE" dirty="0"/>
              <a:t> </a:t>
            </a:r>
            <a:r>
              <a:rPr lang="sv-SE" dirty="0" err="1"/>
              <a:t>ped</a:t>
            </a:r>
            <a:r>
              <a:rPr lang="sv-SE" dirty="0"/>
              <a:t> ut </a:t>
            </a:r>
            <a:r>
              <a:rPr lang="sv-SE" dirty="0" err="1"/>
              <a:t>volor</a:t>
            </a:r>
            <a:r>
              <a:rPr lang="sv-SE" dirty="0"/>
              <a:t> </a:t>
            </a:r>
            <a:r>
              <a:rPr lang="sv-SE" dirty="0" err="1"/>
              <a:t>autendae</a:t>
            </a:r>
            <a:r>
              <a:rPr lang="sv-SE" dirty="0"/>
              <a:t> </a:t>
            </a:r>
            <a:r>
              <a:rPr lang="sv-SE" dirty="0" err="1"/>
              <a:t>nemporit</a:t>
            </a:r>
            <a:r>
              <a:rPr lang="sv-SE" dirty="0"/>
              <a:t> </a:t>
            </a:r>
            <a:r>
              <a:rPr lang="sv-SE" dirty="0" err="1"/>
              <a:t>qua</a:t>
            </a:r>
            <a:r>
              <a:rPr lang="sv-SE" dirty="0"/>
              <a:t>, </a:t>
            </a:r>
            <a:r>
              <a:rPr lang="sv-SE" dirty="0" err="1"/>
              <a:t>idendestes</a:t>
            </a:r>
            <a:r>
              <a:rPr lang="sv-SE" dirty="0"/>
              <a:t> </a:t>
            </a:r>
            <a:r>
              <a:rPr lang="sv-SE" dirty="0" err="1"/>
              <a:t>unto</a:t>
            </a:r>
            <a:r>
              <a:rPr lang="sv-SE" dirty="0"/>
              <a:t> </a:t>
            </a:r>
            <a:r>
              <a:rPr lang="sv-SE" dirty="0" err="1"/>
              <a:t>modi</a:t>
            </a:r>
            <a:r>
              <a:rPr lang="sv-SE" dirty="0"/>
              <a:t> ut </a:t>
            </a:r>
            <a:r>
              <a:rPr lang="sv-SE" dirty="0" err="1"/>
              <a:t>eatur</a:t>
            </a:r>
            <a:r>
              <a:rPr lang="sv-SE" dirty="0"/>
              <a:t> </a:t>
            </a:r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dolorit</a:t>
            </a:r>
            <a:r>
              <a:rPr lang="sv-SE" dirty="0"/>
              <a:t>.</a:t>
            </a:r>
          </a:p>
          <a:p>
            <a:r>
              <a:rPr lang="sv-SE" dirty="0"/>
              <a:t>Rector sed moloruptur </a:t>
            </a:r>
            <a:r>
              <a:rPr lang="sv-SE" dirty="0" err="1"/>
              <a:t>sectese</a:t>
            </a:r>
            <a:r>
              <a:rPr lang="sv-SE" dirty="0"/>
              <a:t> </a:t>
            </a:r>
            <a:r>
              <a:rPr lang="sv-SE" dirty="0" err="1"/>
              <a:t>rsperia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reped</a:t>
            </a:r>
            <a:r>
              <a:rPr lang="sv-SE" dirty="0"/>
              <a:t> ute </a:t>
            </a:r>
            <a:r>
              <a:rPr lang="sv-SE" dirty="0" err="1"/>
              <a:t>volenim</a:t>
            </a:r>
            <a:r>
              <a:rPr lang="sv-SE" dirty="0"/>
              <a:t> </a:t>
            </a:r>
            <a:r>
              <a:rPr lang="sv-SE" dirty="0" err="1"/>
              <a:t>agniet</a:t>
            </a:r>
            <a:r>
              <a:rPr lang="sv-SE" dirty="0"/>
              <a:t> et </a:t>
            </a:r>
            <a:r>
              <a:rPr lang="sv-SE" dirty="0" err="1"/>
              <a:t>volorep</a:t>
            </a:r>
            <a:r>
              <a:rPr lang="sv-SE" dirty="0"/>
              <a:t> </a:t>
            </a:r>
            <a:r>
              <a:rPr lang="sv-SE" dirty="0" err="1"/>
              <a:t>ername</a:t>
            </a:r>
            <a:r>
              <a:rPr lang="sv-SE" dirty="0"/>
              <a:t> </a:t>
            </a:r>
            <a:r>
              <a:rPr lang="sv-SE" dirty="0" err="1"/>
              <a:t>secupta</a:t>
            </a:r>
            <a:r>
              <a:rPr lang="sv-SE" dirty="0"/>
              <a:t> </a:t>
            </a:r>
            <a:r>
              <a:rPr lang="sv-SE" dirty="0" err="1"/>
              <a:t>ssimi</a:t>
            </a:r>
            <a:r>
              <a:rPr lang="sv-S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563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FF384-73E4-051A-048A-84A6BCCE3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bild 8">
            <a:extLst>
              <a:ext uri="{FF2B5EF4-FFF2-40B4-BE49-F238E27FC236}">
                <a16:creationId xmlns:a16="http://schemas.microsoft.com/office/drawing/2014/main" id="{65CDFF35-88BA-BA71-89FE-77D584DA871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D07C080-40E3-864D-3BA2-F95A29918F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lIns="0" tIns="0" rIns="0" bIns="0"/>
          <a:lstStyle/>
          <a:p>
            <a:fld id="{9DEA00F4-0B27-4ED4-8DD5-AE8F38D1C172}" type="slidenum">
              <a:rPr lang="sv-SE" smtClean="0"/>
              <a:pPr/>
              <a:t>19</a:t>
            </a:fld>
            <a:endParaRPr lang="sv-SE" dirty="0"/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E4470D3C-CF87-331C-A007-48D9E828A1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sv-SE" b="1" dirty="0"/>
              <a:t>Bildtext</a:t>
            </a:r>
          </a:p>
          <a:p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DF18BF89-5371-B3E8-3267-6F6AAC9A825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b="1" dirty="0"/>
              <a:t>Foto: </a:t>
            </a:r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  <p:sp>
        <p:nvSpPr>
          <p:cNvPr id="17" name="Rubrik 16">
            <a:extLst>
              <a:ext uri="{FF2B5EF4-FFF2-40B4-BE49-F238E27FC236}">
                <a16:creationId xmlns:a16="http://schemas.microsoft.com/office/drawing/2014/main" id="{90BF9C48-6B32-8B90-F69E-5D0762E98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En rubrik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FD5B9D9-6E23-64BC-A885-9863C53FD3C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Aximolore</a:t>
            </a:r>
            <a:r>
              <a:rPr lang="sv-SE" dirty="0"/>
              <a:t> </a:t>
            </a:r>
            <a:r>
              <a:rPr lang="sv-SE" dirty="0" err="1"/>
              <a:t>molorit</a:t>
            </a:r>
            <a:r>
              <a:rPr lang="sv-SE" dirty="0"/>
              <a:t>, </a:t>
            </a:r>
            <a:r>
              <a:rPr lang="sv-SE" dirty="0" err="1"/>
              <a:t>quaturi</a:t>
            </a:r>
            <a:r>
              <a:rPr lang="sv-SE" dirty="0"/>
              <a:t> </a:t>
            </a:r>
            <a:r>
              <a:rPr lang="sv-SE" dirty="0" err="1"/>
              <a:t>atinctir</a:t>
            </a:r>
            <a:r>
              <a:rPr lang="sv-SE" dirty="0"/>
              <a:t> </a:t>
            </a:r>
            <a:r>
              <a:rPr lang="sv-SE" dirty="0" err="1"/>
              <a:t>rectia</a:t>
            </a:r>
            <a:r>
              <a:rPr lang="sv-SE" dirty="0"/>
              <a:t> </a:t>
            </a:r>
            <a:r>
              <a:rPr lang="sv-SE" dirty="0" err="1"/>
              <a:t>verum</a:t>
            </a:r>
            <a:r>
              <a:rPr lang="sv-SE" dirty="0"/>
              <a:t>.</a:t>
            </a:r>
          </a:p>
          <a:p>
            <a:r>
              <a:rPr lang="sv-SE" dirty="0" err="1"/>
              <a:t>Nonecum</a:t>
            </a:r>
            <a:r>
              <a:rPr lang="sv-SE" dirty="0"/>
              <a:t> </a:t>
            </a:r>
            <a:r>
              <a:rPr lang="sv-SE" dirty="0" err="1"/>
              <a:t>harum</a:t>
            </a:r>
            <a:r>
              <a:rPr lang="sv-SE" dirty="0"/>
              <a:t>, </a:t>
            </a:r>
            <a:r>
              <a:rPr lang="sv-SE" dirty="0" err="1"/>
              <a:t>ommos</a:t>
            </a:r>
            <a:r>
              <a:rPr lang="sv-SE" dirty="0"/>
              <a:t> </a:t>
            </a:r>
            <a:r>
              <a:rPr lang="sv-SE" dirty="0" err="1"/>
              <a:t>moluptis</a:t>
            </a:r>
            <a:r>
              <a:rPr lang="sv-SE" dirty="0"/>
              <a:t> </a:t>
            </a:r>
            <a:r>
              <a:rPr lang="sv-SE" dirty="0" err="1"/>
              <a:t>alique</a:t>
            </a:r>
            <a:r>
              <a:rPr lang="sv-SE" dirty="0"/>
              <a:t> </a:t>
            </a:r>
            <a:r>
              <a:rPr lang="sv-SE" dirty="0" err="1"/>
              <a:t>ped</a:t>
            </a:r>
            <a:r>
              <a:rPr lang="sv-SE" dirty="0"/>
              <a:t> ut </a:t>
            </a:r>
            <a:r>
              <a:rPr lang="sv-SE" dirty="0" err="1"/>
              <a:t>volor</a:t>
            </a:r>
            <a:r>
              <a:rPr lang="sv-SE" dirty="0"/>
              <a:t> </a:t>
            </a:r>
            <a:r>
              <a:rPr lang="sv-SE" dirty="0" err="1"/>
              <a:t>autendae</a:t>
            </a:r>
            <a:r>
              <a:rPr lang="sv-SE" dirty="0"/>
              <a:t> </a:t>
            </a:r>
            <a:r>
              <a:rPr lang="sv-SE" dirty="0" err="1"/>
              <a:t>nemporit</a:t>
            </a:r>
            <a:r>
              <a:rPr lang="sv-SE" dirty="0"/>
              <a:t> </a:t>
            </a:r>
            <a:r>
              <a:rPr lang="sv-SE" dirty="0" err="1"/>
              <a:t>qua</a:t>
            </a:r>
            <a:r>
              <a:rPr lang="sv-SE" dirty="0"/>
              <a:t>, </a:t>
            </a:r>
            <a:r>
              <a:rPr lang="sv-SE" dirty="0" err="1"/>
              <a:t>idendestes</a:t>
            </a:r>
            <a:r>
              <a:rPr lang="sv-SE" dirty="0"/>
              <a:t> </a:t>
            </a:r>
            <a:r>
              <a:rPr lang="sv-SE" dirty="0" err="1"/>
              <a:t>unto</a:t>
            </a:r>
            <a:r>
              <a:rPr lang="sv-SE" dirty="0"/>
              <a:t> </a:t>
            </a:r>
            <a:r>
              <a:rPr lang="sv-SE" dirty="0" err="1"/>
              <a:t>modi</a:t>
            </a:r>
            <a:r>
              <a:rPr lang="sv-SE" dirty="0"/>
              <a:t> ut </a:t>
            </a:r>
            <a:r>
              <a:rPr lang="sv-SE" dirty="0" err="1"/>
              <a:t>eatur</a:t>
            </a:r>
            <a:r>
              <a:rPr lang="sv-SE" dirty="0"/>
              <a:t> </a:t>
            </a:r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dolorit</a:t>
            </a:r>
            <a:r>
              <a:rPr lang="sv-SE" dirty="0"/>
              <a:t>.</a:t>
            </a:r>
          </a:p>
          <a:p>
            <a:r>
              <a:rPr lang="sv-SE" dirty="0"/>
              <a:t>Rector sed moloruptur </a:t>
            </a:r>
            <a:r>
              <a:rPr lang="sv-SE" dirty="0" err="1"/>
              <a:t>sectese</a:t>
            </a:r>
            <a:r>
              <a:rPr lang="sv-SE" dirty="0"/>
              <a:t> </a:t>
            </a:r>
            <a:r>
              <a:rPr lang="sv-SE" dirty="0" err="1"/>
              <a:t>rsperia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reped</a:t>
            </a:r>
            <a:r>
              <a:rPr lang="sv-SE" dirty="0"/>
              <a:t> ute </a:t>
            </a:r>
            <a:r>
              <a:rPr lang="sv-SE" dirty="0" err="1"/>
              <a:t>volenim</a:t>
            </a:r>
            <a:r>
              <a:rPr lang="sv-SE" dirty="0"/>
              <a:t> </a:t>
            </a:r>
            <a:r>
              <a:rPr lang="sv-SE" dirty="0" err="1"/>
              <a:t>agniet</a:t>
            </a:r>
            <a:r>
              <a:rPr lang="sv-SE" dirty="0"/>
              <a:t> et </a:t>
            </a:r>
            <a:r>
              <a:rPr lang="sv-SE" dirty="0" err="1"/>
              <a:t>volorep</a:t>
            </a:r>
            <a:r>
              <a:rPr lang="sv-SE" dirty="0"/>
              <a:t> </a:t>
            </a:r>
            <a:r>
              <a:rPr lang="sv-SE" dirty="0" err="1"/>
              <a:t>ername</a:t>
            </a:r>
            <a:r>
              <a:rPr lang="sv-SE" dirty="0"/>
              <a:t> </a:t>
            </a:r>
            <a:r>
              <a:rPr lang="sv-SE" dirty="0" err="1"/>
              <a:t>secupta</a:t>
            </a:r>
            <a:r>
              <a:rPr lang="sv-SE" dirty="0"/>
              <a:t> </a:t>
            </a:r>
            <a:r>
              <a:rPr lang="sv-SE" dirty="0" err="1"/>
              <a:t>ssimi</a:t>
            </a:r>
            <a:r>
              <a:rPr lang="sv-S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95804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9C710-52FD-8E01-6B0F-58445DE10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bild 8">
            <a:extLst>
              <a:ext uri="{FF2B5EF4-FFF2-40B4-BE49-F238E27FC236}">
                <a16:creationId xmlns:a16="http://schemas.microsoft.com/office/drawing/2014/main" id="{ECC39AC4-BE67-A08A-0314-CA67E4115D7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737C5C77-51B3-9F64-C610-28C5458656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b="1" dirty="0"/>
              <a:t>Foto: </a:t>
            </a:r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  <p:sp>
        <p:nvSpPr>
          <p:cNvPr id="17" name="Rubrik 16">
            <a:extLst>
              <a:ext uri="{FF2B5EF4-FFF2-40B4-BE49-F238E27FC236}">
                <a16:creationId xmlns:a16="http://schemas.microsoft.com/office/drawing/2014/main" id="{58C1599E-0CDC-6A74-88BE-08C28F18A0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En rubrik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21B775F-730D-4E05-8177-BE588A764C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lIns="0" tIns="0" rIns="0" bIns="0"/>
          <a:lstStyle/>
          <a:p>
            <a:fld id="{9DEA00F4-0B27-4ED4-8DD5-AE8F38D1C172}" type="slidenum">
              <a:rPr lang="sv-SE" smtClean="0"/>
              <a:pPr/>
              <a:t>20</a:t>
            </a:fld>
            <a:endParaRPr lang="sv-SE" dirty="0"/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07D4B4FC-A342-8789-C2C2-89A2BD4503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sv-SE" b="1" dirty="0"/>
              <a:t>Bildtext</a:t>
            </a:r>
          </a:p>
          <a:p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9D0E5CB0-9263-0639-FBB5-CEE9D3E91F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Aximolore</a:t>
            </a:r>
            <a:r>
              <a:rPr lang="sv-SE" dirty="0"/>
              <a:t> </a:t>
            </a:r>
            <a:r>
              <a:rPr lang="sv-SE" dirty="0" err="1"/>
              <a:t>molorit</a:t>
            </a:r>
            <a:r>
              <a:rPr lang="sv-SE" dirty="0"/>
              <a:t>, </a:t>
            </a:r>
            <a:r>
              <a:rPr lang="sv-SE" dirty="0" err="1"/>
              <a:t>quaturi</a:t>
            </a:r>
            <a:r>
              <a:rPr lang="sv-SE" dirty="0"/>
              <a:t> </a:t>
            </a:r>
            <a:r>
              <a:rPr lang="sv-SE" dirty="0" err="1"/>
              <a:t>atinctir</a:t>
            </a:r>
            <a:r>
              <a:rPr lang="sv-SE" dirty="0"/>
              <a:t> </a:t>
            </a:r>
            <a:r>
              <a:rPr lang="sv-SE" dirty="0" err="1"/>
              <a:t>rectia</a:t>
            </a:r>
            <a:r>
              <a:rPr lang="sv-SE" dirty="0"/>
              <a:t> </a:t>
            </a:r>
            <a:r>
              <a:rPr lang="sv-SE" dirty="0" err="1"/>
              <a:t>verum</a:t>
            </a:r>
            <a:r>
              <a:rPr lang="sv-SE" dirty="0"/>
              <a:t>.</a:t>
            </a:r>
          </a:p>
          <a:p>
            <a:r>
              <a:rPr lang="sv-SE" dirty="0" err="1"/>
              <a:t>Nonecum</a:t>
            </a:r>
            <a:r>
              <a:rPr lang="sv-SE" dirty="0"/>
              <a:t> </a:t>
            </a:r>
            <a:r>
              <a:rPr lang="sv-SE" dirty="0" err="1"/>
              <a:t>harum</a:t>
            </a:r>
            <a:r>
              <a:rPr lang="sv-SE" dirty="0"/>
              <a:t>, </a:t>
            </a:r>
            <a:r>
              <a:rPr lang="sv-SE" dirty="0" err="1"/>
              <a:t>ommos</a:t>
            </a:r>
            <a:r>
              <a:rPr lang="sv-SE" dirty="0"/>
              <a:t> </a:t>
            </a:r>
            <a:r>
              <a:rPr lang="sv-SE" dirty="0" err="1"/>
              <a:t>moluptis</a:t>
            </a:r>
            <a:r>
              <a:rPr lang="sv-SE" dirty="0"/>
              <a:t> </a:t>
            </a:r>
            <a:r>
              <a:rPr lang="sv-SE" dirty="0" err="1"/>
              <a:t>alique</a:t>
            </a:r>
            <a:r>
              <a:rPr lang="sv-SE" dirty="0"/>
              <a:t> </a:t>
            </a:r>
            <a:r>
              <a:rPr lang="sv-SE" dirty="0" err="1"/>
              <a:t>ped</a:t>
            </a:r>
            <a:r>
              <a:rPr lang="sv-SE" dirty="0"/>
              <a:t> ut </a:t>
            </a:r>
            <a:r>
              <a:rPr lang="sv-SE" dirty="0" err="1"/>
              <a:t>volor</a:t>
            </a:r>
            <a:r>
              <a:rPr lang="sv-SE" dirty="0"/>
              <a:t> </a:t>
            </a:r>
            <a:r>
              <a:rPr lang="sv-SE" dirty="0" err="1"/>
              <a:t>autendae</a:t>
            </a:r>
            <a:r>
              <a:rPr lang="sv-SE" dirty="0"/>
              <a:t> </a:t>
            </a:r>
            <a:r>
              <a:rPr lang="sv-SE" dirty="0" err="1"/>
              <a:t>nemporit</a:t>
            </a:r>
            <a:r>
              <a:rPr lang="sv-SE" dirty="0"/>
              <a:t> </a:t>
            </a:r>
            <a:r>
              <a:rPr lang="sv-SE" dirty="0" err="1"/>
              <a:t>qua</a:t>
            </a:r>
            <a:r>
              <a:rPr lang="sv-SE" dirty="0"/>
              <a:t>, </a:t>
            </a:r>
            <a:r>
              <a:rPr lang="sv-SE" dirty="0" err="1"/>
              <a:t>idendestes</a:t>
            </a:r>
            <a:r>
              <a:rPr lang="sv-SE" dirty="0"/>
              <a:t> </a:t>
            </a:r>
            <a:r>
              <a:rPr lang="sv-SE" dirty="0" err="1"/>
              <a:t>unto</a:t>
            </a:r>
            <a:r>
              <a:rPr lang="sv-SE" dirty="0"/>
              <a:t> </a:t>
            </a:r>
            <a:r>
              <a:rPr lang="sv-SE" dirty="0" err="1"/>
              <a:t>modi</a:t>
            </a:r>
            <a:r>
              <a:rPr lang="sv-SE" dirty="0"/>
              <a:t> ut </a:t>
            </a:r>
            <a:r>
              <a:rPr lang="sv-SE" dirty="0" err="1"/>
              <a:t>eatur</a:t>
            </a:r>
            <a:r>
              <a:rPr lang="sv-SE" dirty="0"/>
              <a:t> </a:t>
            </a:r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dolorit</a:t>
            </a:r>
            <a:r>
              <a:rPr lang="sv-SE" dirty="0"/>
              <a:t>.</a:t>
            </a:r>
          </a:p>
          <a:p>
            <a:r>
              <a:rPr lang="sv-SE" dirty="0"/>
              <a:t>Rector sed moloruptur </a:t>
            </a:r>
            <a:r>
              <a:rPr lang="sv-SE" dirty="0" err="1"/>
              <a:t>sectese</a:t>
            </a:r>
            <a:r>
              <a:rPr lang="sv-SE" dirty="0"/>
              <a:t> </a:t>
            </a:r>
            <a:r>
              <a:rPr lang="sv-SE" dirty="0" err="1"/>
              <a:t>rsperia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reped</a:t>
            </a:r>
            <a:r>
              <a:rPr lang="sv-SE" dirty="0"/>
              <a:t> ute </a:t>
            </a:r>
            <a:r>
              <a:rPr lang="sv-SE" dirty="0" err="1"/>
              <a:t>volenim</a:t>
            </a:r>
            <a:r>
              <a:rPr lang="sv-SE" dirty="0"/>
              <a:t> </a:t>
            </a:r>
            <a:r>
              <a:rPr lang="sv-SE" dirty="0" err="1"/>
              <a:t>agniet</a:t>
            </a:r>
            <a:r>
              <a:rPr lang="sv-SE" dirty="0"/>
              <a:t> et </a:t>
            </a:r>
            <a:r>
              <a:rPr lang="sv-SE" dirty="0" err="1"/>
              <a:t>volorep</a:t>
            </a:r>
            <a:r>
              <a:rPr lang="sv-SE" dirty="0"/>
              <a:t> </a:t>
            </a:r>
            <a:r>
              <a:rPr lang="sv-SE" dirty="0" err="1"/>
              <a:t>ername</a:t>
            </a:r>
            <a:r>
              <a:rPr lang="sv-SE" dirty="0"/>
              <a:t> </a:t>
            </a:r>
            <a:r>
              <a:rPr lang="sv-SE" dirty="0" err="1"/>
              <a:t>secupta</a:t>
            </a:r>
            <a:r>
              <a:rPr lang="sv-SE" dirty="0"/>
              <a:t> </a:t>
            </a:r>
            <a:r>
              <a:rPr lang="sv-SE" dirty="0" err="1"/>
              <a:t>ssimi</a:t>
            </a:r>
            <a:r>
              <a:rPr lang="sv-S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9707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5AFF37F2-A863-DC5B-D7B7-E44320E202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EA00F4-0B27-4ED4-8DD5-AE8F38D1C172}" type="slidenum">
              <a:rPr lang="sv-SE" smtClean="0"/>
              <a:pPr/>
              <a:t>21</a:t>
            </a:fld>
            <a:endParaRPr lang="sv-SE" dirty="0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31E1D71-D5FA-5529-AE9B-81E15C40C1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En rubrik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DED811F-46DE-E225-789B-B59387399A7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b="1" dirty="0"/>
              <a:t>Foto: </a:t>
            </a:r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0D662B61-7C9C-5964-76B6-BF2A5394D8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ut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 </a:t>
            </a:r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.</a:t>
            </a:r>
          </a:p>
          <a:p>
            <a:endParaRPr lang="sv-SE" dirty="0"/>
          </a:p>
        </p:txBody>
      </p:sp>
      <p:pic>
        <p:nvPicPr>
          <p:cNvPr id="8" name="Platshållare för bild 7" descr="En bild som visar utomhus, himmel, natur, moln&#10;&#10;AI-genererat innehåll kan vara felaktigt.">
            <a:extLst>
              <a:ext uri="{FF2B5EF4-FFF2-40B4-BE49-F238E27FC236}">
                <a16:creationId xmlns:a16="http://schemas.microsoft.com/office/drawing/2014/main" id="{E4613B6C-EA76-785E-4AC4-C3514EE3EF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3356615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65DFB-1B6F-866F-5A95-9CAE6ACD6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332EA928-3A33-6F51-9E2C-D7C906A02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EA00F4-0B27-4ED4-8DD5-AE8F38D1C172}" type="slidenum">
              <a:rPr lang="sv-SE" smtClean="0"/>
              <a:pPr/>
              <a:t>22</a:t>
            </a:fld>
            <a:endParaRPr lang="sv-SE" dirty="0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30334A45-3C83-C00E-F829-63E3D629DC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En rubrik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E59894C8-4740-ED48-15C4-4FC3545A42E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Foto: </a:t>
            </a:r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B50CE5A4-48AC-A63E-BBE7-905FE6A253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ut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 </a:t>
            </a:r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.</a:t>
            </a:r>
          </a:p>
          <a:p>
            <a:endParaRPr lang="sv-SE" dirty="0"/>
          </a:p>
        </p:txBody>
      </p:sp>
      <p:pic>
        <p:nvPicPr>
          <p:cNvPr id="13" name="Platshållare för bild 12">
            <a:extLst>
              <a:ext uri="{FF2B5EF4-FFF2-40B4-BE49-F238E27FC236}">
                <a16:creationId xmlns:a16="http://schemas.microsoft.com/office/drawing/2014/main" id="{D911AEB3-C4AE-466A-2287-C6DF34625D2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933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E037B-EA60-6A92-1DF0-A41FB29E4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49BC08E5-C937-B703-22B7-369773AD7C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EA00F4-0B27-4ED4-8DD5-AE8F38D1C172}" type="slidenum">
              <a:rPr lang="sv-SE" smtClean="0"/>
              <a:pPr/>
              <a:t>23</a:t>
            </a:fld>
            <a:endParaRPr lang="sv-SE" dirty="0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9A7DFA51-BF1B-2D0E-DD3E-565C18D138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En rubrik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D88F85C3-0F15-F48E-CC60-5898E83E62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Foto: </a:t>
            </a:r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9D4EC68D-2B8F-A3A1-4BD8-030243E7E6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plabore</a:t>
            </a:r>
            <a:r>
              <a:rPr lang="sv-SE" dirty="0"/>
              <a:t> </a:t>
            </a:r>
            <a:r>
              <a:rPr lang="sv-SE" dirty="0" err="1"/>
              <a:t>henesequo</a:t>
            </a:r>
            <a:r>
              <a:rPr lang="sv-SE" dirty="0"/>
              <a:t> in </a:t>
            </a:r>
            <a:r>
              <a:rPr lang="sv-SE" dirty="0" err="1"/>
              <a:t>porerisinvel</a:t>
            </a:r>
            <a:r>
              <a:rPr lang="sv-SE" dirty="0"/>
              <a:t> </a:t>
            </a:r>
            <a:r>
              <a:rPr lang="sv-SE" dirty="0" err="1"/>
              <a:t>iliquia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 </a:t>
            </a:r>
            <a:r>
              <a:rPr lang="sv-SE" dirty="0" err="1"/>
              <a:t>lestis</a:t>
            </a:r>
            <a:r>
              <a:rPr lang="sv-SE" dirty="0"/>
              <a:t> rate </a:t>
            </a:r>
            <a:r>
              <a:rPr lang="sv-SE" dirty="0" err="1"/>
              <a:t>conserume</a:t>
            </a:r>
            <a:r>
              <a:rPr lang="sv-SE" dirty="0"/>
              <a:t> </a:t>
            </a:r>
            <a:r>
              <a:rPr lang="sv-SE" dirty="0" err="1"/>
              <a:t>nosamet</a:t>
            </a:r>
            <a:r>
              <a:rPr lang="sv-SE" dirty="0"/>
              <a:t> </a:t>
            </a:r>
            <a:r>
              <a:rPr lang="sv-SE" dirty="0" err="1"/>
              <a:t>que</a:t>
            </a:r>
            <a:r>
              <a:rPr lang="sv-SE" dirty="0"/>
              <a:t> </a:t>
            </a:r>
            <a:r>
              <a:rPr lang="sv-SE" dirty="0" err="1"/>
              <a:t>resed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optaturibus</a:t>
            </a:r>
            <a:r>
              <a:rPr lang="sv-SE" dirty="0"/>
              <a:t> </a:t>
            </a:r>
            <a:r>
              <a:rPr lang="sv-SE" dirty="0" err="1"/>
              <a:t>reratatem</a:t>
            </a:r>
            <a:r>
              <a:rPr lang="sv-SE" dirty="0"/>
              <a:t> </a:t>
            </a:r>
            <a:r>
              <a:rPr lang="sv-SE" dirty="0" err="1"/>
              <a:t>nest</a:t>
            </a:r>
            <a:r>
              <a:rPr lang="sv-SE" dirty="0"/>
              <a:t> </a:t>
            </a:r>
            <a:r>
              <a:rPr lang="sv-SE" dirty="0" err="1"/>
              <a:t>quid</a:t>
            </a:r>
            <a:r>
              <a:rPr lang="sv-SE" dirty="0"/>
              <a:t> ut </a:t>
            </a:r>
            <a:r>
              <a:rPr lang="sv-SE" dirty="0" err="1"/>
              <a:t>eatectur</a:t>
            </a:r>
            <a:r>
              <a:rPr lang="sv-SE" dirty="0"/>
              <a:t> as ex </a:t>
            </a:r>
            <a:r>
              <a:rPr lang="sv-SE" dirty="0" err="1"/>
              <a:t>esed</a:t>
            </a:r>
            <a:r>
              <a:rPr lang="sv-SE" dirty="0"/>
              <a:t> </a:t>
            </a:r>
            <a:r>
              <a:rPr lang="sv-SE" dirty="0" err="1"/>
              <a:t>exerae</a:t>
            </a:r>
            <a:r>
              <a:rPr lang="sv-SE" dirty="0"/>
              <a:t> as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pos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poreicabo</a:t>
            </a:r>
            <a:r>
              <a:rPr lang="sv-SE" dirty="0"/>
              <a:t>. </a:t>
            </a:r>
            <a:r>
              <a:rPr lang="sv-SE" dirty="0" err="1"/>
              <a:t>Apidemolo</a:t>
            </a:r>
            <a:r>
              <a:rPr lang="sv-SE" dirty="0"/>
              <a:t> </a:t>
            </a:r>
            <a:r>
              <a:rPr lang="sv-SE" dirty="0" err="1"/>
              <a:t>optatem</a:t>
            </a:r>
            <a:r>
              <a:rPr lang="sv-SE" dirty="0"/>
              <a:t> </a:t>
            </a:r>
            <a:r>
              <a:rPr lang="sv-SE" dirty="0" err="1"/>
              <a:t>qui</a:t>
            </a:r>
            <a:r>
              <a:rPr lang="sv-SE" dirty="0"/>
              <a:t> </a:t>
            </a:r>
            <a:r>
              <a:rPr lang="sv-SE" dirty="0" err="1"/>
              <a:t>conessecta</a:t>
            </a:r>
            <a:r>
              <a:rPr lang="sv-SE" dirty="0"/>
              <a:t> </a:t>
            </a:r>
            <a:r>
              <a:rPr lang="sv-SE" dirty="0" err="1"/>
              <a:t>dolorum</a:t>
            </a:r>
            <a:r>
              <a:rPr lang="sv-SE" dirty="0"/>
              <a:t>. </a:t>
            </a:r>
            <a:r>
              <a:rPr lang="sv-SE" dirty="0" err="1"/>
              <a:t>Rae</a:t>
            </a:r>
            <a:r>
              <a:rPr lang="sv-SE" dirty="0"/>
              <a:t> </a:t>
            </a:r>
            <a:r>
              <a:rPr lang="sv-SE" dirty="0" err="1"/>
              <a:t>net</a:t>
            </a:r>
            <a:r>
              <a:rPr lang="sv-SE" dirty="0"/>
              <a:t> </a:t>
            </a:r>
            <a:r>
              <a:rPr lang="sv-SE" dirty="0" err="1"/>
              <a:t>laboreperunt</a:t>
            </a:r>
            <a:r>
              <a:rPr lang="sv-SE" dirty="0"/>
              <a:t> </a:t>
            </a:r>
            <a:r>
              <a:rPr lang="sv-SE" dirty="0" err="1"/>
              <a:t>ium</a:t>
            </a:r>
            <a:r>
              <a:rPr lang="sv-SE" dirty="0"/>
              <a:t> et in </a:t>
            </a:r>
            <a:r>
              <a:rPr lang="sv-SE" dirty="0" err="1"/>
              <a:t>ea</a:t>
            </a:r>
            <a:r>
              <a:rPr lang="sv-SE" dirty="0"/>
              <a:t> </a:t>
            </a:r>
            <a:r>
              <a:rPr lang="sv-SE" dirty="0" err="1"/>
              <a:t>percill</a:t>
            </a:r>
            <a:r>
              <a:rPr lang="sv-SE" dirty="0"/>
              <a:t> </a:t>
            </a:r>
            <a:r>
              <a:rPr lang="sv-SE" dirty="0" err="1"/>
              <a:t>aborepe</a:t>
            </a:r>
            <a:r>
              <a:rPr lang="sv-SE" dirty="0"/>
              <a:t>.</a:t>
            </a:r>
          </a:p>
          <a:p>
            <a:endParaRPr lang="sv-SE" dirty="0"/>
          </a:p>
        </p:txBody>
      </p:sp>
      <p:pic>
        <p:nvPicPr>
          <p:cNvPr id="12" name="Platshållare för bild 11">
            <a:extLst>
              <a:ext uri="{FF2B5EF4-FFF2-40B4-BE49-F238E27FC236}">
                <a16:creationId xmlns:a16="http://schemas.microsoft.com/office/drawing/2014/main" id="{CCE11963-E550-C088-7810-E8CA9E0114E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49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19BE-B9C5-CB29-B06C-52290C174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1128D1FA-4FBA-B987-2750-0802374A6D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EA00F4-0B27-4ED4-8DD5-AE8F38D1C172}" type="slidenum">
              <a:rPr lang="sv-SE" smtClean="0"/>
              <a:pPr/>
              <a:t>24</a:t>
            </a:fld>
            <a:endParaRPr lang="sv-SE" dirty="0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A28EFAD8-A6BD-28EC-259E-480A20A5AF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En rubrik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D4D213D-B6E8-9ECB-BAF7-16013B1B55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b="1" dirty="0"/>
              <a:t>Foto: </a:t>
            </a:r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31E9B6A0-902E-35B9-4130-05DEAF34ED1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Aximolore</a:t>
            </a:r>
            <a:r>
              <a:rPr lang="sv-SE" dirty="0"/>
              <a:t> </a:t>
            </a:r>
            <a:r>
              <a:rPr lang="sv-SE" dirty="0" err="1"/>
              <a:t>molorit</a:t>
            </a:r>
            <a:r>
              <a:rPr lang="sv-SE" dirty="0"/>
              <a:t>, </a:t>
            </a:r>
            <a:r>
              <a:rPr lang="sv-SE" dirty="0" err="1"/>
              <a:t>quaturi</a:t>
            </a:r>
            <a:r>
              <a:rPr lang="sv-SE" dirty="0"/>
              <a:t> </a:t>
            </a:r>
            <a:r>
              <a:rPr lang="sv-SE" dirty="0" err="1"/>
              <a:t>atinctir</a:t>
            </a:r>
            <a:r>
              <a:rPr lang="sv-SE" dirty="0"/>
              <a:t> </a:t>
            </a:r>
            <a:r>
              <a:rPr lang="sv-SE" dirty="0" err="1"/>
              <a:t>rectia</a:t>
            </a:r>
            <a:r>
              <a:rPr lang="sv-SE" dirty="0"/>
              <a:t> </a:t>
            </a:r>
            <a:r>
              <a:rPr lang="sv-SE" dirty="0" err="1"/>
              <a:t>verum</a:t>
            </a:r>
            <a:r>
              <a:rPr lang="sv-SE" dirty="0"/>
              <a:t>.</a:t>
            </a:r>
          </a:p>
          <a:p>
            <a:r>
              <a:rPr lang="sv-SE" dirty="0" err="1"/>
              <a:t>Nonecum</a:t>
            </a:r>
            <a:r>
              <a:rPr lang="sv-SE" dirty="0"/>
              <a:t> </a:t>
            </a:r>
            <a:r>
              <a:rPr lang="sv-SE" dirty="0" err="1"/>
              <a:t>harum</a:t>
            </a:r>
            <a:r>
              <a:rPr lang="sv-SE" dirty="0"/>
              <a:t>, </a:t>
            </a:r>
            <a:r>
              <a:rPr lang="sv-SE" dirty="0" err="1"/>
              <a:t>ommos</a:t>
            </a:r>
            <a:r>
              <a:rPr lang="sv-SE" dirty="0"/>
              <a:t> </a:t>
            </a:r>
            <a:r>
              <a:rPr lang="sv-SE" dirty="0" err="1"/>
              <a:t>moluptis</a:t>
            </a:r>
            <a:r>
              <a:rPr lang="sv-SE" dirty="0"/>
              <a:t> </a:t>
            </a:r>
            <a:r>
              <a:rPr lang="sv-SE" dirty="0" err="1"/>
              <a:t>alique</a:t>
            </a:r>
            <a:r>
              <a:rPr lang="sv-SE" dirty="0"/>
              <a:t> </a:t>
            </a:r>
            <a:r>
              <a:rPr lang="sv-SE" dirty="0" err="1"/>
              <a:t>ped</a:t>
            </a:r>
            <a:r>
              <a:rPr lang="sv-SE" dirty="0"/>
              <a:t> ut </a:t>
            </a:r>
            <a:r>
              <a:rPr lang="sv-SE" dirty="0" err="1"/>
              <a:t>volor</a:t>
            </a:r>
            <a:r>
              <a:rPr lang="sv-SE" dirty="0"/>
              <a:t>.</a:t>
            </a:r>
          </a:p>
          <a:p>
            <a:r>
              <a:rPr lang="sv-SE" dirty="0"/>
              <a:t>Rector sed moloruptur </a:t>
            </a:r>
            <a:r>
              <a:rPr lang="sv-SE" dirty="0" err="1"/>
              <a:t>sectese</a:t>
            </a:r>
            <a:r>
              <a:rPr lang="sv-SE" dirty="0"/>
              <a:t> </a:t>
            </a:r>
            <a:r>
              <a:rPr lang="sv-SE" dirty="0" err="1"/>
              <a:t>rsperia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reped</a:t>
            </a:r>
            <a:r>
              <a:rPr lang="sv-SE" dirty="0"/>
              <a:t>. </a:t>
            </a:r>
          </a:p>
          <a:p>
            <a:r>
              <a:rPr lang="sv-SE" dirty="0" err="1"/>
              <a:t>Aximolore</a:t>
            </a:r>
            <a:r>
              <a:rPr lang="sv-SE" dirty="0"/>
              <a:t> </a:t>
            </a:r>
            <a:r>
              <a:rPr lang="sv-SE" dirty="0" err="1"/>
              <a:t>molorit</a:t>
            </a:r>
            <a:r>
              <a:rPr lang="sv-SE" dirty="0"/>
              <a:t>, </a:t>
            </a:r>
            <a:r>
              <a:rPr lang="sv-SE" dirty="0" err="1"/>
              <a:t>quaturi</a:t>
            </a:r>
            <a:r>
              <a:rPr lang="sv-SE" dirty="0"/>
              <a:t> </a:t>
            </a:r>
            <a:r>
              <a:rPr lang="sv-SE" dirty="0" err="1"/>
              <a:t>atinctir</a:t>
            </a:r>
            <a:r>
              <a:rPr lang="sv-SE" dirty="0"/>
              <a:t> </a:t>
            </a:r>
            <a:r>
              <a:rPr lang="sv-SE" dirty="0" err="1"/>
              <a:t>rectia</a:t>
            </a:r>
            <a:r>
              <a:rPr lang="sv-SE" dirty="0"/>
              <a:t> </a:t>
            </a:r>
            <a:r>
              <a:rPr lang="sv-SE" dirty="0" err="1"/>
              <a:t>verum</a:t>
            </a:r>
            <a:r>
              <a:rPr lang="sv-SE" dirty="0"/>
              <a:t>.</a:t>
            </a:r>
          </a:p>
        </p:txBody>
      </p:sp>
      <p:pic>
        <p:nvPicPr>
          <p:cNvPr id="16" name="Platshållare för bild 15" descr="En bild som visar utomhus, text, skog, solljus&#10;&#10;AI-genererat innehåll kan vara felaktigt.">
            <a:extLst>
              <a:ext uri="{FF2B5EF4-FFF2-40B4-BE49-F238E27FC236}">
                <a16:creationId xmlns:a16="http://schemas.microsoft.com/office/drawing/2014/main" id="{A2C29AAC-DDEB-106D-96A7-C1EBB525C48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4239321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DD476-87F7-B7D8-8DC1-87A6712C3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B419D1B4-4755-618E-E731-8C9EE7B15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EA00F4-0B27-4ED4-8DD5-AE8F38D1C172}" type="slidenum">
              <a:rPr lang="sv-SE" smtClean="0"/>
              <a:pPr/>
              <a:t>25</a:t>
            </a:fld>
            <a:endParaRPr lang="sv-SE" dirty="0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33191EFF-3D19-46B4-CDCA-E3555A29C0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En rubrik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5E48428-7EEA-3E52-9D8D-DD4940F1A98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Foto: </a:t>
            </a:r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A4EC7993-255E-BC96-1B21-B30264FD7BE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Aximolore</a:t>
            </a:r>
            <a:r>
              <a:rPr lang="sv-SE" dirty="0"/>
              <a:t> </a:t>
            </a:r>
            <a:r>
              <a:rPr lang="sv-SE" dirty="0" err="1"/>
              <a:t>molorit</a:t>
            </a:r>
            <a:r>
              <a:rPr lang="sv-SE" dirty="0"/>
              <a:t>, </a:t>
            </a:r>
            <a:r>
              <a:rPr lang="sv-SE" dirty="0" err="1"/>
              <a:t>quaturi</a:t>
            </a:r>
            <a:r>
              <a:rPr lang="sv-SE" dirty="0"/>
              <a:t> </a:t>
            </a:r>
            <a:r>
              <a:rPr lang="sv-SE" dirty="0" err="1"/>
              <a:t>atinctir</a:t>
            </a:r>
            <a:r>
              <a:rPr lang="sv-SE" dirty="0"/>
              <a:t> </a:t>
            </a:r>
            <a:r>
              <a:rPr lang="sv-SE" dirty="0" err="1"/>
              <a:t>rectia</a:t>
            </a:r>
            <a:r>
              <a:rPr lang="sv-SE" dirty="0"/>
              <a:t> </a:t>
            </a:r>
            <a:r>
              <a:rPr lang="sv-SE" dirty="0" err="1"/>
              <a:t>verum</a:t>
            </a:r>
            <a:r>
              <a:rPr lang="sv-SE" dirty="0"/>
              <a:t>.</a:t>
            </a:r>
          </a:p>
          <a:p>
            <a:r>
              <a:rPr lang="sv-SE" dirty="0" err="1"/>
              <a:t>Nonecum</a:t>
            </a:r>
            <a:r>
              <a:rPr lang="sv-SE" dirty="0"/>
              <a:t> </a:t>
            </a:r>
            <a:r>
              <a:rPr lang="sv-SE" dirty="0" err="1"/>
              <a:t>harum</a:t>
            </a:r>
            <a:r>
              <a:rPr lang="sv-SE" dirty="0"/>
              <a:t>, </a:t>
            </a:r>
            <a:r>
              <a:rPr lang="sv-SE" dirty="0" err="1"/>
              <a:t>ommos</a:t>
            </a:r>
            <a:r>
              <a:rPr lang="sv-SE" dirty="0"/>
              <a:t> </a:t>
            </a:r>
            <a:r>
              <a:rPr lang="sv-SE" dirty="0" err="1"/>
              <a:t>moluptis</a:t>
            </a:r>
            <a:r>
              <a:rPr lang="sv-SE" dirty="0"/>
              <a:t> </a:t>
            </a:r>
            <a:r>
              <a:rPr lang="sv-SE" dirty="0" err="1"/>
              <a:t>alique</a:t>
            </a:r>
            <a:r>
              <a:rPr lang="sv-SE" dirty="0"/>
              <a:t> </a:t>
            </a:r>
            <a:r>
              <a:rPr lang="sv-SE" dirty="0" err="1"/>
              <a:t>ped</a:t>
            </a:r>
            <a:r>
              <a:rPr lang="sv-SE" dirty="0"/>
              <a:t> ut </a:t>
            </a:r>
            <a:r>
              <a:rPr lang="sv-SE" dirty="0" err="1"/>
              <a:t>volor</a:t>
            </a:r>
            <a:r>
              <a:rPr lang="sv-SE" dirty="0"/>
              <a:t>.</a:t>
            </a:r>
          </a:p>
          <a:p>
            <a:r>
              <a:rPr lang="sv-SE" dirty="0"/>
              <a:t>Rector sed moloruptur </a:t>
            </a:r>
            <a:r>
              <a:rPr lang="sv-SE" dirty="0" err="1"/>
              <a:t>sectese</a:t>
            </a:r>
            <a:r>
              <a:rPr lang="sv-SE" dirty="0"/>
              <a:t> </a:t>
            </a:r>
            <a:r>
              <a:rPr lang="sv-SE" dirty="0" err="1"/>
              <a:t>rsperia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reped</a:t>
            </a:r>
            <a:r>
              <a:rPr lang="sv-SE" dirty="0"/>
              <a:t>. </a:t>
            </a:r>
          </a:p>
          <a:p>
            <a:r>
              <a:rPr lang="sv-SE" dirty="0" err="1"/>
              <a:t>Aximolore</a:t>
            </a:r>
            <a:r>
              <a:rPr lang="sv-SE" dirty="0"/>
              <a:t> </a:t>
            </a:r>
            <a:r>
              <a:rPr lang="sv-SE" dirty="0" err="1"/>
              <a:t>molorit</a:t>
            </a:r>
            <a:r>
              <a:rPr lang="sv-SE" dirty="0"/>
              <a:t>, </a:t>
            </a:r>
            <a:r>
              <a:rPr lang="sv-SE" dirty="0" err="1"/>
              <a:t>quaturi</a:t>
            </a:r>
            <a:r>
              <a:rPr lang="sv-SE" dirty="0"/>
              <a:t> </a:t>
            </a:r>
            <a:r>
              <a:rPr lang="sv-SE" dirty="0" err="1"/>
              <a:t>atinctir</a:t>
            </a:r>
            <a:r>
              <a:rPr lang="sv-SE" dirty="0"/>
              <a:t> </a:t>
            </a:r>
            <a:r>
              <a:rPr lang="sv-SE" dirty="0" err="1"/>
              <a:t>rectia</a:t>
            </a:r>
            <a:r>
              <a:rPr lang="sv-SE" dirty="0"/>
              <a:t> </a:t>
            </a:r>
            <a:r>
              <a:rPr lang="sv-SE" dirty="0" err="1"/>
              <a:t>verum</a:t>
            </a:r>
            <a:r>
              <a:rPr lang="sv-SE" dirty="0"/>
              <a:t>.</a:t>
            </a:r>
          </a:p>
        </p:txBody>
      </p:sp>
      <p:pic>
        <p:nvPicPr>
          <p:cNvPr id="15" name="Platshållare för bild 14">
            <a:extLst>
              <a:ext uri="{FF2B5EF4-FFF2-40B4-BE49-F238E27FC236}">
                <a16:creationId xmlns:a16="http://schemas.microsoft.com/office/drawing/2014/main" id="{E84BFA3C-DB89-7D5E-AF72-C6B3100A846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24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68E52-796A-BE33-4174-96BFE7C7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77C1B455-230E-E881-B1E6-637AF74B49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DEA00F4-0B27-4ED4-8DD5-AE8F38D1C172}" type="slidenum">
              <a:rPr lang="sv-SE" smtClean="0"/>
              <a:pPr/>
              <a:t>26</a:t>
            </a:fld>
            <a:endParaRPr lang="sv-SE" dirty="0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588C572E-4DA2-BF65-1558-01D5D10E86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En rubrik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90BC044-588C-60D5-EFC7-EBB55AC9A9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v-SE" b="1" dirty="0"/>
              <a:t>Foto: </a:t>
            </a:r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D8F5903E-80E4-4D02-652D-5FF38BAAD0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Autofit/>
          </a:bodyPr>
          <a:lstStyle/>
          <a:p>
            <a:r>
              <a:rPr lang="sv-SE" dirty="0" err="1"/>
              <a:t>Aximolore</a:t>
            </a:r>
            <a:r>
              <a:rPr lang="sv-SE" dirty="0"/>
              <a:t> </a:t>
            </a:r>
            <a:r>
              <a:rPr lang="sv-SE" dirty="0" err="1"/>
              <a:t>molorit</a:t>
            </a:r>
            <a:r>
              <a:rPr lang="sv-SE" dirty="0"/>
              <a:t>, </a:t>
            </a:r>
            <a:r>
              <a:rPr lang="sv-SE" dirty="0" err="1"/>
              <a:t>quaturi</a:t>
            </a:r>
            <a:r>
              <a:rPr lang="sv-SE" dirty="0"/>
              <a:t> </a:t>
            </a:r>
            <a:r>
              <a:rPr lang="sv-SE" dirty="0" err="1"/>
              <a:t>atinctir</a:t>
            </a:r>
            <a:r>
              <a:rPr lang="sv-SE" dirty="0"/>
              <a:t> </a:t>
            </a:r>
            <a:r>
              <a:rPr lang="sv-SE" dirty="0" err="1"/>
              <a:t>rectia</a:t>
            </a:r>
            <a:r>
              <a:rPr lang="sv-SE" dirty="0"/>
              <a:t> </a:t>
            </a:r>
            <a:r>
              <a:rPr lang="sv-SE" dirty="0" err="1"/>
              <a:t>verum</a:t>
            </a:r>
            <a:r>
              <a:rPr lang="sv-SE" dirty="0"/>
              <a:t>.</a:t>
            </a:r>
          </a:p>
          <a:p>
            <a:r>
              <a:rPr lang="sv-SE" dirty="0" err="1"/>
              <a:t>Nonecum</a:t>
            </a:r>
            <a:r>
              <a:rPr lang="sv-SE" dirty="0"/>
              <a:t> </a:t>
            </a:r>
            <a:r>
              <a:rPr lang="sv-SE" dirty="0" err="1"/>
              <a:t>harum</a:t>
            </a:r>
            <a:r>
              <a:rPr lang="sv-SE" dirty="0"/>
              <a:t>, </a:t>
            </a:r>
            <a:r>
              <a:rPr lang="sv-SE" dirty="0" err="1"/>
              <a:t>ommos</a:t>
            </a:r>
            <a:r>
              <a:rPr lang="sv-SE" dirty="0"/>
              <a:t> </a:t>
            </a:r>
            <a:r>
              <a:rPr lang="sv-SE" dirty="0" err="1"/>
              <a:t>moluptis</a:t>
            </a:r>
            <a:r>
              <a:rPr lang="sv-SE" dirty="0"/>
              <a:t> </a:t>
            </a:r>
            <a:r>
              <a:rPr lang="sv-SE" dirty="0" err="1"/>
              <a:t>alique</a:t>
            </a:r>
            <a:r>
              <a:rPr lang="sv-SE" dirty="0"/>
              <a:t> </a:t>
            </a:r>
            <a:r>
              <a:rPr lang="sv-SE" dirty="0" err="1"/>
              <a:t>ped</a:t>
            </a:r>
            <a:r>
              <a:rPr lang="sv-SE" dirty="0"/>
              <a:t> ut </a:t>
            </a:r>
            <a:r>
              <a:rPr lang="sv-SE" dirty="0" err="1"/>
              <a:t>volor</a:t>
            </a:r>
            <a:r>
              <a:rPr lang="sv-SE" dirty="0"/>
              <a:t>.</a:t>
            </a:r>
          </a:p>
          <a:p>
            <a:r>
              <a:rPr lang="sv-SE" dirty="0"/>
              <a:t>Rector sed moloruptur </a:t>
            </a:r>
            <a:r>
              <a:rPr lang="sv-SE" dirty="0" err="1"/>
              <a:t>sectese</a:t>
            </a:r>
            <a:r>
              <a:rPr lang="sv-SE" dirty="0"/>
              <a:t> </a:t>
            </a:r>
            <a:r>
              <a:rPr lang="sv-SE" dirty="0" err="1"/>
              <a:t>rsperia</a:t>
            </a:r>
            <a:r>
              <a:rPr lang="sv-SE" dirty="0"/>
              <a:t> </a:t>
            </a:r>
            <a:r>
              <a:rPr lang="sv-SE" dirty="0" err="1"/>
              <a:t>aut</a:t>
            </a:r>
            <a:r>
              <a:rPr lang="sv-SE" dirty="0"/>
              <a:t> </a:t>
            </a:r>
            <a:r>
              <a:rPr lang="sv-SE" dirty="0" err="1"/>
              <a:t>reped</a:t>
            </a:r>
            <a:r>
              <a:rPr lang="sv-SE" dirty="0"/>
              <a:t>. </a:t>
            </a:r>
          </a:p>
          <a:p>
            <a:r>
              <a:rPr lang="sv-SE" dirty="0" err="1"/>
              <a:t>Aximolore</a:t>
            </a:r>
            <a:r>
              <a:rPr lang="sv-SE" dirty="0"/>
              <a:t> </a:t>
            </a:r>
            <a:r>
              <a:rPr lang="sv-SE" dirty="0" err="1"/>
              <a:t>molorit</a:t>
            </a:r>
            <a:r>
              <a:rPr lang="sv-SE" dirty="0"/>
              <a:t>, </a:t>
            </a:r>
            <a:r>
              <a:rPr lang="sv-SE" dirty="0" err="1"/>
              <a:t>quaturi</a:t>
            </a:r>
            <a:r>
              <a:rPr lang="sv-SE" dirty="0"/>
              <a:t> </a:t>
            </a:r>
            <a:r>
              <a:rPr lang="sv-SE" dirty="0" err="1"/>
              <a:t>atinctir</a:t>
            </a:r>
            <a:r>
              <a:rPr lang="sv-SE" dirty="0"/>
              <a:t> </a:t>
            </a:r>
            <a:r>
              <a:rPr lang="sv-SE" dirty="0" err="1"/>
              <a:t>rectia</a:t>
            </a:r>
            <a:r>
              <a:rPr lang="sv-SE" dirty="0"/>
              <a:t> </a:t>
            </a:r>
            <a:r>
              <a:rPr lang="sv-SE" dirty="0" err="1"/>
              <a:t>verum</a:t>
            </a:r>
            <a:r>
              <a:rPr lang="sv-SE" dirty="0"/>
              <a:t>.</a:t>
            </a:r>
          </a:p>
        </p:txBody>
      </p:sp>
      <p:pic>
        <p:nvPicPr>
          <p:cNvPr id="12" name="Platshållare för bild 11">
            <a:extLst>
              <a:ext uri="{FF2B5EF4-FFF2-40B4-BE49-F238E27FC236}">
                <a16:creationId xmlns:a16="http://schemas.microsoft.com/office/drawing/2014/main" id="{277C0E7B-5213-4E20-CAC4-E69926A3F81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340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5CCB724-AE93-770C-7171-A4328703FE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Avslutningsrubrik</a:t>
            </a:r>
          </a:p>
        </p:txBody>
      </p:sp>
      <p:pic>
        <p:nvPicPr>
          <p:cNvPr id="6" name="Platshållare för bild 5" descr="En bild som visar utomhus, gräs, himmel, vandra&#10;&#10;AI-genererat innehåll kan vara felaktigt.">
            <a:extLst>
              <a:ext uri="{FF2B5EF4-FFF2-40B4-BE49-F238E27FC236}">
                <a16:creationId xmlns:a16="http://schemas.microsoft.com/office/drawing/2014/main" id="{4A1F6CCA-6913-D425-D019-CA3D2AD3906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5998" y="1"/>
            <a:ext cx="6096002" cy="4631562"/>
          </a:xfrm>
        </p:spPr>
      </p:pic>
    </p:spTree>
    <p:extLst>
      <p:ext uri="{BB962C8B-B14F-4D97-AF65-F5344CB8AC3E}">
        <p14:creationId xmlns:p14="http://schemas.microsoft.com/office/powerpoint/2010/main" val="8576413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D2A5F-2FD1-0FF0-8F1E-B5D839310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63A559-5DD1-5CE5-6DF4-6AFA78FBE4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Avslutningsrubrik</a:t>
            </a:r>
          </a:p>
        </p:txBody>
      </p:sp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E2B07F5F-A42E-E50C-F327-92F9B3C5814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072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NV_Vandringsleder">
      <a:dk1>
        <a:srgbClr val="000000"/>
      </a:dk1>
      <a:lt1>
        <a:srgbClr val="FFFFFF"/>
      </a:lt1>
      <a:dk2>
        <a:srgbClr val="0F4E53"/>
      </a:dk2>
      <a:lt2>
        <a:srgbClr val="F2F2F2"/>
      </a:lt2>
      <a:accent1>
        <a:srgbClr val="BCDFD1"/>
      </a:accent1>
      <a:accent2>
        <a:srgbClr val="6ABE9D"/>
      </a:accent2>
      <a:accent3>
        <a:srgbClr val="0F4E53"/>
      </a:accent3>
      <a:accent4>
        <a:srgbClr val="F2F2F2"/>
      </a:accent4>
      <a:accent5>
        <a:srgbClr val="FFF3C5"/>
      </a:accent5>
      <a:accent6>
        <a:srgbClr val="F08300"/>
      </a:accent6>
      <a:hlink>
        <a:srgbClr val="6ABE9D"/>
      </a:hlink>
      <a:folHlink>
        <a:srgbClr val="F08300"/>
      </a:folHlink>
    </a:clrScheme>
    <a:fontScheme name="NV_Vandringsleder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Anpassad formgivning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cc3ffba-8f8e-4ab0-a847-9fd2993cf5ee" xsi:nil="true"/>
    <lcf76f155ced4ddcb4097134ff3c332f xmlns="94ae576d-75cc-4ad3-95c8-c401215992d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A480B4183FD3498CE048D6435092FA" ma:contentTypeVersion="14" ma:contentTypeDescription="Skapa ett nytt dokument." ma:contentTypeScope="" ma:versionID="e751f189dd1eae075ebf367b25c72abf">
  <xsd:schema xmlns:xsd="http://www.w3.org/2001/XMLSchema" xmlns:xs="http://www.w3.org/2001/XMLSchema" xmlns:p="http://schemas.microsoft.com/office/2006/metadata/properties" xmlns:ns2="fcc3ffba-8f8e-4ab0-a847-9fd2993cf5ee" xmlns:ns3="94ae576d-75cc-4ad3-95c8-c401215992dc" targetNamespace="http://schemas.microsoft.com/office/2006/metadata/properties" ma:root="true" ma:fieldsID="fcdc8fa2550b6529446b9d281a393b27" ns2:_="" ns3:_="">
    <xsd:import namespace="fcc3ffba-8f8e-4ab0-a847-9fd2993cf5ee"/>
    <xsd:import namespace="94ae576d-75cc-4ad3-95c8-c401215992d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c3ffba-8f8e-4ab0-a847-9fd2993cf5e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effd31d-2220-4a9f-ba77-1fd6a66bfc85}" ma:internalName="TaxCatchAll" ma:showField="CatchAllData" ma:web="fcc3ffba-8f8e-4ab0-a847-9fd2993cf5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ae576d-75cc-4ad3-95c8-c401215992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markeringar" ma:readOnly="false" ma:fieldId="{5cf76f15-5ced-4ddc-b409-7134ff3c332f}" ma:taxonomyMulti="true" ma:sspId="f715b3c1-6faf-452c-928b-c1f971cfea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9A004E-BD63-4EE1-895B-11DAC1A3D836}">
  <ds:schemaRefs>
    <ds:schemaRef ds:uri="http://schemas.microsoft.com/office/2006/metadata/properties"/>
    <ds:schemaRef ds:uri="http://schemas.microsoft.com/office/infopath/2007/PartnerControls"/>
    <ds:schemaRef ds:uri="fcc3ffba-8f8e-4ab0-a847-9fd2993cf5ee"/>
    <ds:schemaRef ds:uri="94ae576d-75cc-4ad3-95c8-c401215992dc"/>
  </ds:schemaRefs>
</ds:datastoreItem>
</file>

<file path=customXml/itemProps2.xml><?xml version="1.0" encoding="utf-8"?>
<ds:datastoreItem xmlns:ds="http://schemas.openxmlformats.org/officeDocument/2006/customXml" ds:itemID="{418707D3-50A4-446C-95B6-569885BFC3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546B45-FEEB-413E-9048-7896C2BDE7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c3ffba-8f8e-4ab0-a847-9fd2993cf5ee"/>
    <ds:schemaRef ds:uri="94ae576d-75cc-4ad3-95c8-c401215992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5666</TotalTime>
  <Words>1271</Words>
  <Application>Microsoft Office PowerPoint</Application>
  <PresentationFormat>Bredbild</PresentationFormat>
  <Paragraphs>142</Paragraphs>
  <Slides>28</Slides>
  <Notes>0</Notes>
  <HiddenSlides>1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28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Office-tema</vt:lpstr>
      <vt:lpstr>Anpassad formgivning</vt:lpstr>
      <vt:lpstr>PowerPoint-presentation</vt:lpstr>
      <vt:lpstr>Välkomstrubrik</vt:lpstr>
      <vt:lpstr>Välkomstrubrik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En rubrik</vt:lpstr>
      <vt:lpstr>Avslutningsrubrik</vt:lpstr>
      <vt:lpstr>Avslutningsrubrik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Åkesdotter Fries</dc:creator>
  <cp:lastModifiedBy>Sjöberg Thelenius, Linda</cp:lastModifiedBy>
  <cp:revision>12</cp:revision>
  <dcterms:created xsi:type="dcterms:W3CDTF">2025-05-09T13:44:37Z</dcterms:created>
  <dcterms:modified xsi:type="dcterms:W3CDTF">2026-10-20T14:50:02Z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0x010100A7A480B4183FD3498CE048D6435092FA</vt:lpwstr>
  </property>
  <property fmtid="{D5CDD505-2E9C-101B-9397-08002B2CF9AE}" pid="3" name="Order">
    <vt:lpwstr>3372500.00000000</vt:lpwstr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lpwstr/>
  </property>
</Properties>
</file>