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0" r:id="rId2"/>
    <p:sldId id="276" r:id="rId3"/>
    <p:sldId id="268" r:id="rId4"/>
    <p:sldId id="269" r:id="rId5"/>
    <p:sldId id="271" r:id="rId6"/>
    <p:sldId id="272" r:id="rId7"/>
    <p:sldId id="267" r:id="rId8"/>
    <p:sldId id="273" r:id="rId9"/>
    <p:sldId id="274" r:id="rId10"/>
    <p:sldId id="279" r:id="rId11"/>
    <p:sldId id="275" r:id="rId12"/>
    <p:sldId id="282" r:id="rId13"/>
    <p:sldId id="280" r:id="rId14"/>
    <p:sldId id="283" r:id="rId15"/>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99AA"/>
    <a:srgbClr val="717F81"/>
    <a:srgbClr val="A3A86B"/>
    <a:srgbClr val="717F6B"/>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001CB8-06BF-4C47-BA8B-2208BDE41F0C}" v="1980" dt="2021-01-25T13:25:52.278"/>
    <p1510:client id="{B1C1238C-3453-836D-B491-E495B815F181}" v="113" dt="2021-01-25T13:02:12.03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25" autoAdjust="0"/>
  </p:normalViewPr>
  <p:slideViewPr>
    <p:cSldViewPr snapToGrid="0">
      <p:cViewPr varScale="1">
        <p:scale>
          <a:sx n="132" d="100"/>
          <a:sy n="132" d="100"/>
        </p:scale>
        <p:origin x="1014" y="108"/>
      </p:cViewPr>
      <p:guideLst>
        <p:guide orient="horz" pos="1620"/>
        <p:guide pos="2880"/>
        <p:guide pos="5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uzovic, Sanja" userId="S::sanja.kuruzovic@naturvardsverket.se::bf72875e-593b-449d-a13b-fe8216c41772" providerId="AD" clId="Web-{B1C1238C-3453-836D-B491-E495B815F181}"/>
    <pc:docChg chg="modSld">
      <pc:chgData name="Kuruzovic, Sanja" userId="S::sanja.kuruzovic@naturvardsverket.se::bf72875e-593b-449d-a13b-fe8216c41772" providerId="AD" clId="Web-{B1C1238C-3453-836D-B491-E495B815F181}" dt="2021-01-25T13:02:12.036" v="109" actId="20577"/>
      <pc:docMkLst>
        <pc:docMk/>
      </pc:docMkLst>
      <pc:sldChg chg="modSp">
        <pc:chgData name="Kuruzovic, Sanja" userId="S::sanja.kuruzovic@naturvardsverket.se::bf72875e-593b-449d-a13b-fe8216c41772" providerId="AD" clId="Web-{B1C1238C-3453-836D-B491-E495B815F181}" dt="2021-01-25T13:02:12.036" v="109" actId="20577"/>
        <pc:sldMkLst>
          <pc:docMk/>
          <pc:sldMk cId="566401245" sldId="273"/>
        </pc:sldMkLst>
        <pc:spChg chg="mod">
          <ac:chgData name="Kuruzovic, Sanja" userId="S::sanja.kuruzovic@naturvardsverket.se::bf72875e-593b-449d-a13b-fe8216c41772" providerId="AD" clId="Web-{B1C1238C-3453-836D-B491-E495B815F181}" dt="2021-01-25T13:02:12.036" v="109" actId="20577"/>
          <ac:spMkLst>
            <pc:docMk/>
            <pc:sldMk cId="566401245" sldId="273"/>
            <ac:spMk id="2" creationId="{B2C5EE94-2A01-4C7F-9F47-8B5609210A4F}"/>
          </ac:spMkLst>
        </pc:spChg>
      </pc:sldChg>
      <pc:sldChg chg="modSp">
        <pc:chgData name="Kuruzovic, Sanja" userId="S::sanja.kuruzovic@naturvardsverket.se::bf72875e-593b-449d-a13b-fe8216c41772" providerId="AD" clId="Web-{B1C1238C-3453-836D-B491-E495B815F181}" dt="2021-01-25T13:00:39.471" v="42" actId="14100"/>
        <pc:sldMkLst>
          <pc:docMk/>
          <pc:sldMk cId="2847474341" sldId="275"/>
        </pc:sldMkLst>
        <pc:spChg chg="mod">
          <ac:chgData name="Kuruzovic, Sanja" userId="S::sanja.kuruzovic@naturvardsverket.se::bf72875e-593b-449d-a13b-fe8216c41772" providerId="AD" clId="Web-{B1C1238C-3453-836D-B491-E495B815F181}" dt="2021-01-25T13:00:39.471" v="42" actId="14100"/>
          <ac:spMkLst>
            <pc:docMk/>
            <pc:sldMk cId="2847474341" sldId="275"/>
            <ac:spMk id="2" creationId="{B2C5EE94-2A01-4C7F-9F47-8B5609210A4F}"/>
          </ac:spMkLst>
        </pc:spChg>
      </pc:sldChg>
      <pc:sldChg chg="modSp">
        <pc:chgData name="Kuruzovic, Sanja" userId="S::sanja.kuruzovic@naturvardsverket.se::bf72875e-593b-449d-a13b-fe8216c41772" providerId="AD" clId="Web-{B1C1238C-3453-836D-B491-E495B815F181}" dt="2021-01-25T13:01:25.206" v="84" actId="20577"/>
        <pc:sldMkLst>
          <pc:docMk/>
          <pc:sldMk cId="216868789" sldId="278"/>
        </pc:sldMkLst>
        <pc:spChg chg="mod">
          <ac:chgData name="Kuruzovic, Sanja" userId="S::sanja.kuruzovic@naturvardsverket.se::bf72875e-593b-449d-a13b-fe8216c41772" providerId="AD" clId="Web-{B1C1238C-3453-836D-B491-E495B815F181}" dt="2021-01-25T13:01:25.206" v="84" actId="20577"/>
          <ac:spMkLst>
            <pc:docMk/>
            <pc:sldMk cId="216868789" sldId="278"/>
            <ac:spMk id="7" creationId="{9377A5F9-0B3C-4AA9-BBB4-63748A0A52E5}"/>
          </ac:spMkLst>
        </pc:spChg>
      </pc:sldChg>
    </pc:docChg>
  </pc:docChgLst>
  <pc:docChgLst>
    <pc:chgData name="Helsing, Susanna" userId="S::susanna.helsing@naturvardsverket.se::bd3ca737-3fd6-4e59-bccf-dfe01093fa09" providerId="AD" clId="Web-{291B501F-9024-35E1-C69B-2BBDCA170320}"/>
    <pc:docChg chg="addSld delSld modSld sldOrd">
      <pc:chgData name="Helsing, Susanna" userId="S::susanna.helsing@naturvardsverket.se::bd3ca737-3fd6-4e59-bccf-dfe01093fa09" providerId="AD" clId="Web-{291B501F-9024-35E1-C69B-2BBDCA170320}" dt="2020-12-21T16:26:00.353" v="887"/>
      <pc:docMkLst>
        <pc:docMk/>
      </pc:docMkLst>
      <pc:sldChg chg="del mod modShow">
        <pc:chgData name="Helsing, Susanna" userId="S::susanna.helsing@naturvardsverket.se::bd3ca737-3fd6-4e59-bccf-dfe01093fa09" providerId="AD" clId="Web-{291B501F-9024-35E1-C69B-2BBDCA170320}" dt="2020-12-21T13:34:28.583" v="384"/>
        <pc:sldMkLst>
          <pc:docMk/>
          <pc:sldMk cId="574630681" sldId="266"/>
        </pc:sldMkLst>
      </pc:sldChg>
      <pc:sldChg chg="addSp delSp modSp">
        <pc:chgData name="Helsing, Susanna" userId="S::susanna.helsing@naturvardsverket.se::bd3ca737-3fd6-4e59-bccf-dfe01093fa09" providerId="AD" clId="Web-{291B501F-9024-35E1-C69B-2BBDCA170320}" dt="2020-12-21T16:16:26.559" v="871" actId="1076"/>
        <pc:sldMkLst>
          <pc:docMk/>
          <pc:sldMk cId="4260502369" sldId="267"/>
        </pc:sldMkLst>
        <pc:spChg chg="mod">
          <ac:chgData name="Helsing, Susanna" userId="S::susanna.helsing@naturvardsverket.se::bd3ca737-3fd6-4e59-bccf-dfe01093fa09" providerId="AD" clId="Web-{291B501F-9024-35E1-C69B-2BBDCA170320}" dt="2020-12-21T13:35:39.913" v="389" actId="20577"/>
          <ac:spMkLst>
            <pc:docMk/>
            <pc:sldMk cId="4260502369" sldId="267"/>
            <ac:spMk id="7" creationId="{9377A5F9-0B3C-4AA9-BBB4-63748A0A52E5}"/>
          </ac:spMkLst>
        </pc:spChg>
        <pc:spChg chg="add del mod">
          <ac:chgData name="Helsing, Susanna" userId="S::susanna.helsing@naturvardsverket.se::bd3ca737-3fd6-4e59-bccf-dfe01093fa09" providerId="AD" clId="Web-{291B501F-9024-35E1-C69B-2BBDCA170320}" dt="2020-12-21T16:16:12.152" v="869"/>
          <ac:spMkLst>
            <pc:docMk/>
            <pc:sldMk cId="4260502369" sldId="267"/>
            <ac:spMk id="10" creationId="{C66ED2BA-58A8-48BC-B01A-803DB73DF859}"/>
          </ac:spMkLst>
        </pc:spChg>
        <pc:spChg chg="add mod">
          <ac:chgData name="Helsing, Susanna" userId="S::susanna.helsing@naturvardsverket.se::bd3ca737-3fd6-4e59-bccf-dfe01093fa09" providerId="AD" clId="Web-{291B501F-9024-35E1-C69B-2BBDCA170320}" dt="2020-12-21T16:16:26.559" v="871" actId="1076"/>
          <ac:spMkLst>
            <pc:docMk/>
            <pc:sldMk cId="4260502369" sldId="267"/>
            <ac:spMk id="13" creationId="{166067F4-1AF6-4792-A654-A3FA337AD76C}"/>
          </ac:spMkLst>
        </pc:spChg>
        <pc:picChg chg="del">
          <ac:chgData name="Helsing, Susanna" userId="S::susanna.helsing@naturvardsverket.se::bd3ca737-3fd6-4e59-bccf-dfe01093fa09" providerId="AD" clId="Web-{291B501F-9024-35E1-C69B-2BBDCA170320}" dt="2020-12-21T16:16:00.043" v="868"/>
          <ac:picMkLst>
            <pc:docMk/>
            <pc:sldMk cId="4260502369" sldId="267"/>
            <ac:picMk id="9" creationId="{35356DBE-ED77-4D9D-B804-4696CB496663}"/>
          </ac:picMkLst>
        </pc:picChg>
        <pc:picChg chg="add mod ord modCrop">
          <ac:chgData name="Helsing, Susanna" userId="S::susanna.helsing@naturvardsverket.se::bd3ca737-3fd6-4e59-bccf-dfe01093fa09" providerId="AD" clId="Web-{291B501F-9024-35E1-C69B-2BBDCA170320}" dt="2020-12-21T16:16:12.152" v="869"/>
          <ac:picMkLst>
            <pc:docMk/>
            <pc:sldMk cId="4260502369" sldId="267"/>
            <ac:picMk id="11" creationId="{9A36CD65-9E99-41FD-BDDE-58D959C22C13}"/>
          </ac:picMkLst>
        </pc:picChg>
      </pc:sldChg>
      <pc:sldChg chg="addSp delSp modSp">
        <pc:chgData name="Helsing, Susanna" userId="S::susanna.helsing@naturvardsverket.se::bd3ca737-3fd6-4e59-bccf-dfe01093fa09" providerId="AD" clId="Web-{291B501F-9024-35E1-C69B-2BBDCA170320}" dt="2020-12-21T16:14:28.978" v="860" actId="1076"/>
        <pc:sldMkLst>
          <pc:docMk/>
          <pc:sldMk cId="294113898" sldId="268"/>
        </pc:sldMkLst>
        <pc:spChg chg="mod">
          <ac:chgData name="Helsing, Susanna" userId="S::susanna.helsing@naturvardsverket.se::bd3ca737-3fd6-4e59-bccf-dfe01093fa09" providerId="AD" clId="Web-{291B501F-9024-35E1-C69B-2BBDCA170320}" dt="2020-12-21T13:30:09.421" v="28" actId="20577"/>
          <ac:spMkLst>
            <pc:docMk/>
            <pc:sldMk cId="294113898" sldId="268"/>
            <ac:spMk id="7" creationId="{9377A5F9-0B3C-4AA9-BBB4-63748A0A52E5}"/>
          </ac:spMkLst>
        </pc:spChg>
        <pc:spChg chg="add del mod">
          <ac:chgData name="Helsing, Susanna" userId="S::susanna.helsing@naturvardsverket.se::bd3ca737-3fd6-4e59-bccf-dfe01093fa09" providerId="AD" clId="Web-{291B501F-9024-35E1-C69B-2BBDCA170320}" dt="2020-12-21T16:14:28.978" v="860" actId="1076"/>
          <ac:spMkLst>
            <pc:docMk/>
            <pc:sldMk cId="294113898" sldId="268"/>
            <ac:spMk id="8" creationId="{B98FAFC0-9370-41AE-B7CD-4A35C34BEDC5}"/>
          </ac:spMkLst>
        </pc:spChg>
        <pc:spChg chg="add del mod">
          <ac:chgData name="Helsing, Susanna" userId="S::susanna.helsing@naturvardsverket.se::bd3ca737-3fd6-4e59-bccf-dfe01093fa09" providerId="AD" clId="Web-{291B501F-9024-35E1-C69B-2BBDCA170320}" dt="2020-12-21T16:14:08.962" v="855"/>
          <ac:spMkLst>
            <pc:docMk/>
            <pc:sldMk cId="294113898" sldId="268"/>
            <ac:spMk id="10" creationId="{03D95B47-8A19-4245-AF4C-06385B7E17D7}"/>
          </ac:spMkLst>
        </pc:spChg>
        <pc:picChg chg="del mod">
          <ac:chgData name="Helsing, Susanna" userId="S::susanna.helsing@naturvardsverket.se::bd3ca737-3fd6-4e59-bccf-dfe01093fa09" providerId="AD" clId="Web-{291B501F-9024-35E1-C69B-2BBDCA170320}" dt="2020-12-21T16:13:59.180" v="854"/>
          <ac:picMkLst>
            <pc:docMk/>
            <pc:sldMk cId="294113898" sldId="268"/>
            <ac:picMk id="9" creationId="{35356DBE-ED77-4D9D-B804-4696CB496663}"/>
          </ac:picMkLst>
        </pc:picChg>
        <pc:picChg chg="add mod ord modCrop">
          <ac:chgData name="Helsing, Susanna" userId="S::susanna.helsing@naturvardsverket.se::bd3ca737-3fd6-4e59-bccf-dfe01093fa09" providerId="AD" clId="Web-{291B501F-9024-35E1-C69B-2BBDCA170320}" dt="2020-12-21T16:14:25.697" v="859"/>
          <ac:picMkLst>
            <pc:docMk/>
            <pc:sldMk cId="294113898" sldId="268"/>
            <ac:picMk id="11" creationId="{3440A40D-861B-4415-A3A7-4F84FD6108E1}"/>
          </ac:picMkLst>
        </pc:picChg>
      </pc:sldChg>
      <pc:sldChg chg="addSp delSp modSp">
        <pc:chgData name="Helsing, Susanna" userId="S::susanna.helsing@naturvardsverket.se::bd3ca737-3fd6-4e59-bccf-dfe01093fa09" providerId="AD" clId="Web-{291B501F-9024-35E1-C69B-2BBDCA170320}" dt="2020-12-21T16:13:42.430" v="853" actId="1076"/>
        <pc:sldMkLst>
          <pc:docMk/>
          <pc:sldMk cId="1555310208" sldId="269"/>
        </pc:sldMkLst>
        <pc:spChg chg="mod">
          <ac:chgData name="Helsing, Susanna" userId="S::susanna.helsing@naturvardsverket.se::bd3ca737-3fd6-4e59-bccf-dfe01093fa09" providerId="AD" clId="Web-{291B501F-9024-35E1-C69B-2BBDCA170320}" dt="2020-12-21T16:12:12.444" v="841"/>
          <ac:spMkLst>
            <pc:docMk/>
            <pc:sldMk cId="1555310208" sldId="269"/>
            <ac:spMk id="8" creationId="{2F52FC20-8ACC-493A-8992-651AFAF79B55}"/>
          </ac:spMkLst>
        </pc:spChg>
        <pc:spChg chg="add del mod">
          <ac:chgData name="Helsing, Susanna" userId="S::susanna.helsing@naturvardsverket.se::bd3ca737-3fd6-4e59-bccf-dfe01093fa09" providerId="AD" clId="Web-{291B501F-9024-35E1-C69B-2BBDCA170320}" dt="2020-12-21T16:12:38.007" v="843"/>
          <ac:spMkLst>
            <pc:docMk/>
            <pc:sldMk cId="1555310208" sldId="269"/>
            <ac:spMk id="10" creationId="{081EF875-E2C5-4B4B-BDC4-02E225CB32F2}"/>
          </ac:spMkLst>
        </pc:spChg>
        <pc:spChg chg="add mod">
          <ac:chgData name="Helsing, Susanna" userId="S::susanna.helsing@naturvardsverket.se::bd3ca737-3fd6-4e59-bccf-dfe01093fa09" providerId="AD" clId="Web-{291B501F-9024-35E1-C69B-2BBDCA170320}" dt="2020-12-21T16:13:42.430" v="853" actId="1076"/>
          <ac:spMkLst>
            <pc:docMk/>
            <pc:sldMk cId="1555310208" sldId="269"/>
            <ac:spMk id="13" creationId="{2F656D70-11B2-4CF6-AED9-607EFA301F7A}"/>
          </ac:spMkLst>
        </pc:spChg>
        <pc:picChg chg="del mod">
          <ac:chgData name="Helsing, Susanna" userId="S::susanna.helsing@naturvardsverket.se::bd3ca737-3fd6-4e59-bccf-dfe01093fa09" providerId="AD" clId="Web-{291B501F-9024-35E1-C69B-2BBDCA170320}" dt="2020-12-21T16:12:22.100" v="842"/>
          <ac:picMkLst>
            <pc:docMk/>
            <pc:sldMk cId="1555310208" sldId="269"/>
            <ac:picMk id="9" creationId="{35356DBE-ED77-4D9D-B804-4696CB496663}"/>
          </ac:picMkLst>
        </pc:picChg>
        <pc:picChg chg="add mod ord modCrop">
          <ac:chgData name="Helsing, Susanna" userId="S::susanna.helsing@naturvardsverket.se::bd3ca737-3fd6-4e59-bccf-dfe01093fa09" providerId="AD" clId="Web-{291B501F-9024-35E1-C69B-2BBDCA170320}" dt="2020-12-21T16:13:10.320" v="849"/>
          <ac:picMkLst>
            <pc:docMk/>
            <pc:sldMk cId="1555310208" sldId="269"/>
            <ac:picMk id="11" creationId="{F1687E8B-7CA9-4693-BC00-56E61EEBBF9E}"/>
          </ac:picMkLst>
        </pc:picChg>
      </pc:sldChg>
      <pc:sldChg chg="del">
        <pc:chgData name="Helsing, Susanna" userId="S::susanna.helsing@naturvardsverket.se::bd3ca737-3fd6-4e59-bccf-dfe01093fa09" providerId="AD" clId="Web-{291B501F-9024-35E1-C69B-2BBDCA170320}" dt="2020-12-21T13:34:25.927" v="383"/>
        <pc:sldMkLst>
          <pc:docMk/>
          <pc:sldMk cId="4199267411" sldId="270"/>
        </pc:sldMkLst>
      </pc:sldChg>
      <pc:sldChg chg="addSp delSp modSp">
        <pc:chgData name="Helsing, Susanna" userId="S::susanna.helsing@naturvardsverket.se::bd3ca737-3fd6-4e59-bccf-dfe01093fa09" providerId="AD" clId="Web-{291B501F-9024-35E1-C69B-2BBDCA170320}" dt="2020-12-21T16:15:15.245" v="863"/>
        <pc:sldMkLst>
          <pc:docMk/>
          <pc:sldMk cId="1999844941" sldId="271"/>
        </pc:sldMkLst>
        <pc:spChg chg="mod">
          <ac:chgData name="Helsing, Susanna" userId="S::susanna.helsing@naturvardsverket.se::bd3ca737-3fd6-4e59-bccf-dfe01093fa09" providerId="AD" clId="Web-{291B501F-9024-35E1-C69B-2BBDCA170320}" dt="2020-12-21T13:33:06.519" v="275" actId="20577"/>
          <ac:spMkLst>
            <pc:docMk/>
            <pc:sldMk cId="1999844941" sldId="271"/>
            <ac:spMk id="7" creationId="{9377A5F9-0B3C-4AA9-BBB4-63748A0A52E5}"/>
          </ac:spMkLst>
        </pc:spChg>
        <pc:spChg chg="add del mod">
          <ac:chgData name="Helsing, Susanna" userId="S::susanna.helsing@naturvardsverket.se::bd3ca737-3fd6-4e59-bccf-dfe01093fa09" providerId="AD" clId="Web-{291B501F-9024-35E1-C69B-2BBDCA170320}" dt="2020-12-21T16:11:05.301" v="829"/>
          <ac:spMkLst>
            <pc:docMk/>
            <pc:sldMk cId="1999844941" sldId="271"/>
            <ac:spMk id="10" creationId="{12AC2125-A16C-4690-98EB-3A2F05614221}"/>
          </ac:spMkLst>
        </pc:spChg>
        <pc:spChg chg="add del mod">
          <ac:chgData name="Helsing, Susanna" userId="S::susanna.helsing@naturvardsverket.se::bd3ca737-3fd6-4e59-bccf-dfe01093fa09" providerId="AD" clId="Web-{291B501F-9024-35E1-C69B-2BBDCA170320}" dt="2020-12-21T16:12:01.615" v="835"/>
          <ac:spMkLst>
            <pc:docMk/>
            <pc:sldMk cId="1999844941" sldId="271"/>
            <ac:spMk id="12" creationId="{E61AFEBE-AF1B-4293-AEC6-02F75089FE73}"/>
          </ac:spMkLst>
        </pc:spChg>
        <pc:spChg chg="add del mod">
          <ac:chgData name="Helsing, Susanna" userId="S::susanna.helsing@naturvardsverket.se::bd3ca737-3fd6-4e59-bccf-dfe01093fa09" providerId="AD" clId="Web-{291B501F-9024-35E1-C69B-2BBDCA170320}" dt="2020-12-21T16:14:49.447" v="862"/>
          <ac:spMkLst>
            <pc:docMk/>
            <pc:sldMk cId="1999844941" sldId="271"/>
            <ac:spMk id="15" creationId="{E4FC9AC5-AA66-48F5-9D7C-F5474CBFFA24}"/>
          </ac:spMkLst>
        </pc:spChg>
        <pc:spChg chg="add">
          <ac:chgData name="Helsing, Susanna" userId="S::susanna.helsing@naturvardsverket.se::bd3ca737-3fd6-4e59-bccf-dfe01093fa09" providerId="AD" clId="Web-{291B501F-9024-35E1-C69B-2BBDCA170320}" dt="2020-12-21T16:15:15.245" v="863"/>
          <ac:spMkLst>
            <pc:docMk/>
            <pc:sldMk cId="1999844941" sldId="271"/>
            <ac:spMk id="18" creationId="{206EE592-940C-441F-88F3-E8C6B68C7B97}"/>
          </ac:spMkLst>
        </pc:spChg>
        <pc:picChg chg="add del mod">
          <ac:chgData name="Helsing, Susanna" userId="S::susanna.helsing@naturvardsverket.se::bd3ca737-3fd6-4e59-bccf-dfe01093fa09" providerId="AD" clId="Web-{291B501F-9024-35E1-C69B-2BBDCA170320}" dt="2020-12-21T16:14:41.213" v="861"/>
          <ac:picMkLst>
            <pc:docMk/>
            <pc:sldMk cId="1999844941" sldId="271"/>
            <ac:picMk id="9" creationId="{35356DBE-ED77-4D9D-B804-4696CB496663}"/>
          </ac:picMkLst>
        </pc:picChg>
        <pc:picChg chg="add del mod ord modCrop">
          <ac:chgData name="Helsing, Susanna" userId="S::susanna.helsing@naturvardsverket.se::bd3ca737-3fd6-4e59-bccf-dfe01093fa09" providerId="AD" clId="Web-{291B501F-9024-35E1-C69B-2BBDCA170320}" dt="2020-12-21T16:11:57.756" v="834"/>
          <ac:picMkLst>
            <pc:docMk/>
            <pc:sldMk cId="1999844941" sldId="271"/>
            <ac:picMk id="13" creationId="{F43F124A-7AB2-4C90-AE0D-774BA3897381}"/>
          </ac:picMkLst>
        </pc:picChg>
        <pc:picChg chg="add mod ord modCrop">
          <ac:chgData name="Helsing, Susanna" userId="S::susanna.helsing@naturvardsverket.se::bd3ca737-3fd6-4e59-bccf-dfe01093fa09" providerId="AD" clId="Web-{291B501F-9024-35E1-C69B-2BBDCA170320}" dt="2020-12-21T16:14:49.447" v="862"/>
          <ac:picMkLst>
            <pc:docMk/>
            <pc:sldMk cId="1999844941" sldId="271"/>
            <ac:picMk id="16" creationId="{6DF83AAC-4D4F-4345-9B77-1CEEACD9EC40}"/>
          </ac:picMkLst>
        </pc:picChg>
      </pc:sldChg>
      <pc:sldChg chg="addSp delSp modSp">
        <pc:chgData name="Helsing, Susanna" userId="S::susanna.helsing@naturvardsverket.se::bd3ca737-3fd6-4e59-bccf-dfe01093fa09" providerId="AD" clId="Web-{291B501F-9024-35E1-C69B-2BBDCA170320}" dt="2020-12-21T16:15:51.105" v="867" actId="1076"/>
        <pc:sldMkLst>
          <pc:docMk/>
          <pc:sldMk cId="3590232881" sldId="272"/>
        </pc:sldMkLst>
        <pc:spChg chg="mod">
          <ac:chgData name="Helsing, Susanna" userId="S::susanna.helsing@naturvardsverket.se::bd3ca737-3fd6-4e59-bccf-dfe01093fa09" providerId="AD" clId="Web-{291B501F-9024-35E1-C69B-2BBDCA170320}" dt="2020-12-21T13:33:18.551" v="282" actId="20577"/>
          <ac:spMkLst>
            <pc:docMk/>
            <pc:sldMk cId="3590232881" sldId="272"/>
            <ac:spMk id="2" creationId="{B2C5EE94-2A01-4C7F-9F47-8B5609210A4F}"/>
          </ac:spMkLst>
        </pc:spChg>
        <pc:spChg chg="mod">
          <ac:chgData name="Helsing, Susanna" userId="S::susanna.helsing@naturvardsverket.se::bd3ca737-3fd6-4e59-bccf-dfe01093fa09" providerId="AD" clId="Web-{291B501F-9024-35E1-C69B-2BBDCA170320}" dt="2020-12-21T13:34:20.349" v="382" actId="20577"/>
          <ac:spMkLst>
            <pc:docMk/>
            <pc:sldMk cId="3590232881" sldId="272"/>
            <ac:spMk id="7" creationId="{9377A5F9-0B3C-4AA9-BBB4-63748A0A52E5}"/>
          </ac:spMkLst>
        </pc:spChg>
        <pc:spChg chg="add del mod">
          <ac:chgData name="Helsing, Susanna" userId="S::susanna.helsing@naturvardsverket.se::bd3ca737-3fd6-4e59-bccf-dfe01093fa09" providerId="AD" clId="Web-{291B501F-9024-35E1-C69B-2BBDCA170320}" dt="2020-12-21T16:15:43.589" v="865"/>
          <ac:spMkLst>
            <pc:docMk/>
            <pc:sldMk cId="3590232881" sldId="272"/>
            <ac:spMk id="8" creationId="{B2B24B7F-60FA-4099-A493-2C5053D55ED7}"/>
          </ac:spMkLst>
        </pc:spChg>
        <pc:spChg chg="add mod">
          <ac:chgData name="Helsing, Susanna" userId="S::susanna.helsing@naturvardsverket.se::bd3ca737-3fd6-4e59-bccf-dfe01093fa09" providerId="AD" clId="Web-{291B501F-9024-35E1-C69B-2BBDCA170320}" dt="2020-12-21T16:15:51.105" v="867" actId="1076"/>
          <ac:spMkLst>
            <pc:docMk/>
            <pc:sldMk cId="3590232881" sldId="272"/>
            <ac:spMk id="13" creationId="{4597238A-1C0D-40D8-88CB-6DEB2A847DA0}"/>
          </ac:spMkLst>
        </pc:spChg>
        <pc:picChg chg="del">
          <ac:chgData name="Helsing, Susanna" userId="S::susanna.helsing@naturvardsverket.se::bd3ca737-3fd6-4e59-bccf-dfe01093fa09" providerId="AD" clId="Web-{291B501F-9024-35E1-C69B-2BBDCA170320}" dt="2020-12-21T16:15:30.495" v="864"/>
          <ac:picMkLst>
            <pc:docMk/>
            <pc:sldMk cId="3590232881" sldId="272"/>
            <ac:picMk id="9" creationId="{35356DBE-ED77-4D9D-B804-4696CB496663}"/>
          </ac:picMkLst>
        </pc:picChg>
        <pc:picChg chg="add mod ord modCrop">
          <ac:chgData name="Helsing, Susanna" userId="S::susanna.helsing@naturvardsverket.se::bd3ca737-3fd6-4e59-bccf-dfe01093fa09" providerId="AD" clId="Web-{291B501F-9024-35E1-C69B-2BBDCA170320}" dt="2020-12-21T16:15:43.589" v="865"/>
          <ac:picMkLst>
            <pc:docMk/>
            <pc:sldMk cId="3590232881" sldId="272"/>
            <ac:picMk id="11" creationId="{BD4FA8D9-5F37-4508-837B-3EBB1F9FBAF8}"/>
          </ac:picMkLst>
        </pc:picChg>
      </pc:sldChg>
      <pc:sldChg chg="addSp delSp modSp">
        <pc:chgData name="Helsing, Susanna" userId="S::susanna.helsing@naturvardsverket.se::bd3ca737-3fd6-4e59-bccf-dfe01093fa09" providerId="AD" clId="Web-{291B501F-9024-35E1-C69B-2BBDCA170320}" dt="2020-12-21T16:22:24.145" v="881" actId="1076"/>
        <pc:sldMkLst>
          <pc:docMk/>
          <pc:sldMk cId="566401245" sldId="273"/>
        </pc:sldMkLst>
        <pc:spChg chg="mod">
          <ac:chgData name="Helsing, Susanna" userId="S::susanna.helsing@naturvardsverket.se::bd3ca737-3fd6-4e59-bccf-dfe01093fa09" providerId="AD" clId="Web-{291B501F-9024-35E1-C69B-2BBDCA170320}" dt="2020-12-21T13:36:06.664" v="415" actId="20577"/>
          <ac:spMkLst>
            <pc:docMk/>
            <pc:sldMk cId="566401245" sldId="273"/>
            <ac:spMk id="2" creationId="{B2C5EE94-2A01-4C7F-9F47-8B5609210A4F}"/>
          </ac:spMkLst>
        </pc:spChg>
        <pc:spChg chg="mod">
          <ac:chgData name="Helsing, Susanna" userId="S::susanna.helsing@naturvardsverket.se::bd3ca737-3fd6-4e59-bccf-dfe01093fa09" providerId="AD" clId="Web-{291B501F-9024-35E1-C69B-2BBDCA170320}" dt="2020-12-21T13:37:58.057" v="509" actId="20577"/>
          <ac:spMkLst>
            <pc:docMk/>
            <pc:sldMk cId="566401245" sldId="273"/>
            <ac:spMk id="7" creationId="{9377A5F9-0B3C-4AA9-BBB4-63748A0A52E5}"/>
          </ac:spMkLst>
        </pc:spChg>
        <pc:spChg chg="add del mod">
          <ac:chgData name="Helsing, Susanna" userId="S::susanna.helsing@naturvardsverket.se::bd3ca737-3fd6-4e59-bccf-dfe01093fa09" providerId="AD" clId="Web-{291B501F-9024-35E1-C69B-2BBDCA170320}" dt="2020-12-21T16:20:06.486" v="873"/>
          <ac:spMkLst>
            <pc:docMk/>
            <pc:sldMk cId="566401245" sldId="273"/>
            <ac:spMk id="10" creationId="{561A9EE4-D67C-4F6C-B856-CA8BBFF7A36C}"/>
          </ac:spMkLst>
        </pc:spChg>
        <pc:spChg chg="add mod">
          <ac:chgData name="Helsing, Susanna" userId="S::susanna.helsing@naturvardsverket.se::bd3ca737-3fd6-4e59-bccf-dfe01093fa09" providerId="AD" clId="Web-{291B501F-9024-35E1-C69B-2BBDCA170320}" dt="2020-12-21T16:22:24.145" v="881" actId="1076"/>
          <ac:spMkLst>
            <pc:docMk/>
            <pc:sldMk cId="566401245" sldId="273"/>
            <ac:spMk id="14" creationId="{986FC32D-BCD2-4B8F-BFFC-1D81A157C026}"/>
          </ac:spMkLst>
        </pc:spChg>
        <pc:picChg chg="del">
          <ac:chgData name="Helsing, Susanna" userId="S::susanna.helsing@naturvardsverket.se::bd3ca737-3fd6-4e59-bccf-dfe01093fa09" providerId="AD" clId="Web-{291B501F-9024-35E1-C69B-2BBDCA170320}" dt="2020-12-21T16:19:53.954" v="872"/>
          <ac:picMkLst>
            <pc:docMk/>
            <pc:sldMk cId="566401245" sldId="273"/>
            <ac:picMk id="9" creationId="{32B2A3FF-A067-4E72-A8C4-E667CA596325}"/>
          </ac:picMkLst>
        </pc:picChg>
        <pc:picChg chg="add mod ord modCrop">
          <ac:chgData name="Helsing, Susanna" userId="S::susanna.helsing@naturvardsverket.se::bd3ca737-3fd6-4e59-bccf-dfe01093fa09" providerId="AD" clId="Web-{291B501F-9024-35E1-C69B-2BBDCA170320}" dt="2020-12-21T16:20:06.486" v="873"/>
          <ac:picMkLst>
            <pc:docMk/>
            <pc:sldMk cId="566401245" sldId="273"/>
            <ac:picMk id="12" creationId="{72F6F4C4-AAB6-44E0-9940-9378195D433F}"/>
          </ac:picMkLst>
        </pc:picChg>
      </pc:sldChg>
      <pc:sldChg chg="addSp delSp modSp">
        <pc:chgData name="Helsing, Susanna" userId="S::susanna.helsing@naturvardsverket.se::bd3ca737-3fd6-4e59-bccf-dfe01093fa09" providerId="AD" clId="Web-{291B501F-9024-35E1-C69B-2BBDCA170320}" dt="2020-12-21T16:22:37.567" v="885" actId="1076"/>
        <pc:sldMkLst>
          <pc:docMk/>
          <pc:sldMk cId="3017495386" sldId="274"/>
        </pc:sldMkLst>
        <pc:spChg chg="mod">
          <ac:chgData name="Helsing, Susanna" userId="S::susanna.helsing@naturvardsverket.se::bd3ca737-3fd6-4e59-bccf-dfe01093fa09" providerId="AD" clId="Web-{291B501F-9024-35E1-C69B-2BBDCA170320}" dt="2020-12-21T13:38:15.245" v="512" actId="20577"/>
          <ac:spMkLst>
            <pc:docMk/>
            <pc:sldMk cId="3017495386" sldId="274"/>
            <ac:spMk id="2" creationId="{B2C5EE94-2A01-4C7F-9F47-8B5609210A4F}"/>
          </ac:spMkLst>
        </pc:spChg>
        <pc:spChg chg="mod">
          <ac:chgData name="Helsing, Susanna" userId="S::susanna.helsing@naturvardsverket.se::bd3ca737-3fd6-4e59-bccf-dfe01093fa09" providerId="AD" clId="Web-{291B501F-9024-35E1-C69B-2BBDCA170320}" dt="2020-12-21T13:40:14.201" v="572" actId="20577"/>
          <ac:spMkLst>
            <pc:docMk/>
            <pc:sldMk cId="3017495386" sldId="274"/>
            <ac:spMk id="7" creationId="{9377A5F9-0B3C-4AA9-BBB4-63748A0A52E5}"/>
          </ac:spMkLst>
        </pc:spChg>
        <pc:spChg chg="add del mod">
          <ac:chgData name="Helsing, Susanna" userId="S::susanna.helsing@naturvardsverket.se::bd3ca737-3fd6-4e59-bccf-dfe01093fa09" providerId="AD" clId="Web-{291B501F-9024-35E1-C69B-2BBDCA170320}" dt="2020-12-21T16:20:28.689" v="875"/>
          <ac:spMkLst>
            <pc:docMk/>
            <pc:sldMk cId="3017495386" sldId="274"/>
            <ac:spMk id="10" creationId="{B4FB6E70-3351-49DC-97C6-DB49410CF367}"/>
          </ac:spMkLst>
        </pc:spChg>
        <pc:spChg chg="add del mod">
          <ac:chgData name="Helsing, Susanna" userId="S::susanna.helsing@naturvardsverket.se::bd3ca737-3fd6-4e59-bccf-dfe01093fa09" providerId="AD" clId="Web-{291B501F-9024-35E1-C69B-2BBDCA170320}" dt="2020-12-21T16:21:44.254" v="877"/>
          <ac:spMkLst>
            <pc:docMk/>
            <pc:sldMk cId="3017495386" sldId="274"/>
            <ac:spMk id="13" creationId="{6062B16B-9EC4-4762-BF15-C4CC5571B501}"/>
          </ac:spMkLst>
        </pc:spChg>
        <pc:spChg chg="add mod">
          <ac:chgData name="Helsing, Susanna" userId="S::susanna.helsing@naturvardsverket.se::bd3ca737-3fd6-4e59-bccf-dfe01093fa09" providerId="AD" clId="Web-{291B501F-9024-35E1-C69B-2BBDCA170320}" dt="2020-12-21T16:22:37.567" v="885" actId="1076"/>
          <ac:spMkLst>
            <pc:docMk/>
            <pc:sldMk cId="3017495386" sldId="274"/>
            <ac:spMk id="16" creationId="{FB547CD8-6BE5-4EAD-AD43-076435AFA30F}"/>
          </ac:spMkLst>
        </pc:spChg>
        <pc:picChg chg="del">
          <ac:chgData name="Helsing, Susanna" userId="S::susanna.helsing@naturvardsverket.se::bd3ca737-3fd6-4e59-bccf-dfe01093fa09" providerId="AD" clId="Web-{291B501F-9024-35E1-C69B-2BBDCA170320}" dt="2020-12-21T16:20:13.548" v="874"/>
          <ac:picMkLst>
            <pc:docMk/>
            <pc:sldMk cId="3017495386" sldId="274"/>
            <ac:picMk id="9" creationId="{35356DBE-ED77-4D9D-B804-4696CB496663}"/>
          </ac:picMkLst>
        </pc:picChg>
        <pc:picChg chg="add del mod ord modCrop">
          <ac:chgData name="Helsing, Susanna" userId="S::susanna.helsing@naturvardsverket.se::bd3ca737-3fd6-4e59-bccf-dfe01093fa09" providerId="AD" clId="Web-{291B501F-9024-35E1-C69B-2BBDCA170320}" dt="2020-12-21T16:21:21.331" v="876"/>
          <ac:picMkLst>
            <pc:docMk/>
            <pc:sldMk cId="3017495386" sldId="274"/>
            <ac:picMk id="11" creationId="{BECF985E-5B1C-48B6-90F5-6D9A225BB70C}"/>
          </ac:picMkLst>
        </pc:picChg>
        <pc:picChg chg="add mod ord modCrop">
          <ac:chgData name="Helsing, Susanna" userId="S::susanna.helsing@naturvardsverket.se::bd3ca737-3fd6-4e59-bccf-dfe01093fa09" providerId="AD" clId="Web-{291B501F-9024-35E1-C69B-2BBDCA170320}" dt="2020-12-21T16:21:44.254" v="877"/>
          <ac:picMkLst>
            <pc:docMk/>
            <pc:sldMk cId="3017495386" sldId="274"/>
            <ac:picMk id="14" creationId="{285BDED6-109B-4E16-9FA0-486D8C512560}"/>
          </ac:picMkLst>
        </pc:picChg>
      </pc:sldChg>
      <pc:sldChg chg="modSp">
        <pc:chgData name="Helsing, Susanna" userId="S::susanna.helsing@naturvardsverket.se::bd3ca737-3fd6-4e59-bccf-dfe01093fa09" providerId="AD" clId="Web-{291B501F-9024-35E1-C69B-2BBDCA170320}" dt="2020-12-21T14:00:02.774" v="805" actId="20577"/>
        <pc:sldMkLst>
          <pc:docMk/>
          <pc:sldMk cId="2847474341" sldId="275"/>
        </pc:sldMkLst>
        <pc:spChg chg="mod">
          <ac:chgData name="Helsing, Susanna" userId="S::susanna.helsing@naturvardsverket.se::bd3ca737-3fd6-4e59-bccf-dfe01093fa09" providerId="AD" clId="Web-{291B501F-9024-35E1-C69B-2BBDCA170320}" dt="2020-12-21T13:45:33.770" v="792" actId="20577"/>
          <ac:spMkLst>
            <pc:docMk/>
            <pc:sldMk cId="2847474341" sldId="275"/>
            <ac:spMk id="2" creationId="{B2C5EE94-2A01-4C7F-9F47-8B5609210A4F}"/>
          </ac:spMkLst>
        </pc:spChg>
        <pc:spChg chg="mod">
          <ac:chgData name="Helsing, Susanna" userId="S::susanna.helsing@naturvardsverket.se::bd3ca737-3fd6-4e59-bccf-dfe01093fa09" providerId="AD" clId="Web-{291B501F-9024-35E1-C69B-2BBDCA170320}" dt="2020-12-21T14:00:02.774" v="805" actId="20577"/>
          <ac:spMkLst>
            <pc:docMk/>
            <pc:sldMk cId="2847474341" sldId="275"/>
            <ac:spMk id="7" creationId="{9377A5F9-0B3C-4AA9-BBB4-63748A0A52E5}"/>
          </ac:spMkLst>
        </pc:spChg>
      </pc:sldChg>
      <pc:sldChg chg="delSp modSp">
        <pc:chgData name="Helsing, Susanna" userId="S::susanna.helsing@naturvardsverket.se::bd3ca737-3fd6-4e59-bccf-dfe01093fa09" providerId="AD" clId="Web-{291B501F-9024-35E1-C69B-2BBDCA170320}" dt="2020-12-21T13:26:52.808" v="1" actId="1076"/>
        <pc:sldMkLst>
          <pc:docMk/>
          <pc:sldMk cId="1972169108" sldId="277"/>
        </pc:sldMkLst>
        <pc:spChg chg="del">
          <ac:chgData name="Helsing, Susanna" userId="S::susanna.helsing@naturvardsverket.se::bd3ca737-3fd6-4e59-bccf-dfe01093fa09" providerId="AD" clId="Web-{291B501F-9024-35E1-C69B-2BBDCA170320}" dt="2020-12-21T13:26:48.245" v="0"/>
          <ac:spMkLst>
            <pc:docMk/>
            <pc:sldMk cId="1972169108" sldId="277"/>
            <ac:spMk id="2" creationId="{F71FA9D9-91B8-4ADF-9D13-8EEB8C58D1C7}"/>
          </ac:spMkLst>
        </pc:spChg>
        <pc:spChg chg="mod">
          <ac:chgData name="Helsing, Susanna" userId="S::susanna.helsing@naturvardsverket.se::bd3ca737-3fd6-4e59-bccf-dfe01093fa09" providerId="AD" clId="Web-{291B501F-9024-35E1-C69B-2BBDCA170320}" dt="2020-12-21T13:26:52.808" v="1" actId="1076"/>
          <ac:spMkLst>
            <pc:docMk/>
            <pc:sldMk cId="1972169108" sldId="277"/>
            <ac:spMk id="3" creationId="{1C1F3C13-17F1-4854-AD3C-8E48EE94367B}"/>
          </ac:spMkLst>
        </pc:spChg>
      </pc:sldChg>
      <pc:sldChg chg="addSp delSp modSp add ord replId">
        <pc:chgData name="Helsing, Susanna" userId="S::susanna.helsing@naturvardsverket.se::bd3ca737-3fd6-4e59-bccf-dfe01093fa09" providerId="AD" clId="Web-{291B501F-9024-35E1-C69B-2BBDCA170320}" dt="2020-12-21T16:22:31.348" v="883" actId="1076"/>
        <pc:sldMkLst>
          <pc:docMk/>
          <pc:sldMk cId="216868789" sldId="278"/>
        </pc:sldMkLst>
        <pc:spChg chg="add del mod">
          <ac:chgData name="Helsing, Susanna" userId="S::susanna.helsing@naturvardsverket.se::bd3ca737-3fd6-4e59-bccf-dfe01093fa09" providerId="AD" clId="Web-{291B501F-9024-35E1-C69B-2BBDCA170320}" dt="2020-12-21T16:22:14.442" v="879"/>
          <ac:spMkLst>
            <pc:docMk/>
            <pc:sldMk cId="216868789" sldId="278"/>
            <ac:spMk id="10" creationId="{7D7AEF82-418A-4A8C-A3B7-8CADB9A796FE}"/>
          </ac:spMkLst>
        </pc:spChg>
        <pc:spChg chg="add mod">
          <ac:chgData name="Helsing, Susanna" userId="S::susanna.helsing@naturvardsverket.se::bd3ca737-3fd6-4e59-bccf-dfe01093fa09" providerId="AD" clId="Web-{291B501F-9024-35E1-C69B-2BBDCA170320}" dt="2020-12-21T16:22:31.348" v="883" actId="1076"/>
          <ac:spMkLst>
            <pc:docMk/>
            <pc:sldMk cId="216868789" sldId="278"/>
            <ac:spMk id="13" creationId="{BEC1582B-E683-46C7-A6A0-E6718B32920E}"/>
          </ac:spMkLst>
        </pc:spChg>
        <pc:picChg chg="del">
          <ac:chgData name="Helsing, Susanna" userId="S::susanna.helsing@naturvardsverket.se::bd3ca737-3fd6-4e59-bccf-dfe01093fa09" providerId="AD" clId="Web-{291B501F-9024-35E1-C69B-2BBDCA170320}" dt="2020-12-21T16:21:52.566" v="878"/>
          <ac:picMkLst>
            <pc:docMk/>
            <pc:sldMk cId="216868789" sldId="278"/>
            <ac:picMk id="9" creationId="{35356DBE-ED77-4D9D-B804-4696CB496663}"/>
          </ac:picMkLst>
        </pc:picChg>
        <pc:picChg chg="add mod ord modCrop">
          <ac:chgData name="Helsing, Susanna" userId="S::susanna.helsing@naturvardsverket.se::bd3ca737-3fd6-4e59-bccf-dfe01093fa09" providerId="AD" clId="Web-{291B501F-9024-35E1-C69B-2BBDCA170320}" dt="2020-12-21T16:22:14.442" v="879"/>
          <ac:picMkLst>
            <pc:docMk/>
            <pc:sldMk cId="216868789" sldId="278"/>
            <ac:picMk id="11" creationId="{33F64FDB-0164-411A-B4DD-C1E396CDFF58}"/>
          </ac:picMkLst>
        </pc:picChg>
      </pc:sldChg>
      <pc:sldChg chg="new del">
        <pc:chgData name="Helsing, Susanna" userId="S::susanna.helsing@naturvardsverket.se::bd3ca737-3fd6-4e59-bccf-dfe01093fa09" providerId="AD" clId="Web-{291B501F-9024-35E1-C69B-2BBDCA170320}" dt="2020-12-21T13:42:36.516" v="662"/>
        <pc:sldMkLst>
          <pc:docMk/>
          <pc:sldMk cId="1587745643" sldId="278"/>
        </pc:sldMkLst>
      </pc:sldChg>
      <pc:sldChg chg="addSp delSp modSp add ord replId">
        <pc:chgData name="Helsing, Susanna" userId="S::susanna.helsing@naturvardsverket.se::bd3ca737-3fd6-4e59-bccf-dfe01093fa09" providerId="AD" clId="Web-{291B501F-9024-35E1-C69B-2BBDCA170320}" dt="2020-12-21T16:26:00.353" v="887"/>
        <pc:sldMkLst>
          <pc:docMk/>
          <pc:sldMk cId="161829458" sldId="279"/>
        </pc:sldMkLst>
        <pc:spChg chg="mod">
          <ac:chgData name="Helsing, Susanna" userId="S::susanna.helsing@naturvardsverket.se::bd3ca737-3fd6-4e59-bccf-dfe01093fa09" providerId="AD" clId="Web-{291B501F-9024-35E1-C69B-2BBDCA170320}" dt="2020-12-21T13:43:10.392" v="671" actId="20577"/>
          <ac:spMkLst>
            <pc:docMk/>
            <pc:sldMk cId="161829458" sldId="279"/>
            <ac:spMk id="2" creationId="{B2C5EE94-2A01-4C7F-9F47-8B5609210A4F}"/>
          </ac:spMkLst>
        </pc:spChg>
        <pc:spChg chg="mod">
          <ac:chgData name="Helsing, Susanna" userId="S::susanna.helsing@naturvardsverket.se::bd3ca737-3fd6-4e59-bccf-dfe01093fa09" providerId="AD" clId="Web-{291B501F-9024-35E1-C69B-2BBDCA170320}" dt="2020-12-21T13:44:07.284" v="786" actId="20577"/>
          <ac:spMkLst>
            <pc:docMk/>
            <pc:sldMk cId="161829458" sldId="279"/>
            <ac:spMk id="7" creationId="{9377A5F9-0B3C-4AA9-BBB4-63748A0A52E5}"/>
          </ac:spMkLst>
        </pc:spChg>
        <pc:spChg chg="add del mod">
          <ac:chgData name="Helsing, Susanna" userId="S::susanna.helsing@naturvardsverket.se::bd3ca737-3fd6-4e59-bccf-dfe01093fa09" providerId="AD" clId="Web-{291B501F-9024-35E1-C69B-2BBDCA170320}" dt="2020-12-21T16:26:00.353" v="887"/>
          <ac:spMkLst>
            <pc:docMk/>
            <pc:sldMk cId="161829458" sldId="279"/>
            <ac:spMk id="10" creationId="{EFD12016-0A78-44B1-933D-6E08E14628CC}"/>
          </ac:spMkLst>
        </pc:spChg>
        <pc:picChg chg="del">
          <ac:chgData name="Helsing, Susanna" userId="S::susanna.helsing@naturvardsverket.se::bd3ca737-3fd6-4e59-bccf-dfe01093fa09" providerId="AD" clId="Web-{291B501F-9024-35E1-C69B-2BBDCA170320}" dt="2020-12-21T16:25:47.947" v="886"/>
          <ac:picMkLst>
            <pc:docMk/>
            <pc:sldMk cId="161829458" sldId="279"/>
            <ac:picMk id="9" creationId="{35356DBE-ED77-4D9D-B804-4696CB496663}"/>
          </ac:picMkLst>
        </pc:picChg>
        <pc:picChg chg="add mod ord modCrop">
          <ac:chgData name="Helsing, Susanna" userId="S::susanna.helsing@naturvardsverket.se::bd3ca737-3fd6-4e59-bccf-dfe01093fa09" providerId="AD" clId="Web-{291B501F-9024-35E1-C69B-2BBDCA170320}" dt="2020-12-21T16:26:00.353" v="887"/>
          <ac:picMkLst>
            <pc:docMk/>
            <pc:sldMk cId="161829458" sldId="279"/>
            <ac:picMk id="11" creationId="{94997A7C-84E1-483C-8E62-47339DDC26EE}"/>
          </ac:picMkLst>
        </pc:picChg>
      </pc:sldChg>
    </pc:docChg>
  </pc:docChgLst>
  <pc:docChgLst>
    <pc:chgData name="Kuruzovic, Sanja" userId="bf72875e-593b-449d-a13b-fe8216c41772" providerId="ADAL" clId="{CD74182A-4FF7-44E2-9AE9-873D43E9640B}"/>
    <pc:docChg chg="custSel modSld">
      <pc:chgData name="Kuruzovic, Sanja" userId="bf72875e-593b-449d-a13b-fe8216c41772" providerId="ADAL" clId="{CD74182A-4FF7-44E2-9AE9-873D43E9640B}" dt="2020-12-21T13:45:50.817" v="1" actId="478"/>
      <pc:docMkLst>
        <pc:docMk/>
      </pc:docMkLst>
      <pc:sldChg chg="addSp delSp">
        <pc:chgData name="Kuruzovic, Sanja" userId="bf72875e-593b-449d-a13b-fe8216c41772" providerId="ADAL" clId="{CD74182A-4FF7-44E2-9AE9-873D43E9640B}" dt="2020-12-21T13:45:50.817" v="1" actId="478"/>
        <pc:sldMkLst>
          <pc:docMk/>
          <pc:sldMk cId="2847474341" sldId="275"/>
        </pc:sldMkLst>
        <pc:spChg chg="add del">
          <ac:chgData name="Kuruzovic, Sanja" userId="bf72875e-593b-449d-a13b-fe8216c41772" providerId="ADAL" clId="{CD74182A-4FF7-44E2-9AE9-873D43E9640B}" dt="2020-12-21T13:45:50.817" v="1" actId="478"/>
          <ac:spMkLst>
            <pc:docMk/>
            <pc:sldMk cId="2847474341" sldId="275"/>
            <ac:spMk id="8" creationId="{5CE56F39-2A84-4060-848A-4E055D386DA1}"/>
          </ac:spMkLst>
        </pc:spChg>
      </pc:sldChg>
    </pc:docChg>
  </pc:docChgLst>
  <pc:docChgLst>
    <pc:chgData name="Helsing, Susanna" userId="bd3ca737-3fd6-4e59-bccf-dfe01093fa09" providerId="ADAL" clId="{8D001CB8-06BF-4C47-BA8B-2208BDE41F0C}"/>
    <pc:docChg chg="undo custSel addSld delSld modSld">
      <pc:chgData name="Helsing, Susanna" userId="bd3ca737-3fd6-4e59-bccf-dfe01093fa09" providerId="ADAL" clId="{8D001CB8-06BF-4C47-BA8B-2208BDE41F0C}" dt="2021-01-26T06:07:58.808" v="3631" actId="20577"/>
      <pc:docMkLst>
        <pc:docMk/>
      </pc:docMkLst>
      <pc:sldChg chg="modSp">
        <pc:chgData name="Helsing, Susanna" userId="bd3ca737-3fd6-4e59-bccf-dfe01093fa09" providerId="ADAL" clId="{8D001CB8-06BF-4C47-BA8B-2208BDE41F0C}" dt="2020-12-22T09:29:04.290" v="443" actId="20577"/>
        <pc:sldMkLst>
          <pc:docMk/>
          <pc:sldMk cId="4062098270" sldId="260"/>
        </pc:sldMkLst>
        <pc:spChg chg="mod">
          <ac:chgData name="Helsing, Susanna" userId="bd3ca737-3fd6-4e59-bccf-dfe01093fa09" providerId="ADAL" clId="{8D001CB8-06BF-4C47-BA8B-2208BDE41F0C}" dt="2020-12-22T09:29:04.290" v="443" actId="20577"/>
          <ac:spMkLst>
            <pc:docMk/>
            <pc:sldMk cId="4062098270" sldId="260"/>
            <ac:spMk id="7" creationId="{00000000-0000-0000-0000-000000000000}"/>
          </ac:spMkLst>
        </pc:spChg>
      </pc:sldChg>
      <pc:sldChg chg="modTransition">
        <pc:chgData name="Helsing, Susanna" userId="bd3ca737-3fd6-4e59-bccf-dfe01093fa09" providerId="ADAL" clId="{8D001CB8-06BF-4C47-BA8B-2208BDE41F0C}" dt="2020-12-21T13:16:46.234" v="0"/>
        <pc:sldMkLst>
          <pc:docMk/>
          <pc:sldMk cId="574630681" sldId="266"/>
        </pc:sldMkLst>
      </pc:sldChg>
      <pc:sldChg chg="modSp">
        <pc:chgData name="Helsing, Susanna" userId="bd3ca737-3fd6-4e59-bccf-dfe01093fa09" providerId="ADAL" clId="{8D001CB8-06BF-4C47-BA8B-2208BDE41F0C}" dt="2020-12-22T14:40:17.612" v="2102" actId="1076"/>
        <pc:sldMkLst>
          <pc:docMk/>
          <pc:sldMk cId="4260502369" sldId="267"/>
        </pc:sldMkLst>
        <pc:spChg chg="mod">
          <ac:chgData name="Helsing, Susanna" userId="bd3ca737-3fd6-4e59-bccf-dfe01093fa09" providerId="ADAL" clId="{8D001CB8-06BF-4C47-BA8B-2208BDE41F0C}" dt="2020-12-22T14:40:17.612" v="2102" actId="1076"/>
          <ac:spMkLst>
            <pc:docMk/>
            <pc:sldMk cId="4260502369" sldId="267"/>
            <ac:spMk id="7" creationId="{9377A5F9-0B3C-4AA9-BBB4-63748A0A52E5}"/>
          </ac:spMkLst>
        </pc:spChg>
        <pc:spChg chg="mod">
          <ac:chgData name="Helsing, Susanna" userId="bd3ca737-3fd6-4e59-bccf-dfe01093fa09" providerId="ADAL" clId="{8D001CB8-06BF-4C47-BA8B-2208BDE41F0C}" dt="2020-12-22T14:40:09.764" v="2101" actId="1076"/>
          <ac:spMkLst>
            <pc:docMk/>
            <pc:sldMk cId="4260502369" sldId="267"/>
            <ac:spMk id="13" creationId="{166067F4-1AF6-4792-A654-A3FA337AD76C}"/>
          </ac:spMkLst>
        </pc:spChg>
        <pc:picChg chg="mod">
          <ac:chgData name="Helsing, Susanna" userId="bd3ca737-3fd6-4e59-bccf-dfe01093fa09" providerId="ADAL" clId="{8D001CB8-06BF-4C47-BA8B-2208BDE41F0C}" dt="2020-12-22T14:40:05.674" v="2100" actId="1076"/>
          <ac:picMkLst>
            <pc:docMk/>
            <pc:sldMk cId="4260502369" sldId="267"/>
            <ac:picMk id="11" creationId="{9A36CD65-9E99-41FD-BDDE-58D959C22C13}"/>
          </ac:picMkLst>
        </pc:picChg>
      </pc:sldChg>
      <pc:sldChg chg="modSp">
        <pc:chgData name="Helsing, Susanna" userId="bd3ca737-3fd6-4e59-bccf-dfe01093fa09" providerId="ADAL" clId="{8D001CB8-06BF-4C47-BA8B-2208BDE41F0C}" dt="2020-12-22T09:30:16.353" v="494" actId="20577"/>
        <pc:sldMkLst>
          <pc:docMk/>
          <pc:sldMk cId="294113898" sldId="268"/>
        </pc:sldMkLst>
        <pc:spChg chg="mod">
          <ac:chgData name="Helsing, Susanna" userId="bd3ca737-3fd6-4e59-bccf-dfe01093fa09" providerId="ADAL" clId="{8D001CB8-06BF-4C47-BA8B-2208BDE41F0C}" dt="2020-12-22T09:30:16.353" v="494" actId="20577"/>
          <ac:spMkLst>
            <pc:docMk/>
            <pc:sldMk cId="294113898" sldId="268"/>
            <ac:spMk id="7" creationId="{9377A5F9-0B3C-4AA9-BBB4-63748A0A52E5}"/>
          </ac:spMkLst>
        </pc:spChg>
      </pc:sldChg>
      <pc:sldChg chg="modSp modNotesTx">
        <pc:chgData name="Helsing, Susanna" userId="bd3ca737-3fd6-4e59-bccf-dfe01093fa09" providerId="ADAL" clId="{8D001CB8-06BF-4C47-BA8B-2208BDE41F0C}" dt="2020-12-22T14:38:51.942" v="2096" actId="14100"/>
        <pc:sldMkLst>
          <pc:docMk/>
          <pc:sldMk cId="1555310208" sldId="269"/>
        </pc:sldMkLst>
        <pc:spChg chg="mod">
          <ac:chgData name="Helsing, Susanna" userId="bd3ca737-3fd6-4e59-bccf-dfe01093fa09" providerId="ADAL" clId="{8D001CB8-06BF-4C47-BA8B-2208BDE41F0C}" dt="2020-12-22T14:38:51.942" v="2096" actId="14100"/>
          <ac:spMkLst>
            <pc:docMk/>
            <pc:sldMk cId="1555310208" sldId="269"/>
            <ac:spMk id="7" creationId="{9377A5F9-0B3C-4AA9-BBB4-63748A0A52E5}"/>
          </ac:spMkLst>
        </pc:spChg>
      </pc:sldChg>
      <pc:sldChg chg="addSp delSp modSp modNotesTx">
        <pc:chgData name="Helsing, Susanna" userId="bd3ca737-3fd6-4e59-bccf-dfe01093fa09" providerId="ADAL" clId="{8D001CB8-06BF-4C47-BA8B-2208BDE41F0C}" dt="2020-12-22T14:39:06.620" v="2097" actId="14100"/>
        <pc:sldMkLst>
          <pc:docMk/>
          <pc:sldMk cId="1999844941" sldId="271"/>
        </pc:sldMkLst>
        <pc:spChg chg="mod">
          <ac:chgData name="Helsing, Susanna" userId="bd3ca737-3fd6-4e59-bccf-dfe01093fa09" providerId="ADAL" clId="{8D001CB8-06BF-4C47-BA8B-2208BDE41F0C}" dt="2020-12-22T13:33:01.027" v="1682" actId="20577"/>
          <ac:spMkLst>
            <pc:docMk/>
            <pc:sldMk cId="1999844941" sldId="271"/>
            <ac:spMk id="2" creationId="{B2C5EE94-2A01-4C7F-9F47-8B5609210A4F}"/>
          </ac:spMkLst>
        </pc:spChg>
        <pc:spChg chg="mod">
          <ac:chgData name="Helsing, Susanna" userId="bd3ca737-3fd6-4e59-bccf-dfe01093fa09" providerId="ADAL" clId="{8D001CB8-06BF-4C47-BA8B-2208BDE41F0C}" dt="2020-12-22T14:39:06.620" v="2097" actId="14100"/>
          <ac:spMkLst>
            <pc:docMk/>
            <pc:sldMk cId="1999844941" sldId="271"/>
            <ac:spMk id="7" creationId="{9377A5F9-0B3C-4AA9-BBB4-63748A0A52E5}"/>
          </ac:spMkLst>
        </pc:spChg>
        <pc:spChg chg="add del mod">
          <ac:chgData name="Helsing, Susanna" userId="bd3ca737-3fd6-4e59-bccf-dfe01093fa09" providerId="ADAL" clId="{8D001CB8-06BF-4C47-BA8B-2208BDE41F0C}" dt="2020-12-22T13:32:06.554" v="1652" actId="931"/>
          <ac:spMkLst>
            <pc:docMk/>
            <pc:sldMk cId="1999844941" sldId="271"/>
            <ac:spMk id="9" creationId="{7669571E-C0D2-4B7E-B7CB-F8957DBE01F9}"/>
          </ac:spMkLst>
        </pc:spChg>
        <pc:spChg chg="mod ord">
          <ac:chgData name="Helsing, Susanna" userId="bd3ca737-3fd6-4e59-bccf-dfe01093fa09" providerId="ADAL" clId="{8D001CB8-06BF-4C47-BA8B-2208BDE41F0C}" dt="2020-12-22T13:32:49.756" v="1667" actId="1076"/>
          <ac:spMkLst>
            <pc:docMk/>
            <pc:sldMk cId="1999844941" sldId="271"/>
            <ac:spMk id="18" creationId="{206EE592-940C-441F-88F3-E8C6B68C7B97}"/>
          </ac:spMkLst>
        </pc:spChg>
        <pc:picChg chg="add mod ord">
          <ac:chgData name="Helsing, Susanna" userId="bd3ca737-3fd6-4e59-bccf-dfe01093fa09" providerId="ADAL" clId="{8D001CB8-06BF-4C47-BA8B-2208BDE41F0C}" dt="2020-12-22T13:32:34.313" v="1662" actId="166"/>
          <ac:picMkLst>
            <pc:docMk/>
            <pc:sldMk cId="1999844941" sldId="271"/>
            <ac:picMk id="11" creationId="{3131170C-1D21-4C5D-ACA1-5EAC7025DD37}"/>
          </ac:picMkLst>
        </pc:picChg>
        <pc:picChg chg="del mod">
          <ac:chgData name="Helsing, Susanna" userId="bd3ca737-3fd6-4e59-bccf-dfe01093fa09" providerId="ADAL" clId="{8D001CB8-06BF-4C47-BA8B-2208BDE41F0C}" dt="2020-12-22T13:32:01.840" v="1651" actId="478"/>
          <ac:picMkLst>
            <pc:docMk/>
            <pc:sldMk cId="1999844941" sldId="271"/>
            <ac:picMk id="16" creationId="{6DF83AAC-4D4F-4345-9B77-1CEEACD9EC40}"/>
          </ac:picMkLst>
        </pc:picChg>
      </pc:sldChg>
      <pc:sldChg chg="modSp modNotesTx">
        <pc:chgData name="Helsing, Susanna" userId="bd3ca737-3fd6-4e59-bccf-dfe01093fa09" providerId="ADAL" clId="{8D001CB8-06BF-4C47-BA8B-2208BDE41F0C}" dt="2021-01-26T06:07:24.134" v="3630" actId="20577"/>
        <pc:sldMkLst>
          <pc:docMk/>
          <pc:sldMk cId="3590232881" sldId="272"/>
        </pc:sldMkLst>
        <pc:spChg chg="mod">
          <ac:chgData name="Helsing, Susanna" userId="bd3ca737-3fd6-4e59-bccf-dfe01093fa09" providerId="ADAL" clId="{8D001CB8-06BF-4C47-BA8B-2208BDE41F0C}" dt="2020-12-22T14:39:39.537" v="2098" actId="14100"/>
          <ac:spMkLst>
            <pc:docMk/>
            <pc:sldMk cId="3590232881" sldId="272"/>
            <ac:spMk id="7" creationId="{9377A5F9-0B3C-4AA9-BBB4-63748A0A52E5}"/>
          </ac:spMkLst>
        </pc:spChg>
      </pc:sldChg>
      <pc:sldChg chg="modSp modNotesTx">
        <pc:chgData name="Helsing, Susanna" userId="bd3ca737-3fd6-4e59-bccf-dfe01093fa09" providerId="ADAL" clId="{8D001CB8-06BF-4C47-BA8B-2208BDE41F0C}" dt="2021-01-25T13:25:03.664" v="3581" actId="20577"/>
        <pc:sldMkLst>
          <pc:docMk/>
          <pc:sldMk cId="566401245" sldId="273"/>
        </pc:sldMkLst>
        <pc:spChg chg="mod">
          <ac:chgData name="Helsing, Susanna" userId="bd3ca737-3fd6-4e59-bccf-dfe01093fa09" providerId="ADAL" clId="{8D001CB8-06BF-4C47-BA8B-2208BDE41F0C}" dt="2021-01-25T13:25:03.664" v="3581" actId="20577"/>
          <ac:spMkLst>
            <pc:docMk/>
            <pc:sldMk cId="566401245" sldId="273"/>
            <ac:spMk id="2" creationId="{B2C5EE94-2A01-4C7F-9F47-8B5609210A4F}"/>
          </ac:spMkLst>
        </pc:spChg>
        <pc:spChg chg="mod">
          <ac:chgData name="Helsing, Susanna" userId="bd3ca737-3fd6-4e59-bccf-dfe01093fa09" providerId="ADAL" clId="{8D001CB8-06BF-4C47-BA8B-2208BDE41F0C}" dt="2020-12-22T14:41:27.733" v="2111"/>
          <ac:spMkLst>
            <pc:docMk/>
            <pc:sldMk cId="566401245" sldId="273"/>
            <ac:spMk id="7" creationId="{9377A5F9-0B3C-4AA9-BBB4-63748A0A52E5}"/>
          </ac:spMkLst>
        </pc:spChg>
      </pc:sldChg>
      <pc:sldChg chg="modSp modNotesTx">
        <pc:chgData name="Helsing, Susanna" userId="bd3ca737-3fd6-4e59-bccf-dfe01093fa09" providerId="ADAL" clId="{8D001CB8-06BF-4C47-BA8B-2208BDE41F0C}" dt="2021-01-26T06:07:58.808" v="3631" actId="20577"/>
        <pc:sldMkLst>
          <pc:docMk/>
          <pc:sldMk cId="3017495386" sldId="274"/>
        </pc:sldMkLst>
        <pc:spChg chg="mod">
          <ac:chgData name="Helsing, Susanna" userId="bd3ca737-3fd6-4e59-bccf-dfe01093fa09" providerId="ADAL" clId="{8D001CB8-06BF-4C47-BA8B-2208BDE41F0C}" dt="2020-12-22T10:12:04.842" v="1438" actId="20577"/>
          <ac:spMkLst>
            <pc:docMk/>
            <pc:sldMk cId="3017495386" sldId="274"/>
            <ac:spMk id="2" creationId="{B2C5EE94-2A01-4C7F-9F47-8B5609210A4F}"/>
          </ac:spMkLst>
        </pc:spChg>
        <pc:spChg chg="mod">
          <ac:chgData name="Helsing, Susanna" userId="bd3ca737-3fd6-4e59-bccf-dfe01093fa09" providerId="ADAL" clId="{8D001CB8-06BF-4C47-BA8B-2208BDE41F0C}" dt="2021-01-26T06:07:58.808" v="3631" actId="20577"/>
          <ac:spMkLst>
            <pc:docMk/>
            <pc:sldMk cId="3017495386" sldId="274"/>
            <ac:spMk id="7" creationId="{9377A5F9-0B3C-4AA9-BBB4-63748A0A52E5}"/>
          </ac:spMkLst>
        </pc:spChg>
      </pc:sldChg>
      <pc:sldChg chg="addSp delSp modSp modNotesTx">
        <pc:chgData name="Helsing, Susanna" userId="bd3ca737-3fd6-4e59-bccf-dfe01093fa09" providerId="ADAL" clId="{8D001CB8-06BF-4C47-BA8B-2208BDE41F0C}" dt="2021-01-25T13:25:29.040" v="3626" actId="20577"/>
        <pc:sldMkLst>
          <pc:docMk/>
          <pc:sldMk cId="2847474341" sldId="275"/>
        </pc:sldMkLst>
        <pc:spChg chg="mod">
          <ac:chgData name="Helsing, Susanna" userId="bd3ca737-3fd6-4e59-bccf-dfe01093fa09" providerId="ADAL" clId="{8D001CB8-06BF-4C47-BA8B-2208BDE41F0C}" dt="2021-01-25T13:25:29.040" v="3626" actId="20577"/>
          <ac:spMkLst>
            <pc:docMk/>
            <pc:sldMk cId="2847474341" sldId="275"/>
            <ac:spMk id="2" creationId="{B2C5EE94-2A01-4C7F-9F47-8B5609210A4F}"/>
          </ac:spMkLst>
        </pc:spChg>
        <pc:spChg chg="del">
          <ac:chgData name="Helsing, Susanna" userId="bd3ca737-3fd6-4e59-bccf-dfe01093fa09" providerId="ADAL" clId="{8D001CB8-06BF-4C47-BA8B-2208BDE41F0C}" dt="2020-12-22T14:49:39.711" v="2329" actId="478"/>
          <ac:spMkLst>
            <pc:docMk/>
            <pc:sldMk cId="2847474341" sldId="275"/>
            <ac:spMk id="6" creationId="{412C2CE6-E6F8-4E98-B5EA-74EF095FB22E}"/>
          </ac:spMkLst>
        </pc:spChg>
        <pc:spChg chg="mod">
          <ac:chgData name="Helsing, Susanna" userId="bd3ca737-3fd6-4e59-bccf-dfe01093fa09" providerId="ADAL" clId="{8D001CB8-06BF-4C47-BA8B-2208BDE41F0C}" dt="2020-12-22T15:15:58.583" v="3115" actId="20577"/>
          <ac:spMkLst>
            <pc:docMk/>
            <pc:sldMk cId="2847474341" sldId="275"/>
            <ac:spMk id="7" creationId="{9377A5F9-0B3C-4AA9-BBB4-63748A0A52E5}"/>
          </ac:spMkLst>
        </pc:spChg>
        <pc:spChg chg="add del mod">
          <ac:chgData name="Helsing, Susanna" userId="bd3ca737-3fd6-4e59-bccf-dfe01093fa09" providerId="ADAL" clId="{8D001CB8-06BF-4C47-BA8B-2208BDE41F0C}" dt="2020-12-22T14:52:03.004" v="2385" actId="931"/>
          <ac:spMkLst>
            <pc:docMk/>
            <pc:sldMk cId="2847474341" sldId="275"/>
            <ac:spMk id="10" creationId="{EEC7C6AE-9336-495C-BC53-9D1B27E01ADC}"/>
          </ac:spMkLst>
        </pc:spChg>
        <pc:spChg chg="add del mod">
          <ac:chgData name="Helsing, Susanna" userId="bd3ca737-3fd6-4e59-bccf-dfe01093fa09" providerId="ADAL" clId="{8D001CB8-06BF-4C47-BA8B-2208BDE41F0C}" dt="2020-12-22T14:58:22.647" v="2734" actId="931"/>
          <ac:spMkLst>
            <pc:docMk/>
            <pc:sldMk cId="2847474341" sldId="275"/>
            <ac:spMk id="14" creationId="{24DB8549-1514-4C9F-B860-248CD95594CE}"/>
          </ac:spMkLst>
        </pc:spChg>
        <pc:spChg chg="add mod">
          <ac:chgData name="Helsing, Susanna" userId="bd3ca737-3fd6-4e59-bccf-dfe01093fa09" providerId="ADAL" clId="{8D001CB8-06BF-4C47-BA8B-2208BDE41F0C}" dt="2020-12-22T14:58:32.981" v="2737" actId="1076"/>
          <ac:spMkLst>
            <pc:docMk/>
            <pc:sldMk cId="2847474341" sldId="275"/>
            <ac:spMk id="17" creationId="{E6DE3531-8106-4DEF-8B05-B57A52D562BA}"/>
          </ac:spMkLst>
        </pc:spChg>
        <pc:spChg chg="add del mod">
          <ac:chgData name="Helsing, Susanna" userId="bd3ca737-3fd6-4e59-bccf-dfe01093fa09" providerId="ADAL" clId="{8D001CB8-06BF-4C47-BA8B-2208BDE41F0C}" dt="2020-12-22T14:59:38.479" v="2739" actId="931"/>
          <ac:spMkLst>
            <pc:docMk/>
            <pc:sldMk cId="2847474341" sldId="275"/>
            <ac:spMk id="19" creationId="{E7FEEE27-DC58-447E-9A7E-B820E9E7FF25}"/>
          </ac:spMkLst>
        </pc:spChg>
        <pc:picChg chg="del">
          <ac:chgData name="Helsing, Susanna" userId="bd3ca737-3fd6-4e59-bccf-dfe01093fa09" providerId="ADAL" clId="{8D001CB8-06BF-4C47-BA8B-2208BDE41F0C}" dt="2020-12-22T14:49:31.722" v="2327" actId="478"/>
          <ac:picMkLst>
            <pc:docMk/>
            <pc:sldMk cId="2847474341" sldId="275"/>
            <ac:picMk id="9" creationId="{35356DBE-ED77-4D9D-B804-4696CB496663}"/>
          </ac:picMkLst>
        </pc:picChg>
        <pc:picChg chg="add del mod">
          <ac:chgData name="Helsing, Susanna" userId="bd3ca737-3fd6-4e59-bccf-dfe01093fa09" providerId="ADAL" clId="{8D001CB8-06BF-4C47-BA8B-2208BDE41F0C}" dt="2020-12-22T14:52:08.313" v="2388" actId="478"/>
          <ac:picMkLst>
            <pc:docMk/>
            <pc:sldMk cId="2847474341" sldId="275"/>
            <ac:picMk id="12" creationId="{D7E44989-C07F-406F-8947-DACD7E0E5D10}"/>
          </ac:picMkLst>
        </pc:picChg>
        <pc:picChg chg="add del mod">
          <ac:chgData name="Helsing, Susanna" userId="bd3ca737-3fd6-4e59-bccf-dfe01093fa09" providerId="ADAL" clId="{8D001CB8-06BF-4C47-BA8B-2208BDE41F0C}" dt="2020-12-22T14:59:33.874" v="2738" actId="478"/>
          <ac:picMkLst>
            <pc:docMk/>
            <pc:sldMk cId="2847474341" sldId="275"/>
            <ac:picMk id="16" creationId="{5AB7D5DB-2060-4480-829D-4B22D2808A5A}"/>
          </ac:picMkLst>
        </pc:picChg>
        <pc:picChg chg="add mod">
          <ac:chgData name="Helsing, Susanna" userId="bd3ca737-3fd6-4e59-bccf-dfe01093fa09" providerId="ADAL" clId="{8D001CB8-06BF-4C47-BA8B-2208BDE41F0C}" dt="2020-12-22T14:59:41.568" v="2741" actId="962"/>
          <ac:picMkLst>
            <pc:docMk/>
            <pc:sldMk cId="2847474341" sldId="275"/>
            <ac:picMk id="21" creationId="{7DFC1A4A-B505-41B4-A352-E9314624F5D1}"/>
          </ac:picMkLst>
        </pc:picChg>
      </pc:sldChg>
      <pc:sldChg chg="modSp modNotesTx">
        <pc:chgData name="Helsing, Susanna" userId="bd3ca737-3fd6-4e59-bccf-dfe01093fa09" providerId="ADAL" clId="{8D001CB8-06BF-4C47-BA8B-2208BDE41F0C}" dt="2021-01-26T06:06:31.799" v="3629" actId="20577"/>
        <pc:sldMkLst>
          <pc:docMk/>
          <pc:sldMk cId="917973448" sldId="276"/>
        </pc:sldMkLst>
        <pc:spChg chg="mod">
          <ac:chgData name="Helsing, Susanna" userId="bd3ca737-3fd6-4e59-bccf-dfe01093fa09" providerId="ADAL" clId="{8D001CB8-06BF-4C47-BA8B-2208BDE41F0C}" dt="2021-01-26T06:06:31.799" v="3629" actId="20577"/>
          <ac:spMkLst>
            <pc:docMk/>
            <pc:sldMk cId="917973448" sldId="276"/>
            <ac:spMk id="3" creationId="{5B88E28E-259E-4D98-9025-7451A7FCEBEA}"/>
          </ac:spMkLst>
        </pc:spChg>
      </pc:sldChg>
      <pc:sldChg chg="modSp add del">
        <pc:chgData name="Helsing, Susanna" userId="bd3ca737-3fd6-4e59-bccf-dfe01093fa09" providerId="ADAL" clId="{8D001CB8-06BF-4C47-BA8B-2208BDE41F0C}" dt="2020-12-22T15:26:09.946" v="3545" actId="2696"/>
        <pc:sldMkLst>
          <pc:docMk/>
          <pc:sldMk cId="1972169108" sldId="277"/>
        </pc:sldMkLst>
        <pc:spChg chg="mod">
          <ac:chgData name="Helsing, Susanna" userId="bd3ca737-3fd6-4e59-bccf-dfe01093fa09" providerId="ADAL" clId="{8D001CB8-06BF-4C47-BA8B-2208BDE41F0C}" dt="2020-12-21T13:26:04.231" v="434" actId="20577"/>
          <ac:spMkLst>
            <pc:docMk/>
            <pc:sldMk cId="1972169108" sldId="277"/>
            <ac:spMk id="3" creationId="{1C1F3C13-17F1-4854-AD3C-8E48EE94367B}"/>
          </ac:spMkLst>
        </pc:spChg>
      </pc:sldChg>
      <pc:sldChg chg="modSp del modNotesTx">
        <pc:chgData name="Helsing, Susanna" userId="bd3ca737-3fd6-4e59-bccf-dfe01093fa09" providerId="ADAL" clId="{8D001CB8-06BF-4C47-BA8B-2208BDE41F0C}" dt="2021-01-25T13:25:41.876" v="3627" actId="2696"/>
        <pc:sldMkLst>
          <pc:docMk/>
          <pc:sldMk cId="216868789" sldId="278"/>
        </pc:sldMkLst>
        <pc:spChg chg="mod">
          <ac:chgData name="Helsing, Susanna" userId="bd3ca737-3fd6-4e59-bccf-dfe01093fa09" providerId="ADAL" clId="{8D001CB8-06BF-4C47-BA8B-2208BDE41F0C}" dt="2020-12-22T10:13:41.418" v="1621" actId="20577"/>
          <ac:spMkLst>
            <pc:docMk/>
            <pc:sldMk cId="216868789" sldId="278"/>
            <ac:spMk id="2" creationId="{B2C5EE94-2A01-4C7F-9F47-8B5609210A4F}"/>
          </ac:spMkLst>
        </pc:spChg>
        <pc:spChg chg="mod">
          <ac:chgData name="Helsing, Susanna" userId="bd3ca737-3fd6-4e59-bccf-dfe01093fa09" providerId="ADAL" clId="{8D001CB8-06BF-4C47-BA8B-2208BDE41F0C}" dt="2020-12-22T10:14:28.647" v="1638" actId="20577"/>
          <ac:spMkLst>
            <pc:docMk/>
            <pc:sldMk cId="216868789" sldId="278"/>
            <ac:spMk id="7" creationId="{9377A5F9-0B3C-4AA9-BBB4-63748A0A52E5}"/>
          </ac:spMkLst>
        </pc:spChg>
        <pc:picChg chg="mod">
          <ac:chgData name="Helsing, Susanna" userId="bd3ca737-3fd6-4e59-bccf-dfe01093fa09" providerId="ADAL" clId="{8D001CB8-06BF-4C47-BA8B-2208BDE41F0C}" dt="2020-12-22T10:13:48.476" v="1622" actId="14100"/>
          <ac:picMkLst>
            <pc:docMk/>
            <pc:sldMk cId="216868789" sldId="278"/>
            <ac:picMk id="11" creationId="{33F64FDB-0164-411A-B4DD-C1E396CDFF58}"/>
          </ac:picMkLst>
        </pc:picChg>
      </pc:sldChg>
      <pc:sldChg chg="addSp modSp modNotesTx">
        <pc:chgData name="Helsing, Susanna" userId="bd3ca737-3fd6-4e59-bccf-dfe01093fa09" providerId="ADAL" clId="{8D001CB8-06BF-4C47-BA8B-2208BDE41F0C}" dt="2020-12-22T14:42:27.660" v="2151" actId="20577"/>
        <pc:sldMkLst>
          <pc:docMk/>
          <pc:sldMk cId="161829458" sldId="279"/>
        </pc:sldMkLst>
        <pc:spChg chg="mod">
          <ac:chgData name="Helsing, Susanna" userId="bd3ca737-3fd6-4e59-bccf-dfe01093fa09" providerId="ADAL" clId="{8D001CB8-06BF-4C47-BA8B-2208BDE41F0C}" dt="2020-12-22T14:42:27.660" v="2151" actId="20577"/>
          <ac:spMkLst>
            <pc:docMk/>
            <pc:sldMk cId="161829458" sldId="279"/>
            <ac:spMk id="7" creationId="{9377A5F9-0B3C-4AA9-BBB4-63748A0A52E5}"/>
          </ac:spMkLst>
        </pc:spChg>
        <pc:spChg chg="add">
          <ac:chgData name="Helsing, Susanna" userId="bd3ca737-3fd6-4e59-bccf-dfe01093fa09" providerId="ADAL" clId="{8D001CB8-06BF-4C47-BA8B-2208BDE41F0C}" dt="2020-12-22T14:42:08.169" v="2135"/>
          <ac:spMkLst>
            <pc:docMk/>
            <pc:sldMk cId="161829458" sldId="279"/>
            <ac:spMk id="9" creationId="{30D4FB22-47F6-4932-BE2D-CA64BD55CF34}"/>
          </ac:spMkLst>
        </pc:spChg>
      </pc:sldChg>
      <pc:sldChg chg="addSp delSp modSp add">
        <pc:chgData name="Helsing, Susanna" userId="bd3ca737-3fd6-4e59-bccf-dfe01093fa09" providerId="ADAL" clId="{8D001CB8-06BF-4C47-BA8B-2208BDE41F0C}" dt="2020-12-22T14:49:11.807" v="2326" actId="20577"/>
        <pc:sldMkLst>
          <pc:docMk/>
          <pc:sldMk cId="166245601" sldId="280"/>
        </pc:sldMkLst>
        <pc:spChg chg="mod">
          <ac:chgData name="Helsing, Susanna" userId="bd3ca737-3fd6-4e59-bccf-dfe01093fa09" providerId="ADAL" clId="{8D001CB8-06BF-4C47-BA8B-2208BDE41F0C}" dt="2020-12-22T14:42:59.736" v="2194" actId="14100"/>
          <ac:spMkLst>
            <pc:docMk/>
            <pc:sldMk cId="166245601" sldId="280"/>
            <ac:spMk id="2" creationId="{B2C5EE94-2A01-4C7F-9F47-8B5609210A4F}"/>
          </ac:spMkLst>
        </pc:spChg>
        <pc:spChg chg="del">
          <ac:chgData name="Helsing, Susanna" userId="bd3ca737-3fd6-4e59-bccf-dfe01093fa09" providerId="ADAL" clId="{8D001CB8-06BF-4C47-BA8B-2208BDE41F0C}" dt="2020-12-22T14:47:41.431" v="2197" actId="478"/>
          <ac:spMkLst>
            <pc:docMk/>
            <pc:sldMk cId="166245601" sldId="280"/>
            <ac:spMk id="6" creationId="{412C2CE6-E6F8-4E98-B5EA-74EF095FB22E}"/>
          </ac:spMkLst>
        </pc:spChg>
        <pc:spChg chg="mod">
          <ac:chgData name="Helsing, Susanna" userId="bd3ca737-3fd6-4e59-bccf-dfe01093fa09" providerId="ADAL" clId="{8D001CB8-06BF-4C47-BA8B-2208BDE41F0C}" dt="2020-12-22T14:49:11.807" v="2326" actId="20577"/>
          <ac:spMkLst>
            <pc:docMk/>
            <pc:sldMk cId="166245601" sldId="280"/>
            <ac:spMk id="7" creationId="{9377A5F9-0B3C-4AA9-BBB4-63748A0A52E5}"/>
          </ac:spMkLst>
        </pc:spChg>
        <pc:spChg chg="add del mod">
          <ac:chgData name="Helsing, Susanna" userId="bd3ca737-3fd6-4e59-bccf-dfe01093fa09" providerId="ADAL" clId="{8D001CB8-06BF-4C47-BA8B-2208BDE41F0C}" dt="2020-12-22T14:48:03.076" v="2199" actId="931"/>
          <ac:spMkLst>
            <pc:docMk/>
            <pc:sldMk cId="166245601" sldId="280"/>
            <ac:spMk id="10" creationId="{1B8D32A2-358F-4230-AEA1-0B747328581B}"/>
          </ac:spMkLst>
        </pc:spChg>
        <pc:spChg chg="add mod">
          <ac:chgData name="Helsing, Susanna" userId="bd3ca737-3fd6-4e59-bccf-dfe01093fa09" providerId="ADAL" clId="{8D001CB8-06BF-4C47-BA8B-2208BDE41F0C}" dt="2020-12-22T14:48:19.646" v="2203" actId="1076"/>
          <ac:spMkLst>
            <pc:docMk/>
            <pc:sldMk cId="166245601" sldId="280"/>
            <ac:spMk id="14" creationId="{BA444B51-2306-420E-9C81-84770D582AAF}"/>
          </ac:spMkLst>
        </pc:spChg>
        <pc:picChg chg="del">
          <ac:chgData name="Helsing, Susanna" userId="bd3ca737-3fd6-4e59-bccf-dfe01093fa09" providerId="ADAL" clId="{8D001CB8-06BF-4C47-BA8B-2208BDE41F0C}" dt="2020-12-22T14:47:33.993" v="2195" actId="478"/>
          <ac:picMkLst>
            <pc:docMk/>
            <pc:sldMk cId="166245601" sldId="280"/>
            <ac:picMk id="11" creationId="{94997A7C-84E1-483C-8E62-47339DDC26EE}"/>
          </ac:picMkLst>
        </pc:picChg>
        <pc:picChg chg="add mod">
          <ac:chgData name="Helsing, Susanna" userId="bd3ca737-3fd6-4e59-bccf-dfe01093fa09" providerId="ADAL" clId="{8D001CB8-06BF-4C47-BA8B-2208BDE41F0C}" dt="2020-12-22T14:48:06.373" v="2201" actId="962"/>
          <ac:picMkLst>
            <pc:docMk/>
            <pc:sldMk cId="166245601" sldId="280"/>
            <ac:picMk id="13" creationId="{36CCFBA3-7B61-43AC-9907-485E90C15748}"/>
          </ac:picMkLst>
        </pc:picChg>
      </pc:sldChg>
      <pc:sldChg chg="modSp add del">
        <pc:chgData name="Helsing, Susanna" userId="bd3ca737-3fd6-4e59-bccf-dfe01093fa09" providerId="ADAL" clId="{8D001CB8-06BF-4C47-BA8B-2208BDE41F0C}" dt="2020-12-22T15:26:00.785" v="3544" actId="2696"/>
        <pc:sldMkLst>
          <pc:docMk/>
          <pc:sldMk cId="3132460693" sldId="281"/>
        </pc:sldMkLst>
        <pc:spChg chg="mod">
          <ac:chgData name="Helsing, Susanna" userId="bd3ca737-3fd6-4e59-bccf-dfe01093fa09" providerId="ADAL" clId="{8D001CB8-06BF-4C47-BA8B-2208BDE41F0C}" dt="2020-12-22T14:50:15.200" v="2345" actId="404"/>
          <ac:spMkLst>
            <pc:docMk/>
            <pc:sldMk cId="3132460693" sldId="281"/>
            <ac:spMk id="3" creationId="{9B3DFBBD-D90C-4444-8861-62E4AFC46ED2}"/>
          </ac:spMkLst>
        </pc:spChg>
      </pc:sldChg>
      <pc:sldChg chg="addSp delSp modSp add">
        <pc:chgData name="Helsing, Susanna" userId="bd3ca737-3fd6-4e59-bccf-dfe01093fa09" providerId="ADAL" clId="{8D001CB8-06BF-4C47-BA8B-2208BDE41F0C}" dt="2020-12-22T15:16:06.459" v="3118" actId="20577"/>
        <pc:sldMkLst>
          <pc:docMk/>
          <pc:sldMk cId="3873769527" sldId="282"/>
        </pc:sldMkLst>
        <pc:spChg chg="mod">
          <ac:chgData name="Helsing, Susanna" userId="bd3ca737-3fd6-4e59-bccf-dfe01093fa09" providerId="ADAL" clId="{8D001CB8-06BF-4C47-BA8B-2208BDE41F0C}" dt="2020-12-22T15:01:24.388" v="2755" actId="20577"/>
          <ac:spMkLst>
            <pc:docMk/>
            <pc:sldMk cId="3873769527" sldId="282"/>
            <ac:spMk id="2" creationId="{B2C5EE94-2A01-4C7F-9F47-8B5609210A4F}"/>
          </ac:spMkLst>
        </pc:spChg>
        <pc:spChg chg="mod">
          <ac:chgData name="Helsing, Susanna" userId="bd3ca737-3fd6-4e59-bccf-dfe01093fa09" providerId="ADAL" clId="{8D001CB8-06BF-4C47-BA8B-2208BDE41F0C}" dt="2020-12-22T15:16:06.459" v="3118" actId="20577"/>
          <ac:spMkLst>
            <pc:docMk/>
            <pc:sldMk cId="3873769527" sldId="282"/>
            <ac:spMk id="7" creationId="{9377A5F9-0B3C-4AA9-BBB4-63748A0A52E5}"/>
          </ac:spMkLst>
        </pc:spChg>
        <pc:spChg chg="add del mod">
          <ac:chgData name="Helsing, Susanna" userId="bd3ca737-3fd6-4e59-bccf-dfe01093fa09" providerId="ADAL" clId="{8D001CB8-06BF-4C47-BA8B-2208BDE41F0C}" dt="2020-12-22T15:04:22.479" v="2757" actId="931"/>
          <ac:spMkLst>
            <pc:docMk/>
            <pc:sldMk cId="3873769527" sldId="282"/>
            <ac:spMk id="8" creationId="{12DAE041-4ED4-4259-9E8D-31C1F688B166}"/>
          </ac:spMkLst>
        </pc:spChg>
        <pc:spChg chg="mod ord">
          <ac:chgData name="Helsing, Susanna" userId="bd3ca737-3fd6-4e59-bccf-dfe01093fa09" providerId="ADAL" clId="{8D001CB8-06BF-4C47-BA8B-2208BDE41F0C}" dt="2020-12-22T15:04:57.190" v="2769" actId="1076"/>
          <ac:spMkLst>
            <pc:docMk/>
            <pc:sldMk cId="3873769527" sldId="282"/>
            <ac:spMk id="17" creationId="{E6DE3531-8106-4DEF-8B05-B57A52D562BA}"/>
          </ac:spMkLst>
        </pc:spChg>
        <pc:picChg chg="add mod ord">
          <ac:chgData name="Helsing, Susanna" userId="bd3ca737-3fd6-4e59-bccf-dfe01093fa09" providerId="ADAL" clId="{8D001CB8-06BF-4C47-BA8B-2208BDE41F0C}" dt="2020-12-22T15:04:46.724" v="2766" actId="1076"/>
          <ac:picMkLst>
            <pc:docMk/>
            <pc:sldMk cId="3873769527" sldId="282"/>
            <ac:picMk id="10" creationId="{0D268706-465E-4E30-81D7-03C8B39499D3}"/>
          </ac:picMkLst>
        </pc:picChg>
        <pc:picChg chg="del">
          <ac:chgData name="Helsing, Susanna" userId="bd3ca737-3fd6-4e59-bccf-dfe01093fa09" providerId="ADAL" clId="{8D001CB8-06BF-4C47-BA8B-2208BDE41F0C}" dt="2020-12-22T15:04:16.848" v="2756" actId="478"/>
          <ac:picMkLst>
            <pc:docMk/>
            <pc:sldMk cId="3873769527" sldId="282"/>
            <ac:picMk id="21" creationId="{7DFC1A4A-B505-41B4-A352-E9314624F5D1}"/>
          </ac:picMkLst>
        </pc:picChg>
      </pc:sldChg>
      <pc:sldChg chg="addSp delSp modSp add">
        <pc:chgData name="Helsing, Susanna" userId="bd3ca737-3fd6-4e59-bccf-dfe01093fa09" providerId="ADAL" clId="{8D001CB8-06BF-4C47-BA8B-2208BDE41F0C}" dt="2020-12-22T15:25:52.441" v="3543" actId="1076"/>
        <pc:sldMkLst>
          <pc:docMk/>
          <pc:sldMk cId="2964835336" sldId="283"/>
        </pc:sldMkLst>
        <pc:spChg chg="mod">
          <ac:chgData name="Helsing, Susanna" userId="bd3ca737-3fd6-4e59-bccf-dfe01093fa09" providerId="ADAL" clId="{8D001CB8-06BF-4C47-BA8B-2208BDE41F0C}" dt="2020-12-22T15:19:24.436" v="3173" actId="20577"/>
          <ac:spMkLst>
            <pc:docMk/>
            <pc:sldMk cId="2964835336" sldId="283"/>
            <ac:spMk id="2" creationId="{B2C5EE94-2A01-4C7F-9F47-8B5609210A4F}"/>
          </ac:spMkLst>
        </pc:spChg>
        <pc:spChg chg="mod">
          <ac:chgData name="Helsing, Susanna" userId="bd3ca737-3fd6-4e59-bccf-dfe01093fa09" providerId="ADAL" clId="{8D001CB8-06BF-4C47-BA8B-2208BDE41F0C}" dt="2020-12-22T15:25:33.418" v="3540" actId="20577"/>
          <ac:spMkLst>
            <pc:docMk/>
            <pc:sldMk cId="2964835336" sldId="283"/>
            <ac:spMk id="7" creationId="{9377A5F9-0B3C-4AA9-BBB4-63748A0A52E5}"/>
          </ac:spMkLst>
        </pc:spChg>
        <pc:spChg chg="add del mod">
          <ac:chgData name="Helsing, Susanna" userId="bd3ca737-3fd6-4e59-bccf-dfe01093fa09" providerId="ADAL" clId="{8D001CB8-06BF-4C47-BA8B-2208BDE41F0C}" dt="2020-12-22T15:24:22.419" v="3374" actId="931"/>
          <ac:spMkLst>
            <pc:docMk/>
            <pc:sldMk cId="2964835336" sldId="283"/>
            <ac:spMk id="8" creationId="{2C6A5564-1135-4FC0-A391-81D318E9D277}"/>
          </ac:spMkLst>
        </pc:spChg>
        <pc:spChg chg="del">
          <ac:chgData name="Helsing, Susanna" userId="bd3ca737-3fd6-4e59-bccf-dfe01093fa09" providerId="ADAL" clId="{8D001CB8-06BF-4C47-BA8B-2208BDE41F0C}" dt="2020-12-22T15:24:06.413" v="3371" actId="478"/>
          <ac:spMkLst>
            <pc:docMk/>
            <pc:sldMk cId="2964835336" sldId="283"/>
            <ac:spMk id="9" creationId="{30D4FB22-47F6-4932-BE2D-CA64BD55CF34}"/>
          </ac:spMkLst>
        </pc:spChg>
        <pc:spChg chg="mod ord">
          <ac:chgData name="Helsing, Susanna" userId="bd3ca737-3fd6-4e59-bccf-dfe01093fa09" providerId="ADAL" clId="{8D001CB8-06BF-4C47-BA8B-2208BDE41F0C}" dt="2020-12-22T15:25:52.441" v="3543" actId="1076"/>
          <ac:spMkLst>
            <pc:docMk/>
            <pc:sldMk cId="2964835336" sldId="283"/>
            <ac:spMk id="14" creationId="{BA444B51-2306-420E-9C81-84770D582AAF}"/>
          </ac:spMkLst>
        </pc:spChg>
        <pc:picChg chg="add mod">
          <ac:chgData name="Helsing, Susanna" userId="bd3ca737-3fd6-4e59-bccf-dfe01093fa09" providerId="ADAL" clId="{8D001CB8-06BF-4C47-BA8B-2208BDE41F0C}" dt="2020-12-22T15:24:22.419" v="3374" actId="931"/>
          <ac:picMkLst>
            <pc:docMk/>
            <pc:sldMk cId="2964835336" sldId="283"/>
            <ac:picMk id="11" creationId="{0FAEA2BD-D41C-4E57-B4E5-89E2A9B4E393}"/>
          </ac:picMkLst>
        </pc:picChg>
        <pc:picChg chg="del">
          <ac:chgData name="Helsing, Susanna" userId="bd3ca737-3fd6-4e59-bccf-dfe01093fa09" providerId="ADAL" clId="{8D001CB8-06BF-4C47-BA8B-2208BDE41F0C}" dt="2020-12-22T15:23:51.954" v="3367" actId="478"/>
          <ac:picMkLst>
            <pc:docMk/>
            <pc:sldMk cId="2964835336" sldId="283"/>
            <ac:picMk id="13" creationId="{36CCFBA3-7B61-43AC-9907-485E90C1574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DA4F-C733-4485-BCAA-ED66A1937FEB}" type="datetimeFigureOut">
              <a:rPr lang="sv-SE" smtClean="0"/>
              <a:t>2021-01-26</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AE7156-62F3-4CA3-9C03-D68BF7374B4F}" type="slidenum">
              <a:rPr lang="sv-SE" smtClean="0"/>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aturvardsverket.se/Var-natur/Allemansratten/Det-har-gall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turvardsverket.se/Var-natur/Allemansratten/Det-har-gall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sv/"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unsplash.com/" TargetMode="External"/><Relationship Id="rId4" Type="http://schemas.openxmlformats.org/officeDocument/2006/relationships/hyperlink" Target="https://www.pexels.com/sv-s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aturvardsverket.se/Var-natur/Allemansratten/Det-har-galler/Eldnin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mojipedia.org/fir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turvardsverket.se/Var-natur/Allemansratten/Det-har-galler/Hemfridsz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mojipedia.org/raised-hand/"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aturvardsverket.se/Var-natur/Allemansratten/Det-har-galler/Bad-bat-och-i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aturvardsverket.se/Var-natur/Allemansratten/Det-har-galler/Cyklin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mojipedia.org/person-biking/" TargetMode="External"/><Relationship Id="rId5" Type="http://schemas.openxmlformats.org/officeDocument/2006/relationships/hyperlink" Target="https://emojipedia.org/man-biking/" TargetMode="External"/><Relationship Id="rId4" Type="http://schemas.openxmlformats.org/officeDocument/2006/relationships/hyperlink" Target="https://emojipedia.org/woman-bik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aturvardsverket.se/Var-natur/Allemansratten/Det-har-galler/Pa-fjalle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1</a:t>
            </a:fld>
            <a:endParaRPr lang="sv-SE"/>
          </a:p>
        </p:txBody>
      </p:sp>
    </p:spTree>
    <p:extLst>
      <p:ext uri="{BB962C8B-B14F-4D97-AF65-F5344CB8AC3E}">
        <p14:creationId xmlns:p14="http://schemas.microsoft.com/office/powerpoint/2010/main" val="2953262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10</a:t>
            </a:fld>
            <a:endParaRPr lang="sv-SE"/>
          </a:p>
        </p:txBody>
      </p:sp>
    </p:spTree>
    <p:extLst>
      <p:ext uri="{BB962C8B-B14F-4D97-AF65-F5344CB8AC3E}">
        <p14:creationId xmlns:p14="http://schemas.microsoft.com/office/powerpoint/2010/main" val="4127276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http://www.naturvardsverket.se/Var-natur/Ta-hand-om-varandra-och-naturen/Hitta-besoksmal/</a:t>
            </a:r>
          </a:p>
        </p:txBody>
      </p:sp>
      <p:sp>
        <p:nvSpPr>
          <p:cNvPr id="4" name="Platshållare för bildnummer 3"/>
          <p:cNvSpPr>
            <a:spLocks noGrp="1"/>
          </p:cNvSpPr>
          <p:nvPr>
            <p:ph type="sldNum" sz="quarter" idx="5"/>
          </p:nvPr>
        </p:nvSpPr>
        <p:spPr/>
        <p:txBody>
          <a:bodyPr/>
          <a:lstStyle/>
          <a:p>
            <a:fld id="{97AE7156-62F3-4CA3-9C03-D68BF7374B4F}" type="slidenum">
              <a:rPr lang="sv-SE" smtClean="0"/>
              <a:t>11</a:t>
            </a:fld>
            <a:endParaRPr lang="sv-SE"/>
          </a:p>
        </p:txBody>
      </p:sp>
    </p:spTree>
    <p:extLst>
      <p:ext uri="{BB962C8B-B14F-4D97-AF65-F5344CB8AC3E}">
        <p14:creationId xmlns:p14="http://schemas.microsoft.com/office/powerpoint/2010/main" val="257147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http://www.naturvardsverket.se/Var-natur/Allemansratten/Det-har-galler/</a:t>
            </a:r>
          </a:p>
        </p:txBody>
      </p:sp>
      <p:sp>
        <p:nvSpPr>
          <p:cNvPr id="4" name="Platshållare för bildnummer 3"/>
          <p:cNvSpPr>
            <a:spLocks noGrp="1"/>
          </p:cNvSpPr>
          <p:nvPr>
            <p:ph type="sldNum" sz="quarter" idx="5"/>
          </p:nvPr>
        </p:nvSpPr>
        <p:spPr/>
        <p:txBody>
          <a:bodyPr/>
          <a:lstStyle/>
          <a:p>
            <a:fld id="{97AE7156-62F3-4CA3-9C03-D68BF7374B4F}" type="slidenum">
              <a:rPr lang="sv-SE" smtClean="0"/>
              <a:t>12</a:t>
            </a:fld>
            <a:endParaRPr lang="sv-SE"/>
          </a:p>
        </p:txBody>
      </p:sp>
    </p:spTree>
    <p:extLst>
      <p:ext uri="{BB962C8B-B14F-4D97-AF65-F5344CB8AC3E}">
        <p14:creationId xmlns:p14="http://schemas.microsoft.com/office/powerpoint/2010/main" val="309875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13</a:t>
            </a:fld>
            <a:endParaRPr lang="sv-SE"/>
          </a:p>
        </p:txBody>
      </p:sp>
    </p:spTree>
    <p:extLst>
      <p:ext uri="{BB962C8B-B14F-4D97-AF65-F5344CB8AC3E}">
        <p14:creationId xmlns:p14="http://schemas.microsoft.com/office/powerpoint/2010/main" val="8516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http://www.naturvardsverket.se/Var-natur/Ta-hand-om-varandra-och-naturen/Hitta-besoksmal/</a:t>
            </a:r>
          </a:p>
        </p:txBody>
      </p:sp>
      <p:sp>
        <p:nvSpPr>
          <p:cNvPr id="4" name="Platshållare för bildnummer 3"/>
          <p:cNvSpPr>
            <a:spLocks noGrp="1"/>
          </p:cNvSpPr>
          <p:nvPr>
            <p:ph type="sldNum" sz="quarter" idx="5"/>
          </p:nvPr>
        </p:nvSpPr>
        <p:spPr/>
        <p:txBody>
          <a:bodyPr/>
          <a:lstStyle/>
          <a:p>
            <a:fld id="{97AE7156-62F3-4CA3-9C03-D68BF7374B4F}" type="slidenum">
              <a:rPr lang="sv-SE" smtClean="0"/>
              <a:t>14</a:t>
            </a:fld>
            <a:endParaRPr lang="sv-SE"/>
          </a:p>
        </p:txBody>
      </p:sp>
    </p:spTree>
    <p:extLst>
      <p:ext uri="{BB962C8B-B14F-4D97-AF65-F5344CB8AC3E}">
        <p14:creationId xmlns:p14="http://schemas.microsoft.com/office/powerpoint/2010/main" val="417829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Tips på webbplatser med bilder för gratis nerladdning och användning: </a:t>
            </a:r>
          </a:p>
          <a:p>
            <a:r>
              <a:rPr lang="sv-SE">
                <a:hlinkClick r:id="rId3"/>
              </a:rPr>
              <a:t>https://pixabay.com/sv/</a:t>
            </a:r>
            <a:endParaRPr lang="sv-SE"/>
          </a:p>
          <a:p>
            <a:r>
              <a:rPr lang="sv-SE">
                <a:hlinkClick r:id="rId4"/>
              </a:rPr>
              <a:t>https://www.pexels.com/sv-se/</a:t>
            </a:r>
            <a:endParaRPr lang="sv-SE"/>
          </a:p>
          <a:p>
            <a:r>
              <a:rPr lang="sv-SE">
                <a:hlinkClick r:id="rId5"/>
              </a:rPr>
              <a:t>https://unsplash.com/</a:t>
            </a:r>
            <a:endParaRPr lang="sv-SE"/>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Förslagen på bilder är hämtade från </a:t>
            </a:r>
            <a:r>
              <a:rPr lang="sv-SE">
                <a:hlinkClick r:id="rId5"/>
              </a:rPr>
              <a:t>https://unsplash.com/</a:t>
            </a:r>
            <a:endParaRPr lang="sv-SE"/>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2</a:t>
            </a:fld>
            <a:endParaRPr lang="sv-SE"/>
          </a:p>
        </p:txBody>
      </p:sp>
    </p:spTree>
    <p:extLst>
      <p:ext uri="{BB962C8B-B14F-4D97-AF65-F5344CB8AC3E}">
        <p14:creationId xmlns:p14="http://schemas.microsoft.com/office/powerpoint/2010/main" val="99680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http://www.naturvardsverket.se/Var-natur/Allemansratten/Det-har-galler/Eldning/</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a:t>Länk till </a:t>
            </a:r>
            <a:r>
              <a:rPr lang="sv-SE" err="1"/>
              <a:t>emoji</a:t>
            </a:r>
            <a:r>
              <a:rPr lang="sv-SE"/>
              <a:t> för punktlista: </a:t>
            </a:r>
            <a:r>
              <a:rPr lang="sv-SE">
                <a:hlinkClick r:id="rId4"/>
              </a:rPr>
              <a:t>https://emojipedia.org/fire/</a:t>
            </a: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3</a:t>
            </a:fld>
            <a:endParaRPr lang="sv-SE"/>
          </a:p>
        </p:txBody>
      </p:sp>
    </p:spTree>
    <p:extLst>
      <p:ext uri="{BB962C8B-B14F-4D97-AF65-F5344CB8AC3E}">
        <p14:creationId xmlns:p14="http://schemas.microsoft.com/office/powerpoint/2010/main" val="2097332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http://www.naturvardsverket.se/Var-natur/Allemansratten/Det-har-galler/Hemfridszon/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a:t>Länk till </a:t>
            </a:r>
            <a:r>
              <a:rPr lang="sv-SE" err="1"/>
              <a:t>emoji</a:t>
            </a:r>
            <a:r>
              <a:rPr lang="sv-SE"/>
              <a:t>: </a:t>
            </a:r>
            <a:r>
              <a:rPr lang="sv-SE">
                <a:hlinkClick r:id="rId4"/>
              </a:rPr>
              <a:t>https://emojipedia.org/raised-hand/</a:t>
            </a: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4</a:t>
            </a:fld>
            <a:endParaRPr lang="sv-SE"/>
          </a:p>
        </p:txBody>
      </p:sp>
    </p:spTree>
    <p:extLst>
      <p:ext uri="{BB962C8B-B14F-4D97-AF65-F5344CB8AC3E}">
        <p14:creationId xmlns:p14="http://schemas.microsoft.com/office/powerpoint/2010/main" val="161836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http://www.naturvardsverket.se/Var-natur/Allemansratten/Det-har-galler/Bad-bat-och-is/</a:t>
            </a: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5</a:t>
            </a:fld>
            <a:endParaRPr lang="sv-SE"/>
          </a:p>
        </p:txBody>
      </p:sp>
    </p:spTree>
    <p:extLst>
      <p:ext uri="{BB962C8B-B14F-4D97-AF65-F5344CB8AC3E}">
        <p14:creationId xmlns:p14="http://schemas.microsoft.com/office/powerpoint/2010/main" val="234511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http://www.naturvardsverket.se/Var-natur/Motortrafik-i-naturen/Snoskoter/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t>6</a:t>
            </a:fld>
            <a:endParaRPr lang="sv-SE"/>
          </a:p>
        </p:txBody>
      </p:sp>
    </p:spTree>
    <p:extLst>
      <p:ext uri="{BB962C8B-B14F-4D97-AF65-F5344CB8AC3E}">
        <p14:creationId xmlns:p14="http://schemas.microsoft.com/office/powerpoint/2010/main" val="1874452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http://www.naturvardsverket.se/Var-natur/Allemansratten/Det-har-galler/Cykling/</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a:t>Länk till </a:t>
            </a:r>
            <a:r>
              <a:rPr lang="sv-SE" err="1"/>
              <a:t>emoji</a:t>
            </a:r>
            <a:r>
              <a:rPr lang="sv-SE"/>
              <a:t> för punktlista: </a:t>
            </a:r>
            <a:r>
              <a:rPr lang="sv-SE" sz="1200" kern="1200">
                <a:solidFill>
                  <a:schemeClr val="tx1"/>
                </a:solidFill>
                <a:effectLst/>
                <a:latin typeface="+mn-lt"/>
                <a:ea typeface="+mn-ea"/>
                <a:cs typeface="+mn-cs"/>
                <a:hlinkClick r:id="rId4"/>
              </a:rPr>
              <a:t>https://emojipedia.org/woman-biking/</a:t>
            </a: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hlinkClick r:id="rId5"/>
              </a:rPr>
              <a:t>https://emojipedia.org/man-biking/</a:t>
            </a:r>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hlinkClick r:id="rId6"/>
              </a:rPr>
              <a:t>https://emojipedia.org/person-biking/</a:t>
            </a: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7</a:t>
            </a:fld>
            <a:endParaRPr lang="sv-SE"/>
          </a:p>
        </p:txBody>
      </p:sp>
    </p:spTree>
    <p:extLst>
      <p:ext uri="{BB962C8B-B14F-4D97-AF65-F5344CB8AC3E}">
        <p14:creationId xmlns:p14="http://schemas.microsoft.com/office/powerpoint/2010/main" val="28439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http://www.naturvardsverket.se/Var-natur/Ta-hand-om-varandra-och-naturen/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Länk till </a:t>
            </a:r>
            <a:r>
              <a:rPr lang="sv-SE" err="1"/>
              <a:t>emoji</a:t>
            </a:r>
            <a:r>
              <a:rPr lang="sv-SE"/>
              <a:t>: https://emojipedia.org/hot-beverage/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8</a:t>
            </a:fld>
            <a:endParaRPr lang="sv-SE"/>
          </a:p>
        </p:txBody>
      </p:sp>
    </p:spTree>
    <p:extLst>
      <p:ext uri="{BB962C8B-B14F-4D97-AF65-F5344CB8AC3E}">
        <p14:creationId xmlns:p14="http://schemas.microsoft.com/office/powerpoint/2010/main" val="1609700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http://www.naturvardsverket.se/Var-natur/Allemansratten/Det-har-galler/Pa-fjallet/</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t>9</a:t>
            </a:fld>
            <a:endParaRPr lang="sv-SE"/>
          </a:p>
        </p:txBody>
      </p:sp>
    </p:spTree>
    <p:extLst>
      <p:ext uri="{BB962C8B-B14F-4D97-AF65-F5344CB8AC3E}">
        <p14:creationId xmlns:p14="http://schemas.microsoft.com/office/powerpoint/2010/main" val="3644925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med bild, rubrik, tex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DB20D2D8-1CB8-430C-8B77-FBDC8A53D0B9}" type="datetime1">
              <a:rPr lang="sv-SE" smtClean="0"/>
              <a:t>2021-01-26</a:t>
            </a:fld>
            <a:endParaRPr lang="sv-SE"/>
          </a:p>
        </p:txBody>
      </p:sp>
      <p:sp>
        <p:nvSpPr>
          <p:cNvPr id="5" name="Platshållare för sidfot 4"/>
          <p:cNvSpPr>
            <a:spLocks noGrp="1"/>
          </p:cNvSpPr>
          <p:nvPr>
            <p:ph type="ftr" sz="quarter" idx="11"/>
          </p:nvPr>
        </p:nvSpPr>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a:p>
        </p:txBody>
      </p:sp>
      <p:sp>
        <p:nvSpPr>
          <p:cNvPr id="8" name="Rubrik 1"/>
          <p:cNvSpPr>
            <a:spLocks noGrp="1"/>
          </p:cNvSpPr>
          <p:nvPr>
            <p:ph type="title" hasCustomPrompt="1"/>
          </p:nvPr>
        </p:nvSpPr>
        <p:spPr>
          <a:xfrm>
            <a:off x="5004048" y="1412777"/>
            <a:ext cx="3780000" cy="1080000"/>
          </a:xfrm>
        </p:spPr>
        <p:txBody>
          <a:bodyPr>
            <a:noAutofit/>
          </a:bodyPr>
          <a:lstStyle>
            <a:lvl1pPr algn="ctr">
              <a:defRPr cap="all" baseline="0"/>
            </a:lvl1pPr>
          </a:lstStyle>
          <a:p>
            <a:r>
              <a:rPr lang="sv-SE"/>
              <a:t>Miljöekonomi-dagarna 2050</a:t>
            </a:r>
          </a:p>
        </p:txBody>
      </p:sp>
      <p:sp>
        <p:nvSpPr>
          <p:cNvPr id="3" name="Platshållare för bild 2"/>
          <p:cNvSpPr>
            <a:spLocks noGrp="1" noChangeAspect="1"/>
          </p:cNvSpPr>
          <p:nvPr>
            <p:ph type="pic" sz="quarter" idx="13"/>
          </p:nvPr>
        </p:nvSpPr>
        <p:spPr>
          <a:xfrm>
            <a:off x="-252536" y="1387425"/>
            <a:ext cx="4860000" cy="3240000"/>
          </a:xfrm>
        </p:spPr>
        <p:txBody>
          <a:bodyPr/>
          <a:lstStyle/>
          <a:p>
            <a:r>
              <a:rPr lang="sv-SE"/>
              <a:t>Klicka på ikonen för att lägga till en bild</a:t>
            </a:r>
          </a:p>
        </p:txBody>
      </p:sp>
      <p:sp>
        <p:nvSpPr>
          <p:cNvPr id="12" name="Platshållare för text 11"/>
          <p:cNvSpPr>
            <a:spLocks noGrp="1"/>
          </p:cNvSpPr>
          <p:nvPr>
            <p:ph type="body" sz="quarter" idx="14" hasCustomPrompt="1"/>
          </p:nvPr>
        </p:nvSpPr>
        <p:spPr>
          <a:xfrm>
            <a:off x="5004048" y="2556000"/>
            <a:ext cx="3780000" cy="2052000"/>
          </a:xfrm>
        </p:spPr>
        <p:txBody>
          <a:bodyPr>
            <a:noAutofit/>
          </a:bodyPr>
          <a:lstStyle>
            <a:lvl1pPr marL="0" indent="0" algn="ctr" eaLnBrk="1" hangingPunct="1">
              <a:spcAft>
                <a:spcPts val="0"/>
              </a:spcAft>
              <a:buFont typeface="Arial" charset="0"/>
              <a:buNone/>
              <a:defRPr sz="2400"/>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a:latin typeface="Arial" charset="0"/>
                <a:cs typeface="Arial" charset="0"/>
              </a:rPr>
              <a:t>Stockholm </a:t>
            </a:r>
            <a:br>
              <a:rPr lang="de-DE">
                <a:latin typeface="Arial" charset="0"/>
                <a:cs typeface="Arial" charset="0"/>
              </a:rPr>
            </a:br>
            <a:r>
              <a:rPr lang="de-DE">
                <a:latin typeface="Arial" charset="0"/>
                <a:cs typeface="Arial" charset="0"/>
              </a:rPr>
              <a:t>20–21 </a:t>
            </a:r>
            <a:r>
              <a:rPr lang="de-DE" err="1">
                <a:latin typeface="Arial" charset="0"/>
                <a:cs typeface="Arial" charset="0"/>
              </a:rPr>
              <a:t>september</a:t>
            </a:r>
            <a:br>
              <a:rPr lang="de-DE">
                <a:latin typeface="Arial" charset="0"/>
                <a:cs typeface="Arial" charset="0"/>
              </a:rPr>
            </a:br>
            <a:r>
              <a:rPr lang="de-DE">
                <a:latin typeface="Arial" charset="0"/>
                <a:cs typeface="Arial" charset="0"/>
              </a:rPr>
              <a:t> </a:t>
            </a:r>
            <a:br>
              <a:rPr lang="de-DE">
                <a:latin typeface="Arial" charset="0"/>
                <a:cs typeface="Arial" charset="0"/>
              </a:rPr>
            </a:br>
            <a:r>
              <a:rPr lang="de-DE">
                <a:latin typeface="Arial" charset="0"/>
                <a:cs typeface="Arial" charset="0"/>
              </a:rPr>
              <a:t> Sven Svensson,</a:t>
            </a:r>
            <a:br>
              <a:rPr lang="de-DE">
                <a:latin typeface="Arial" charset="0"/>
                <a:cs typeface="Arial" charset="0"/>
              </a:rPr>
            </a:br>
            <a:r>
              <a:rPr lang="de-DE" err="1">
                <a:latin typeface="Arial" charset="0"/>
                <a:cs typeface="Arial" charset="0"/>
              </a:rPr>
              <a:t>generaldirektör</a:t>
            </a:r>
            <a:endParaRPr lang="sv-SE">
              <a:latin typeface="Arial" charset="0"/>
              <a:cs typeface="Arial" charset="0"/>
            </a:endParaRPr>
          </a:p>
        </p:txBody>
      </p:sp>
      <p:pic>
        <p:nvPicPr>
          <p:cNvPr id="9"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2"/>
            <a:ext cx="720000" cy="8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48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gande bild, rubrik, punktl.">
    <p:spTree>
      <p:nvGrpSpPr>
        <p:cNvPr id="1" name=""/>
        <p:cNvGrpSpPr/>
        <p:nvPr/>
      </p:nvGrpSpPr>
      <p:grpSpPr>
        <a:xfrm>
          <a:off x="0" y="0"/>
          <a:ext cx="0" cy="0"/>
          <a:chOff x="0" y="0"/>
          <a:chExt cx="0" cy="0"/>
        </a:xfrm>
      </p:grpSpPr>
      <p:sp>
        <p:nvSpPr>
          <p:cNvPr id="2" name="Rubrik 1"/>
          <p:cNvSpPr>
            <a:spLocks noGrp="1"/>
          </p:cNvSpPr>
          <p:nvPr>
            <p:ph type="title"/>
          </p:nvPr>
        </p:nvSpPr>
        <p:spPr>
          <a:xfrm>
            <a:off x="824400" y="464400"/>
            <a:ext cx="8136000" cy="1080000"/>
          </a:xfrm>
        </p:spPr>
        <p:txBody>
          <a:bodyPr>
            <a:noAutofit/>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bild 8"/>
          <p:cNvSpPr>
            <a:spLocks noGrp="1"/>
          </p:cNvSpPr>
          <p:nvPr>
            <p:ph type="pic" sz="quarter" idx="13"/>
          </p:nvPr>
        </p:nvSpPr>
        <p:spPr>
          <a:xfrm>
            <a:off x="0" y="1706400"/>
            <a:ext cx="4165200" cy="2775600"/>
          </a:xfrm>
        </p:spPr>
        <p:txBody>
          <a:bodyPr/>
          <a:lstStyle/>
          <a:p>
            <a:r>
              <a:rPr lang="sv-SE"/>
              <a:t>Klicka på ikonen för att lägga till en bild</a:t>
            </a:r>
          </a:p>
        </p:txBody>
      </p:sp>
      <p:sp>
        <p:nvSpPr>
          <p:cNvPr id="11" name="Platshållare för text 10"/>
          <p:cNvSpPr>
            <a:spLocks noGrp="1"/>
          </p:cNvSpPr>
          <p:nvPr>
            <p:ph type="body" sz="quarter" idx="14"/>
          </p:nvPr>
        </p:nvSpPr>
        <p:spPr>
          <a:xfrm>
            <a:off x="4320000" y="1620000"/>
            <a:ext cx="3686400" cy="2808000"/>
          </a:xfrm>
        </p:spPr>
        <p:txBody>
          <a:bodyPr>
            <a:noAutofit/>
          </a:bodyPr>
          <a:lstStyle>
            <a:lvl1pPr>
              <a:defRPr sz="2000"/>
            </a:lvl1pPr>
            <a:lvl2pPr>
              <a:defRPr sz="20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93168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ående bild, rubrik,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4320000" y="464400"/>
            <a:ext cx="3600000" cy="1080000"/>
          </a:xfrm>
        </p:spPr>
        <p:txBody>
          <a:bodyPr>
            <a:noAutofit/>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bild 8"/>
          <p:cNvSpPr>
            <a:spLocks noGrp="1" noChangeAspect="1"/>
          </p:cNvSpPr>
          <p:nvPr>
            <p:ph type="pic" sz="quarter" idx="13"/>
          </p:nvPr>
        </p:nvSpPr>
        <p:spPr>
          <a:xfrm>
            <a:off x="612000" y="0"/>
            <a:ext cx="3060000" cy="4590000"/>
          </a:xfrm>
        </p:spPr>
        <p:txBody>
          <a:bodyPr/>
          <a:lstStyle/>
          <a:p>
            <a:r>
              <a:rPr lang="sv-SE"/>
              <a:t>Klicka på ikonen för att lägga till en bild</a:t>
            </a:r>
          </a:p>
        </p:txBody>
      </p:sp>
      <p:sp>
        <p:nvSpPr>
          <p:cNvPr id="11" name="Platshållare för text 10"/>
          <p:cNvSpPr>
            <a:spLocks noGrp="1"/>
          </p:cNvSpPr>
          <p:nvPr>
            <p:ph type="body" sz="quarter" idx="14"/>
          </p:nvPr>
        </p:nvSpPr>
        <p:spPr>
          <a:xfrm>
            <a:off x="4320000" y="1620000"/>
            <a:ext cx="3686400" cy="2700000"/>
          </a:xfrm>
        </p:spPr>
        <p:txBody>
          <a:bodyPr>
            <a:noAutofit/>
          </a:bodyPr>
          <a:lstStyle>
            <a:lvl1pPr>
              <a:defRPr sz="2000"/>
            </a:lvl1pPr>
            <a:lvl2pPr>
              <a:defRPr sz="20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2955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liggande vä bilder och text">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bild 8"/>
          <p:cNvSpPr>
            <a:spLocks noGrp="1" noChangeAspect="1"/>
          </p:cNvSpPr>
          <p:nvPr>
            <p:ph type="pic" sz="quarter" idx="14"/>
          </p:nvPr>
        </p:nvSpPr>
        <p:spPr>
          <a:xfrm>
            <a:off x="612000" y="0"/>
            <a:ext cx="3240000" cy="2160000"/>
          </a:xfrm>
        </p:spPr>
        <p:txBody>
          <a:bodyPr/>
          <a:lstStyle/>
          <a:p>
            <a:r>
              <a:rPr lang="sv-SE"/>
              <a:t>Klicka på ikonen för att lägga till en bild</a:t>
            </a:r>
          </a:p>
        </p:txBody>
      </p:sp>
      <p:sp>
        <p:nvSpPr>
          <p:cNvPr id="11" name="Platshållare för bild 10"/>
          <p:cNvSpPr>
            <a:spLocks noGrp="1"/>
          </p:cNvSpPr>
          <p:nvPr>
            <p:ph type="pic" sz="quarter" idx="15"/>
          </p:nvPr>
        </p:nvSpPr>
        <p:spPr>
          <a:xfrm>
            <a:off x="612000" y="2319902"/>
            <a:ext cx="3240000" cy="2160000"/>
          </a:xfrm>
        </p:spPr>
        <p:txBody>
          <a:bodyPr/>
          <a:lstStyle/>
          <a:p>
            <a:r>
              <a:rPr lang="sv-SE"/>
              <a:t>Klicka på ikonen för att lägga till en bild</a:t>
            </a:r>
          </a:p>
        </p:txBody>
      </p:sp>
      <p:sp>
        <p:nvSpPr>
          <p:cNvPr id="13" name="Platshållare för text 12"/>
          <p:cNvSpPr>
            <a:spLocks noGrp="1"/>
          </p:cNvSpPr>
          <p:nvPr>
            <p:ph type="body" sz="quarter" idx="16"/>
          </p:nvPr>
        </p:nvSpPr>
        <p:spPr>
          <a:xfrm>
            <a:off x="4320000" y="464400"/>
            <a:ext cx="3596400" cy="3600000"/>
          </a:xfrm>
        </p:spPr>
        <p:txBody>
          <a:bodyPr>
            <a:noAutofit/>
          </a:bodyPr>
          <a:lstStyle>
            <a:lvl1pPr marL="12700" indent="0">
              <a:buFontTx/>
              <a:buNone/>
              <a:defRPr sz="2000"/>
            </a:lvl1pPr>
            <a:lvl2pPr marL="434250" indent="0">
              <a:buFontTx/>
              <a:buNone/>
              <a:defRPr sz="2000"/>
            </a:lvl2pPr>
            <a:lvl3pPr marL="914400" indent="0">
              <a:buFontTx/>
              <a:buNone/>
              <a:defRPr sz="2000"/>
            </a:lvl3pPr>
            <a:lvl4pPr marL="1312200" indent="0">
              <a:buFontTx/>
              <a:buNone/>
              <a:defRPr sz="1800"/>
            </a:lvl4pPr>
            <a:lvl5pPr marL="1828800" indent="0">
              <a:buFontTx/>
              <a:buNone/>
              <a:defRPr sz="1800"/>
            </a:lvl5pPr>
          </a:lstStyle>
          <a:p>
            <a:pPr lvl="0"/>
            <a:r>
              <a:rPr lang="sv-SE"/>
              <a:t>Klicka här för att ändra format på bakgrundstexten</a:t>
            </a:r>
          </a:p>
        </p:txBody>
      </p:sp>
    </p:spTree>
    <p:extLst>
      <p:ext uri="{BB962C8B-B14F-4D97-AF65-F5344CB8AC3E}">
        <p14:creationId xmlns:p14="http://schemas.microsoft.com/office/powerpoint/2010/main" val="1147853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liggande toppbilder, rubrik">
    <p:spTree>
      <p:nvGrpSpPr>
        <p:cNvPr id="1" name=""/>
        <p:cNvGrpSpPr/>
        <p:nvPr/>
      </p:nvGrpSpPr>
      <p:grpSpPr>
        <a:xfrm>
          <a:off x="0" y="0"/>
          <a:ext cx="0" cy="0"/>
          <a:chOff x="0" y="0"/>
          <a:chExt cx="0" cy="0"/>
        </a:xfrm>
      </p:grpSpPr>
      <p:sp>
        <p:nvSpPr>
          <p:cNvPr id="2" name="Rubrik 1"/>
          <p:cNvSpPr>
            <a:spLocks noGrp="1"/>
          </p:cNvSpPr>
          <p:nvPr>
            <p:ph type="title"/>
          </p:nvPr>
        </p:nvSpPr>
        <p:spPr>
          <a:xfrm>
            <a:off x="824400" y="2304000"/>
            <a:ext cx="7347600" cy="1555200"/>
          </a:xfrm>
        </p:spPr>
        <p:txBody>
          <a:bodyPr>
            <a:noAutofit/>
          </a:bodyPr>
          <a:lstStyle>
            <a:lvl1pPr>
              <a:defRPr cap="all" baseline="0"/>
            </a:lvl1p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bild 8"/>
          <p:cNvSpPr>
            <a:spLocks noGrp="1"/>
          </p:cNvSpPr>
          <p:nvPr>
            <p:ph type="pic" sz="quarter" idx="13"/>
          </p:nvPr>
        </p:nvSpPr>
        <p:spPr>
          <a:xfrm>
            <a:off x="842400" y="0"/>
            <a:ext cx="3600000" cy="2160000"/>
          </a:xfrm>
        </p:spPr>
        <p:txBody>
          <a:bodyPr/>
          <a:lstStyle/>
          <a:p>
            <a:r>
              <a:rPr lang="sv-SE"/>
              <a:t>Klicka på ikonen för att lägga till en bild</a:t>
            </a:r>
          </a:p>
        </p:txBody>
      </p:sp>
      <p:sp>
        <p:nvSpPr>
          <p:cNvPr id="11" name="Platshållare för bild 10"/>
          <p:cNvSpPr>
            <a:spLocks noGrp="1"/>
          </p:cNvSpPr>
          <p:nvPr>
            <p:ph type="pic" sz="quarter" idx="14"/>
          </p:nvPr>
        </p:nvSpPr>
        <p:spPr>
          <a:xfrm>
            <a:off x="4590000" y="0"/>
            <a:ext cx="3600000" cy="2160000"/>
          </a:xfrm>
        </p:spPr>
        <p:txBody>
          <a:bodyPr/>
          <a:lstStyle/>
          <a:p>
            <a:r>
              <a:rPr lang="sv-SE"/>
              <a:t>Klicka på ikonen för att lägga till en bild</a:t>
            </a:r>
          </a:p>
        </p:txBody>
      </p:sp>
    </p:spTree>
    <p:extLst>
      <p:ext uri="{BB962C8B-B14F-4D97-AF65-F5344CB8AC3E}">
        <p14:creationId xmlns:p14="http://schemas.microsoft.com/office/powerpoint/2010/main" val="62501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ående 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4320000" y="464400"/>
            <a:ext cx="3600000" cy="2739600"/>
          </a:xfrm>
        </p:spPr>
        <p:txBody>
          <a:bodyPr>
            <a:noAutofit/>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8" name="Platshållare för bild 7"/>
          <p:cNvSpPr>
            <a:spLocks noGrp="1"/>
          </p:cNvSpPr>
          <p:nvPr>
            <p:ph type="pic" sz="quarter" idx="13"/>
          </p:nvPr>
        </p:nvSpPr>
        <p:spPr>
          <a:xfrm>
            <a:off x="612000" y="0"/>
            <a:ext cx="3060000" cy="4590000"/>
          </a:xfrm>
        </p:spPr>
        <p:txBody>
          <a:bodyPr/>
          <a:lstStyle/>
          <a:p>
            <a:r>
              <a:rPr lang="sv-SE"/>
              <a:t>Klicka på ikonen för att lägga till en bild</a:t>
            </a:r>
          </a:p>
        </p:txBody>
      </p:sp>
    </p:spTree>
    <p:extLst>
      <p:ext uri="{BB962C8B-B14F-4D97-AF65-F5344CB8AC3E}">
        <p14:creationId xmlns:p14="http://schemas.microsoft.com/office/powerpoint/2010/main" val="1776988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nehåll utan bild, text, logo">
    <p:spTree>
      <p:nvGrpSpPr>
        <p:cNvPr id="1" name=""/>
        <p:cNvGrpSpPr/>
        <p:nvPr/>
      </p:nvGrpSpPr>
      <p:grpSpPr>
        <a:xfrm>
          <a:off x="0" y="0"/>
          <a:ext cx="0" cy="0"/>
          <a:chOff x="0" y="0"/>
          <a:chExt cx="0" cy="0"/>
        </a:xfrm>
      </p:grpSpPr>
      <p:sp>
        <p:nvSpPr>
          <p:cNvPr id="3" name="Platshållare för innehåll 2"/>
          <p:cNvSpPr>
            <a:spLocks noGrp="1"/>
          </p:cNvSpPr>
          <p:nvPr>
            <p:ph sz="quarter" idx="10"/>
          </p:nvPr>
        </p:nvSpPr>
        <p:spPr>
          <a:xfrm>
            <a:off x="360000" y="270000"/>
            <a:ext cx="8460000" cy="44079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datum 1"/>
          <p:cNvSpPr>
            <a:spLocks noGrp="1"/>
          </p:cNvSpPr>
          <p:nvPr>
            <p:ph type="dt" sz="half" idx="11"/>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2"/>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3"/>
          </p:nvPr>
        </p:nvSpPr>
        <p:spPr/>
        <p:txBody>
          <a:bodyPr/>
          <a:lstStyle/>
          <a:p>
            <a:fld id="{1844E2AD-2CA4-4022-8F3B-D585D66E2E30}" type="slidenum">
              <a:rPr lang="sv-SE" smtClean="0"/>
              <a:pPr/>
              <a:t>‹#›</a:t>
            </a:fld>
            <a:endParaRPr lang="sv-SE"/>
          </a:p>
        </p:txBody>
      </p:sp>
    </p:spTree>
    <p:extLst>
      <p:ext uri="{BB962C8B-B14F-4D97-AF65-F5344CB8AC3E}">
        <p14:creationId xmlns:p14="http://schemas.microsoft.com/office/powerpoint/2010/main" val="3581272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grå med rubrik och text">
    <p:spTree>
      <p:nvGrpSpPr>
        <p:cNvPr id="1" name=""/>
        <p:cNvGrpSpPr/>
        <p:nvPr/>
      </p:nvGrpSpPr>
      <p:grpSpPr>
        <a:xfrm>
          <a:off x="0" y="0"/>
          <a:ext cx="0" cy="0"/>
          <a:chOff x="0" y="0"/>
          <a:chExt cx="0" cy="0"/>
        </a:xfrm>
      </p:grpSpPr>
      <p:sp>
        <p:nvSpPr>
          <p:cNvPr id="2" name="Rektangel 1"/>
          <p:cNvSpPr/>
          <p:nvPr userDrawn="1"/>
        </p:nvSpPr>
        <p:spPr>
          <a:xfrm>
            <a:off x="0" y="1386000"/>
            <a:ext cx="9147600" cy="3240000"/>
          </a:xfrm>
          <a:prstGeom prst="rect">
            <a:avLst/>
          </a:prstGeom>
          <a:solidFill>
            <a:srgbClr val="717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4D5329F3-D0E0-4E7F-8B15-6A56B66E78C9}"/>
              </a:ext>
            </a:extLst>
          </p:cNvPr>
          <p:cNvSpPr>
            <a:spLocks noGrp="1"/>
          </p:cNvSpPr>
          <p:nvPr>
            <p:ph type="title" hasCustomPrompt="1"/>
          </p:nvPr>
        </p:nvSpPr>
        <p:spPr>
          <a:xfrm>
            <a:off x="3419872" y="1412777"/>
            <a:ext cx="3780000" cy="1080000"/>
          </a:xfrm>
        </p:spPr>
        <p:txBody>
          <a:bodyPr>
            <a:noAutofit/>
          </a:bodyPr>
          <a:lstStyle>
            <a:lvl1pPr algn="ctr">
              <a:defRPr cap="all" baseline="0">
                <a:solidFill>
                  <a:schemeClr val="bg1"/>
                </a:solidFill>
              </a:defRPr>
            </a:lvl1pPr>
          </a:lstStyle>
          <a:p>
            <a:r>
              <a:rPr lang="sv-SE"/>
              <a:t>Miljöekonomi-dagarna 2050</a:t>
            </a:r>
          </a:p>
        </p:txBody>
      </p:sp>
      <p:sp>
        <p:nvSpPr>
          <p:cNvPr id="4" name="Platshållare för datum 3"/>
          <p:cNvSpPr>
            <a:spLocks noGrp="1"/>
          </p:cNvSpPr>
          <p:nvPr>
            <p:ph type="dt" sz="half" idx="10"/>
          </p:nvPr>
        </p:nvSpPr>
        <p:spPr/>
        <p:txBody>
          <a:bodyPr/>
          <a:lstStyle/>
          <a:p>
            <a:fld id="{DB20D2D8-1CB8-430C-8B77-FBDC8A53D0B9}" type="datetime1">
              <a:rPr lang="sv-SE" smtClean="0"/>
              <a:t>2021-01-26</a:t>
            </a:fld>
            <a:endParaRPr lang="sv-SE"/>
          </a:p>
        </p:txBody>
      </p:sp>
      <p:sp>
        <p:nvSpPr>
          <p:cNvPr id="5" name="Platshållare för sidfot 4"/>
          <p:cNvSpPr>
            <a:spLocks noGrp="1"/>
          </p:cNvSpPr>
          <p:nvPr>
            <p:ph type="ftr" sz="quarter" idx="11"/>
          </p:nvPr>
        </p:nvSpPr>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a:p>
        </p:txBody>
      </p:sp>
      <p:pic>
        <p:nvPicPr>
          <p:cNvPr id="10"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2"/>
            <a:ext cx="720000" cy="8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ubrik 1"/>
          <p:cNvSpPr txBox="1">
            <a:spLocks/>
          </p:cNvSpPr>
          <p:nvPr userDrawn="1"/>
        </p:nvSpPr>
        <p:spPr>
          <a:xfrm>
            <a:off x="3420000" y="1412777"/>
            <a:ext cx="3780000" cy="1080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3000" b="1" kern="1200" cap="all" baseline="0">
                <a:solidFill>
                  <a:srgbClr val="5F5F5F"/>
                </a:solidFill>
                <a:latin typeface="Arial" pitchFamily="34" charset="0"/>
                <a:ea typeface="+mj-ea"/>
                <a:cs typeface="Arial" pitchFamily="34" charset="0"/>
              </a:defRPr>
            </a:lvl1pPr>
          </a:lstStyle>
          <a:p>
            <a:endParaRPr lang="sv-SE">
              <a:solidFill>
                <a:schemeClr val="bg1"/>
              </a:solidFill>
            </a:endParaRPr>
          </a:p>
        </p:txBody>
      </p:sp>
      <p:sp>
        <p:nvSpPr>
          <p:cNvPr id="12" name="Platshållare för text 11"/>
          <p:cNvSpPr>
            <a:spLocks noGrp="1"/>
          </p:cNvSpPr>
          <p:nvPr>
            <p:ph type="body" sz="quarter" idx="15" hasCustomPrompt="1"/>
          </p:nvPr>
        </p:nvSpPr>
        <p:spPr>
          <a:xfrm>
            <a:off x="3420000" y="2556000"/>
            <a:ext cx="3780000" cy="2052000"/>
          </a:xfrm>
        </p:spPr>
        <p:txBody>
          <a:bodyPr>
            <a:noAutofit/>
          </a:bodyPr>
          <a:lstStyle>
            <a:lvl1pPr marL="0" indent="0" algn="ctr" eaLnBrk="1" hangingPunct="1">
              <a:spcAft>
                <a:spcPts val="0"/>
              </a:spcAft>
              <a:buFont typeface="Arial" charset="0"/>
              <a:buNone/>
              <a:defRPr sz="2400">
                <a:solidFill>
                  <a:schemeClr val="bg1"/>
                </a:solidFill>
              </a:defRPr>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a:latin typeface="Arial" charset="0"/>
                <a:cs typeface="Arial" charset="0"/>
              </a:rPr>
              <a:t>Stockholm </a:t>
            </a:r>
            <a:br>
              <a:rPr lang="de-DE">
                <a:latin typeface="Arial" charset="0"/>
                <a:cs typeface="Arial" charset="0"/>
              </a:rPr>
            </a:br>
            <a:r>
              <a:rPr lang="de-DE">
                <a:latin typeface="Arial" charset="0"/>
                <a:cs typeface="Arial" charset="0"/>
              </a:rPr>
              <a:t>20–21 </a:t>
            </a:r>
            <a:r>
              <a:rPr lang="de-DE" err="1">
                <a:latin typeface="Arial" charset="0"/>
                <a:cs typeface="Arial" charset="0"/>
              </a:rPr>
              <a:t>september</a:t>
            </a:r>
            <a:br>
              <a:rPr lang="de-DE">
                <a:latin typeface="Arial" charset="0"/>
                <a:cs typeface="Arial" charset="0"/>
              </a:rPr>
            </a:br>
            <a:r>
              <a:rPr lang="de-DE">
                <a:latin typeface="Arial" charset="0"/>
                <a:cs typeface="Arial" charset="0"/>
              </a:rPr>
              <a:t> </a:t>
            </a:r>
            <a:br>
              <a:rPr lang="de-DE">
                <a:latin typeface="Arial" charset="0"/>
                <a:cs typeface="Arial" charset="0"/>
              </a:rPr>
            </a:br>
            <a:r>
              <a:rPr lang="de-DE">
                <a:latin typeface="Arial" charset="0"/>
                <a:cs typeface="Arial" charset="0"/>
              </a:rPr>
              <a:t> Sven Svensson,</a:t>
            </a:r>
            <a:br>
              <a:rPr lang="de-DE">
                <a:latin typeface="Arial" charset="0"/>
                <a:cs typeface="Arial" charset="0"/>
              </a:rPr>
            </a:br>
            <a:r>
              <a:rPr lang="de-DE" err="1">
                <a:latin typeface="Arial" charset="0"/>
                <a:cs typeface="Arial" charset="0"/>
              </a:rPr>
              <a:t>generaldirektör</a:t>
            </a:r>
            <a:endParaRPr lang="sv-SE">
              <a:latin typeface="Arial" charset="0"/>
              <a:cs typeface="Arial" charset="0"/>
            </a:endParaRPr>
          </a:p>
        </p:txBody>
      </p:sp>
    </p:spTree>
    <p:extLst>
      <p:ext uri="{BB962C8B-B14F-4D97-AF65-F5344CB8AC3E}">
        <p14:creationId xmlns:p14="http://schemas.microsoft.com/office/powerpoint/2010/main" val="1436900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blå med rubrik och text">
    <p:spTree>
      <p:nvGrpSpPr>
        <p:cNvPr id="1" name=""/>
        <p:cNvGrpSpPr/>
        <p:nvPr/>
      </p:nvGrpSpPr>
      <p:grpSpPr>
        <a:xfrm>
          <a:off x="0" y="0"/>
          <a:ext cx="0" cy="0"/>
          <a:chOff x="0" y="0"/>
          <a:chExt cx="0" cy="0"/>
        </a:xfrm>
      </p:grpSpPr>
      <p:sp>
        <p:nvSpPr>
          <p:cNvPr id="2" name="Rektangel 1"/>
          <p:cNvSpPr/>
          <p:nvPr userDrawn="1"/>
        </p:nvSpPr>
        <p:spPr>
          <a:xfrm>
            <a:off x="0" y="1386000"/>
            <a:ext cx="9147600" cy="3240000"/>
          </a:xfrm>
          <a:prstGeom prst="rect">
            <a:avLst/>
          </a:prstGeom>
          <a:solidFill>
            <a:srgbClr val="7E9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p:cNvSpPr>
            <a:spLocks noGrp="1"/>
          </p:cNvSpPr>
          <p:nvPr>
            <p:ph type="dt" sz="half" idx="10"/>
          </p:nvPr>
        </p:nvSpPr>
        <p:spPr/>
        <p:txBody>
          <a:bodyPr/>
          <a:lstStyle/>
          <a:p>
            <a:fld id="{DB20D2D8-1CB8-430C-8B77-FBDC8A53D0B9}" type="datetime1">
              <a:rPr lang="sv-SE" smtClean="0"/>
              <a:t>2021-01-26</a:t>
            </a:fld>
            <a:endParaRPr lang="sv-SE"/>
          </a:p>
        </p:txBody>
      </p:sp>
      <p:sp>
        <p:nvSpPr>
          <p:cNvPr id="5" name="Platshållare för sidfot 4"/>
          <p:cNvSpPr>
            <a:spLocks noGrp="1"/>
          </p:cNvSpPr>
          <p:nvPr>
            <p:ph type="ftr" sz="quarter" idx="11"/>
          </p:nvPr>
        </p:nvSpPr>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a:p>
        </p:txBody>
      </p:sp>
      <p:pic>
        <p:nvPicPr>
          <p:cNvPr id="10" name="Picture 8" descr="NV_4F_P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9374" y="260352"/>
            <a:ext cx="720000" cy="8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tshållare för text 11"/>
          <p:cNvSpPr>
            <a:spLocks noGrp="1"/>
          </p:cNvSpPr>
          <p:nvPr>
            <p:ph type="body" sz="quarter" idx="15" hasCustomPrompt="1"/>
          </p:nvPr>
        </p:nvSpPr>
        <p:spPr>
          <a:xfrm>
            <a:off x="3420000" y="2556000"/>
            <a:ext cx="3780000" cy="2052000"/>
          </a:xfrm>
        </p:spPr>
        <p:txBody>
          <a:bodyPr>
            <a:noAutofit/>
          </a:bodyPr>
          <a:lstStyle>
            <a:lvl1pPr marL="0" indent="0" algn="ctr" eaLnBrk="1" hangingPunct="1">
              <a:spcAft>
                <a:spcPts val="0"/>
              </a:spcAft>
              <a:buFont typeface="Arial" charset="0"/>
              <a:buNone/>
              <a:defRPr sz="2400">
                <a:solidFill>
                  <a:schemeClr val="bg1"/>
                </a:solidFill>
              </a:defRPr>
            </a:lvl1pPr>
            <a:lvl2pPr marL="434250" indent="0" algn="ctr">
              <a:buFontTx/>
              <a:buNone/>
              <a:defRPr sz="2000"/>
            </a:lvl2pPr>
            <a:lvl3pPr marL="914400" indent="0" algn="ctr">
              <a:buFontTx/>
              <a:buNone/>
              <a:defRPr sz="2000"/>
            </a:lvl3pPr>
            <a:lvl4pPr marL="1312200" indent="0" algn="ctr">
              <a:buFontTx/>
              <a:buNone/>
              <a:defRPr sz="2000"/>
            </a:lvl4pPr>
            <a:lvl5pPr marL="1828800" indent="0" algn="ctr">
              <a:buFontTx/>
              <a:buNone/>
              <a:defRPr sz="2000"/>
            </a:lvl5pPr>
          </a:lstStyle>
          <a:p>
            <a:pPr marL="0" indent="0" algn="ctr" eaLnBrk="1" hangingPunct="1">
              <a:buFont typeface="Arial" charset="0"/>
              <a:buNone/>
            </a:pPr>
            <a:r>
              <a:rPr lang="de-DE">
                <a:latin typeface="Arial" charset="0"/>
                <a:cs typeface="Arial" charset="0"/>
              </a:rPr>
              <a:t>Stockholm </a:t>
            </a:r>
            <a:br>
              <a:rPr lang="de-DE">
                <a:latin typeface="Arial" charset="0"/>
                <a:cs typeface="Arial" charset="0"/>
              </a:rPr>
            </a:br>
            <a:r>
              <a:rPr lang="de-DE">
                <a:latin typeface="Arial" charset="0"/>
                <a:cs typeface="Arial" charset="0"/>
              </a:rPr>
              <a:t>20–21 </a:t>
            </a:r>
            <a:r>
              <a:rPr lang="de-DE" err="1">
                <a:latin typeface="Arial" charset="0"/>
                <a:cs typeface="Arial" charset="0"/>
              </a:rPr>
              <a:t>september</a:t>
            </a:r>
            <a:br>
              <a:rPr lang="de-DE">
                <a:latin typeface="Arial" charset="0"/>
                <a:cs typeface="Arial" charset="0"/>
              </a:rPr>
            </a:br>
            <a:r>
              <a:rPr lang="de-DE">
                <a:latin typeface="Arial" charset="0"/>
                <a:cs typeface="Arial" charset="0"/>
              </a:rPr>
              <a:t> </a:t>
            </a:r>
            <a:br>
              <a:rPr lang="de-DE">
                <a:latin typeface="Arial" charset="0"/>
                <a:cs typeface="Arial" charset="0"/>
              </a:rPr>
            </a:br>
            <a:r>
              <a:rPr lang="de-DE">
                <a:latin typeface="Arial" charset="0"/>
                <a:cs typeface="Arial" charset="0"/>
              </a:rPr>
              <a:t> Sven Svensson,</a:t>
            </a:r>
            <a:br>
              <a:rPr lang="de-DE">
                <a:latin typeface="Arial" charset="0"/>
                <a:cs typeface="Arial" charset="0"/>
              </a:rPr>
            </a:br>
            <a:r>
              <a:rPr lang="de-DE" err="1">
                <a:latin typeface="Arial" charset="0"/>
                <a:cs typeface="Arial" charset="0"/>
              </a:rPr>
              <a:t>generaldirektör</a:t>
            </a:r>
            <a:endParaRPr lang="sv-SE">
              <a:latin typeface="Arial" charset="0"/>
              <a:cs typeface="Arial" charset="0"/>
            </a:endParaRPr>
          </a:p>
        </p:txBody>
      </p:sp>
      <p:sp>
        <p:nvSpPr>
          <p:cNvPr id="11" name="Rubrik 1">
            <a:extLst>
              <a:ext uri="{FF2B5EF4-FFF2-40B4-BE49-F238E27FC236}">
                <a16:creationId xmlns:a16="http://schemas.microsoft.com/office/drawing/2014/main" id="{D8A85128-4B2E-4995-9DDA-E09BF020E987}"/>
              </a:ext>
            </a:extLst>
          </p:cNvPr>
          <p:cNvSpPr>
            <a:spLocks noGrp="1"/>
          </p:cNvSpPr>
          <p:nvPr>
            <p:ph type="title" hasCustomPrompt="1"/>
          </p:nvPr>
        </p:nvSpPr>
        <p:spPr>
          <a:xfrm>
            <a:off x="3419872" y="1412777"/>
            <a:ext cx="3780000" cy="1080000"/>
          </a:xfrm>
        </p:spPr>
        <p:txBody>
          <a:bodyPr>
            <a:noAutofit/>
          </a:bodyPr>
          <a:lstStyle>
            <a:lvl1pPr algn="ctr">
              <a:defRPr cap="all" baseline="0">
                <a:solidFill>
                  <a:schemeClr val="bg1"/>
                </a:solidFill>
              </a:defRPr>
            </a:lvl1pPr>
          </a:lstStyle>
          <a:p>
            <a:r>
              <a:rPr lang="sv-SE"/>
              <a:t>Miljöekonomi-dagarna 2050</a:t>
            </a:r>
          </a:p>
        </p:txBody>
      </p:sp>
    </p:spTree>
    <p:extLst>
      <p:ext uri="{BB962C8B-B14F-4D97-AF65-F5344CB8AC3E}">
        <p14:creationId xmlns:p14="http://schemas.microsoft.com/office/powerpoint/2010/main" val="586176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punktlista, diagram">
    <p:spTree>
      <p:nvGrpSpPr>
        <p:cNvPr id="1" name=""/>
        <p:cNvGrpSpPr/>
        <p:nvPr/>
      </p:nvGrpSpPr>
      <p:grpSpPr>
        <a:xfrm>
          <a:off x="0" y="0"/>
          <a:ext cx="0" cy="0"/>
          <a:chOff x="0" y="0"/>
          <a:chExt cx="0" cy="0"/>
        </a:xfrm>
      </p:grpSpPr>
      <p:sp>
        <p:nvSpPr>
          <p:cNvPr id="2" name="Rubrik 1"/>
          <p:cNvSpPr>
            <a:spLocks noGrp="1"/>
          </p:cNvSpPr>
          <p:nvPr>
            <p:ph type="title"/>
          </p:nvPr>
        </p:nvSpPr>
        <p:spPr>
          <a:xfrm>
            <a:off x="824400" y="464400"/>
            <a:ext cx="7344000" cy="1080000"/>
          </a:xfrm>
        </p:spPr>
        <p:txBody>
          <a:bodyPr anchor="t">
            <a:noAutofit/>
          </a:bodyPr>
          <a:lstStyle>
            <a:lvl1pPr algn="l">
              <a:defRPr sz="3000" b="1">
                <a:latin typeface="Arial" pitchFamily="34" charset="0"/>
                <a:cs typeface="Arial"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24400" y="1548000"/>
            <a:ext cx="7344000" cy="3267419"/>
          </a:xfrm>
        </p:spPr>
        <p:txBody>
          <a:bodyPr>
            <a:no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marL="756000" indent="-252000">
              <a:buFont typeface="Wingdings" pitchFamily="2" charset="2"/>
              <a:buChar char="§"/>
              <a:defRPr>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3099600" y="4845255"/>
            <a:ext cx="752320" cy="189000"/>
          </a:xfrm>
        </p:spPr>
        <p:txBody>
          <a:bodyPr/>
          <a:lstStyle/>
          <a:p>
            <a:fld id="{31F8AAC4-2748-4E53-A84E-4A6AD65B6C1B}" type="datetime1">
              <a:rPr lang="sv-SE" smtClean="0"/>
              <a:t>2021-01-26</a:t>
            </a:fld>
            <a:endParaRPr lang="sv-SE"/>
          </a:p>
        </p:txBody>
      </p:sp>
      <p:sp>
        <p:nvSpPr>
          <p:cNvPr id="5" name="Platshållare för sidfot 4"/>
          <p:cNvSpPr>
            <a:spLocks noGrp="1"/>
          </p:cNvSpPr>
          <p:nvPr>
            <p:ph type="ftr" sz="quarter" idx="11"/>
          </p:nvPr>
        </p:nvSpPr>
        <p:spPr>
          <a:xfrm>
            <a:off x="92990" y="4845255"/>
            <a:ext cx="3038850" cy="189000"/>
          </a:xfrm>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a:xfrm>
            <a:off x="3837600" y="4845255"/>
            <a:ext cx="360000" cy="189000"/>
          </a:xfrm>
        </p:spPr>
        <p:txBody>
          <a:bodyPr/>
          <a:lstStyle>
            <a:lvl1pPr algn="r">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425868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diagram och punktlista">
    <p:spTree>
      <p:nvGrpSpPr>
        <p:cNvPr id="1" name=""/>
        <p:cNvGrpSpPr/>
        <p:nvPr/>
      </p:nvGrpSpPr>
      <p:grpSpPr>
        <a:xfrm>
          <a:off x="0" y="0"/>
          <a:ext cx="0" cy="0"/>
          <a:chOff x="0" y="0"/>
          <a:chExt cx="0" cy="0"/>
        </a:xfrm>
      </p:grpSpPr>
      <p:sp>
        <p:nvSpPr>
          <p:cNvPr id="2" name="Rubrik 1"/>
          <p:cNvSpPr>
            <a:spLocks noGrp="1"/>
          </p:cNvSpPr>
          <p:nvPr>
            <p:ph type="title"/>
          </p:nvPr>
        </p:nvSpPr>
        <p:spPr>
          <a:xfrm>
            <a:off x="824400" y="464400"/>
            <a:ext cx="7344000" cy="1080000"/>
          </a:xfrm>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diagram 6"/>
          <p:cNvSpPr>
            <a:spLocks noGrp="1"/>
          </p:cNvSpPr>
          <p:nvPr>
            <p:ph type="chart" sz="quarter" idx="13"/>
          </p:nvPr>
        </p:nvSpPr>
        <p:spPr>
          <a:xfrm>
            <a:off x="824400" y="1547999"/>
            <a:ext cx="4140000" cy="3268800"/>
          </a:xfrm>
        </p:spPr>
        <p:txBody>
          <a:bodyPr/>
          <a:lstStyle/>
          <a:p>
            <a:r>
              <a:rPr lang="sv-SE"/>
              <a:t>Klicka på ikonen för att lägga till ett diagram</a:t>
            </a:r>
          </a:p>
        </p:txBody>
      </p:sp>
      <p:sp>
        <p:nvSpPr>
          <p:cNvPr id="10" name="Platshållare för text 10"/>
          <p:cNvSpPr>
            <a:spLocks noGrp="1"/>
          </p:cNvSpPr>
          <p:nvPr>
            <p:ph type="body" sz="quarter" idx="15"/>
          </p:nvPr>
        </p:nvSpPr>
        <p:spPr>
          <a:xfrm>
            <a:off x="5129015" y="1548000"/>
            <a:ext cx="3038328" cy="3268800"/>
          </a:xfrm>
        </p:spPr>
        <p:txBody>
          <a:bodyPr>
            <a:noAutofit/>
          </a:bodyPr>
          <a:lstStyle>
            <a:lvl1pPr>
              <a:defRPr sz="2000"/>
            </a:lvl1pPr>
            <a:lvl2pPr>
              <a:defRPr sz="2000"/>
            </a:lvl2pPr>
            <a:lvl3pPr>
              <a:defRPr sz="2000"/>
            </a:lvl3pPr>
            <a:lvl4pPr>
              <a:defRPr sz="1800"/>
            </a:lvl4pPr>
            <a:lvl5pPr>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7548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21115"/>
            <a:ext cx="7810500" cy="3780000"/>
          </a:xfrm>
        </p:spPr>
        <p:txBody>
          <a:bodyPr anchor="t">
            <a:noAutofit/>
          </a:bodyPr>
          <a:lstStyle>
            <a:lvl1pPr algn="l">
              <a:lnSpc>
                <a:spcPct val="90000"/>
              </a:lnSpc>
              <a:defRPr sz="9000" b="0" cap="none" baseline="0">
                <a:solidFill>
                  <a:schemeClr val="accent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p>
            <a:fld id="{4B186DA5-3779-4115-B9FF-F6458A5B1E08}" type="datetime1">
              <a:rPr lang="sv-SE" smtClean="0"/>
              <a:t>2021-01-26</a:t>
            </a:fld>
            <a:endParaRPr lang="sv-SE"/>
          </a:p>
        </p:txBody>
      </p:sp>
      <p:sp>
        <p:nvSpPr>
          <p:cNvPr id="5" name="Platshållare för sidfot 4"/>
          <p:cNvSpPr>
            <a:spLocks noGrp="1"/>
          </p:cNvSpPr>
          <p:nvPr>
            <p:ph type="ftr" sz="quarter" idx="11"/>
          </p:nvPr>
        </p:nvSpPr>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p:txBody>
          <a:bodyPr/>
          <a:lstStyle>
            <a:lvl1pPr algn="r">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290709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vsnittsrubrik vit">
    <p:spTree>
      <p:nvGrpSpPr>
        <p:cNvPr id="1" name=""/>
        <p:cNvGrpSpPr/>
        <p:nvPr/>
      </p:nvGrpSpPr>
      <p:grpSpPr>
        <a:xfrm>
          <a:off x="0" y="0"/>
          <a:ext cx="0" cy="0"/>
          <a:chOff x="0" y="0"/>
          <a:chExt cx="0" cy="0"/>
        </a:xfrm>
      </p:grpSpPr>
      <p:sp>
        <p:nvSpPr>
          <p:cNvPr id="7" name="Rektangel 6"/>
          <p:cNvSpPr/>
          <p:nvPr userDrawn="1"/>
        </p:nvSpPr>
        <p:spPr>
          <a:xfrm>
            <a:off x="0" y="0"/>
            <a:ext cx="9144000" cy="4245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6" name="Rubrik 1"/>
          <p:cNvSpPr>
            <a:spLocks noGrp="1"/>
          </p:cNvSpPr>
          <p:nvPr>
            <p:ph type="title"/>
          </p:nvPr>
        </p:nvSpPr>
        <p:spPr>
          <a:xfrm>
            <a:off x="722313" y="421115"/>
            <a:ext cx="7810500" cy="3780000"/>
          </a:xfrm>
        </p:spPr>
        <p:txBody>
          <a:bodyPr anchor="t">
            <a:noAutofit/>
          </a:bodyPr>
          <a:lstStyle>
            <a:lvl1pPr algn="l">
              <a:lnSpc>
                <a:spcPct val="90000"/>
              </a:lnSpc>
              <a:defRPr sz="9000" b="0" cap="none" baseline="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204480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or liggande bild utan logo">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bild 6"/>
          <p:cNvSpPr>
            <a:spLocks noGrp="1"/>
          </p:cNvSpPr>
          <p:nvPr>
            <p:ph type="pic" sz="quarter" idx="13"/>
          </p:nvPr>
        </p:nvSpPr>
        <p:spPr>
          <a:xfrm>
            <a:off x="0" y="459001"/>
            <a:ext cx="6300192" cy="4200128"/>
          </a:xfrm>
        </p:spPr>
        <p:txBody>
          <a:bodyPr/>
          <a:lstStyle/>
          <a:p>
            <a:r>
              <a:rPr lang="sv-SE"/>
              <a:t>Klicka på ikonen för att lägga till en bild</a:t>
            </a:r>
          </a:p>
        </p:txBody>
      </p:sp>
    </p:spTree>
    <p:extLst>
      <p:ext uri="{BB962C8B-B14F-4D97-AF65-F5344CB8AC3E}">
        <p14:creationId xmlns:p14="http://schemas.microsoft.com/office/powerpoint/2010/main" val="3183764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 liggande bild och rubrik">
    <p:spTree>
      <p:nvGrpSpPr>
        <p:cNvPr id="1" name=""/>
        <p:cNvGrpSpPr/>
        <p:nvPr/>
      </p:nvGrpSpPr>
      <p:grpSpPr>
        <a:xfrm>
          <a:off x="0" y="0"/>
          <a:ext cx="0" cy="0"/>
          <a:chOff x="0" y="0"/>
          <a:chExt cx="0" cy="0"/>
        </a:xfrm>
      </p:grpSpPr>
      <p:sp>
        <p:nvSpPr>
          <p:cNvPr id="2" name="Rubrik 1"/>
          <p:cNvSpPr>
            <a:spLocks noGrp="1"/>
          </p:cNvSpPr>
          <p:nvPr>
            <p:ph type="title"/>
          </p:nvPr>
        </p:nvSpPr>
        <p:spPr>
          <a:xfrm>
            <a:off x="900000" y="3653100"/>
            <a:ext cx="6552000" cy="1080000"/>
          </a:xfrm>
        </p:spPr>
        <p:txBody>
          <a:bodyPr>
            <a:noAutofit/>
          </a:bodyPr>
          <a:lstStyle>
            <a:lvl1pPr>
              <a:defRPr cap="all" baseline="0"/>
            </a:lvl1p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8" name="Platshållare för bild 7"/>
          <p:cNvSpPr>
            <a:spLocks noGrp="1"/>
          </p:cNvSpPr>
          <p:nvPr>
            <p:ph type="pic" sz="quarter" idx="13"/>
          </p:nvPr>
        </p:nvSpPr>
        <p:spPr>
          <a:xfrm>
            <a:off x="900000" y="-18900"/>
            <a:ext cx="4680000" cy="3510000"/>
          </a:xfrm>
        </p:spPr>
        <p:txBody>
          <a:bodyPr/>
          <a:lstStyle/>
          <a:p>
            <a:r>
              <a:rPr lang="sv-SE"/>
              <a:t>Klicka på ikonen för att lägga till en bild</a:t>
            </a:r>
          </a:p>
        </p:txBody>
      </p:sp>
    </p:spTree>
    <p:extLst>
      <p:ext uri="{BB962C8B-B14F-4D97-AF65-F5344CB8AC3E}">
        <p14:creationId xmlns:p14="http://schemas.microsoft.com/office/powerpoint/2010/main" val="156885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24400" y="464400"/>
            <a:ext cx="7344000" cy="918000"/>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824247" y="1444500"/>
            <a:ext cx="7344000" cy="2916000"/>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3099600" y="4846500"/>
            <a:ext cx="752320" cy="189000"/>
          </a:xfrm>
          <a:prstGeom prst="rect">
            <a:avLst/>
          </a:prstGeom>
        </p:spPr>
        <p:txBody>
          <a:bodyPr vert="horz" lIns="91440" tIns="45720" rIns="91440" bIns="45720" rtlCol="0" anchor="ctr"/>
          <a:lstStyle>
            <a:lvl1pPr algn="l">
              <a:defRPr sz="800" baseline="0">
                <a:solidFill>
                  <a:schemeClr val="tx1"/>
                </a:solidFill>
                <a:latin typeface="Arial" pitchFamily="34" charset="0"/>
                <a:cs typeface="Arial" pitchFamily="34" charset="0"/>
              </a:defRPr>
            </a:lvl1pPr>
          </a:lstStyle>
          <a:p>
            <a:fld id="{5B8BE423-1780-43BB-A8FE-3025F34AD1F8}" type="datetime1">
              <a:rPr lang="sv-SE" smtClean="0"/>
              <a:pPr/>
              <a:t>2021-01-26</a:t>
            </a:fld>
            <a:endParaRPr lang="sv-SE"/>
          </a:p>
        </p:txBody>
      </p:sp>
      <p:sp>
        <p:nvSpPr>
          <p:cNvPr id="5" name="Platshållare för sidfot 4"/>
          <p:cNvSpPr>
            <a:spLocks noGrp="1"/>
          </p:cNvSpPr>
          <p:nvPr>
            <p:ph type="ftr" sz="quarter" idx="3"/>
          </p:nvPr>
        </p:nvSpPr>
        <p:spPr>
          <a:xfrm>
            <a:off x="92990" y="4846500"/>
            <a:ext cx="3038850" cy="189000"/>
          </a:xfrm>
          <a:prstGeom prst="rect">
            <a:avLst/>
          </a:prstGeom>
        </p:spPr>
        <p:txBody>
          <a:bodyPr vert="horz" lIns="91440" tIns="45720" rIns="91440" bIns="45720" rtlCol="0" anchor="ctr"/>
          <a:lstStyle>
            <a:lvl1pPr algn="ctr">
              <a:defRPr sz="800" baseline="0">
                <a:solidFill>
                  <a:schemeClr val="tx1"/>
                </a:solidFill>
                <a:latin typeface="Arial" pitchFamily="34" charset="0"/>
                <a:cs typeface="Arial" pitchFamily="34" charset="0"/>
              </a:defRPr>
            </a:lvl1p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4"/>
          </p:nvPr>
        </p:nvSpPr>
        <p:spPr>
          <a:xfrm>
            <a:off x="3837600" y="4846500"/>
            <a:ext cx="360000" cy="189000"/>
          </a:xfrm>
          <a:prstGeom prst="rect">
            <a:avLst/>
          </a:prstGeom>
        </p:spPr>
        <p:txBody>
          <a:bodyPr vert="horz" lIns="91440" tIns="45720" rIns="91440" bIns="45720" rtlCol="0" anchor="ctr"/>
          <a:lstStyle>
            <a:lvl1pPr algn="r">
              <a:defRPr sz="800" baseline="0">
                <a:solidFill>
                  <a:schemeClr val="tx1"/>
                </a:solidFill>
                <a:latin typeface="Arial" pitchFamily="34" charset="0"/>
                <a:cs typeface="Arial" pitchFamily="34" charset="0"/>
              </a:defRPr>
            </a:lvl1pPr>
          </a:lstStyle>
          <a:p>
            <a:fld id="{1844E2AD-2CA4-4022-8F3B-D585D66E2E30}" type="slidenum">
              <a:rPr lang="sv-SE" smtClean="0"/>
              <a:pPr/>
              <a:t>‹#›</a:t>
            </a:fld>
            <a:endParaRPr lang="sv-SE"/>
          </a:p>
        </p:txBody>
      </p:sp>
      <p:pic>
        <p:nvPicPr>
          <p:cNvPr id="8" name="Picture 7" descr="NV_4F_PC"/>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37178" y="4340143"/>
            <a:ext cx="576000" cy="64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2029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50" r:id="rId4"/>
    <p:sldLayoutId id="2147483680" r:id="rId5"/>
    <p:sldLayoutId id="2147483651" r:id="rId6"/>
    <p:sldLayoutId id="2147483679" r:id="rId7"/>
    <p:sldLayoutId id="2147483671" r:id="rId8"/>
    <p:sldLayoutId id="2147483678" r:id="rId9"/>
    <p:sldLayoutId id="2147483673" r:id="rId10"/>
    <p:sldLayoutId id="2147483674" r:id="rId11"/>
    <p:sldLayoutId id="2147483675" r:id="rId12"/>
    <p:sldLayoutId id="2147483676" r:id="rId13"/>
    <p:sldLayoutId id="2147483677" r:id="rId14"/>
    <p:sldLayoutId id="2147483656" r:id="rId15"/>
  </p:sldLayoutIdLst>
  <p:hf hdr="0"/>
  <p:txStyles>
    <p:titleStyle>
      <a:lvl1pPr algn="l" defTabSz="914400" rtl="0" eaLnBrk="1" latinLnBrk="0" hangingPunct="1">
        <a:spcBef>
          <a:spcPct val="0"/>
        </a:spcBef>
        <a:buNone/>
        <a:defRPr sz="3000" b="1" kern="1200">
          <a:solidFill>
            <a:srgbClr val="5F5F5F"/>
          </a:solidFill>
          <a:latin typeface="Arial" pitchFamily="34" charset="0"/>
          <a:ea typeface="+mj-ea"/>
          <a:cs typeface="Arial" pitchFamily="34" charset="0"/>
        </a:defRPr>
      </a:lvl1pPr>
    </p:titleStyle>
    <p:bodyStyle>
      <a:lvl1pPr marL="252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504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756000" indent="-252000" algn="l" defTabSz="914400" rtl="0" eaLnBrk="1" latinLnBrk="0" hangingPunct="1">
        <a:spcBef>
          <a:spcPct val="20000"/>
        </a:spcBef>
        <a:buFont typeface="Wingdings" pitchFamily="2" charset="2"/>
        <a:buChar char="§"/>
        <a:defRPr sz="2400" kern="1200">
          <a:solidFill>
            <a:schemeClr val="tx1"/>
          </a:solidFill>
          <a:latin typeface="Arial" pitchFamily="34" charset="0"/>
          <a:ea typeface="+mn-ea"/>
          <a:cs typeface="Arial" pitchFamily="34" charset="0"/>
        </a:defRPr>
      </a:lvl3pPr>
      <a:lvl4pPr marL="1008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4pPr>
      <a:lvl5pPr marL="1260000" indent="-2520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naturvardsverket.se/Var-natur/Allemansratten/Det-har-galler/"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hyperlink" Target="http://www.naturvardsverket.se/Var-natur/Ta-hand-om-varandra-och-naturen/Hitta-besoksmal/"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hyperlink" Target="http://www.naturvardsverket.se/Var-natur/Allemansratten/Det-har-galler/"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hyperlink" Target="http://www.naturvardsverket.se/Var-natur/Allemansratten/Det-har-galler/"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hyperlink" Target="http://www.naturvardsverket.se/Var-natur/Ta-hand-om-varandra-och-naturen/Hitta-besoksmal/"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www.naturvardsverket.se/Var-natur/Allemansratten/Det-har-galler/Eldning/"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www.naturvardsverket.se/Var-natur/Allemansratten/Det-har-galler/Hemfridszon/"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hyperlink" Target="http://www.naturvardsverket.se/Var-natur/Allemansratten/Det-har-galler/Bad-bat-och-is/"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www.naturvardsverket.se/Var-natur/Motortrafik-i-naturen/Snoskoter/"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www.naturvardsverket.se/Var-natur/Allemansratten/Det-har-galler/Cykling/"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hyperlink" Target="http://www.naturvardsverket.se/Var-natur/Ta-hand-om-varandra-och-naturen/"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http://www.naturvardsverket.se/Var-natur/Allemansratten/Det-har-galler/Pa-fjallet/"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31F8AAC4-2748-4E53-A84E-4A6AD65B6C1B}" type="datetime1">
              <a:rPr lang="sv-SE" smtClean="0"/>
              <a:t>2021-01-26</a:t>
            </a:fld>
            <a:endParaRPr lang="sv-SE"/>
          </a:p>
        </p:txBody>
      </p:sp>
      <p:sp>
        <p:nvSpPr>
          <p:cNvPr id="5" name="Platshållare för sidfot 4"/>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p:cNvSpPr>
            <a:spLocks noGrp="1"/>
          </p:cNvSpPr>
          <p:nvPr>
            <p:ph type="sldNum" sz="quarter" idx="12"/>
          </p:nvPr>
        </p:nvSpPr>
        <p:spPr/>
        <p:txBody>
          <a:bodyPr/>
          <a:lstStyle/>
          <a:p>
            <a:fld id="{1844E2AD-2CA4-4022-8F3B-D585D66E2E30}" type="slidenum">
              <a:rPr lang="sv-SE" smtClean="0"/>
              <a:t>1</a:t>
            </a:fld>
            <a:endParaRPr lang="sv-SE"/>
          </a:p>
        </p:txBody>
      </p:sp>
      <p:sp>
        <p:nvSpPr>
          <p:cNvPr id="7" name="Rubrik 1"/>
          <p:cNvSpPr txBox="1">
            <a:spLocks/>
          </p:cNvSpPr>
          <p:nvPr/>
        </p:nvSpPr>
        <p:spPr>
          <a:xfrm>
            <a:off x="3420000" y="1412777"/>
            <a:ext cx="3780000" cy="1080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3000" b="1" kern="1200" cap="all" baseline="0">
                <a:solidFill>
                  <a:srgbClr val="5F5F5F"/>
                </a:solidFill>
                <a:latin typeface="Arial" pitchFamily="34" charset="0"/>
                <a:ea typeface="+mj-ea"/>
                <a:cs typeface="Arial" pitchFamily="34" charset="0"/>
              </a:defRPr>
            </a:lvl1pPr>
          </a:lstStyle>
          <a:p>
            <a:r>
              <a:rPr lang="sv-SE" sz="2800">
                <a:solidFill>
                  <a:schemeClr val="bg1"/>
                </a:solidFill>
              </a:rPr>
              <a:t>Innehåll om allemansrätten till sociala medier vintern 2021</a:t>
            </a:r>
          </a:p>
        </p:txBody>
      </p:sp>
    </p:spTree>
    <p:extLst>
      <p:ext uri="{BB962C8B-B14F-4D97-AF65-F5344CB8AC3E}">
        <p14:creationId xmlns:p14="http://schemas.microsoft.com/office/powerpoint/2010/main" val="4062098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24400" y="464400"/>
            <a:ext cx="3459568" cy="1080000"/>
          </a:xfrm>
        </p:spPr>
        <p:txBody>
          <a:bodyPr/>
          <a:lstStyle/>
          <a:p>
            <a:r>
              <a:rPr lang="sv-SE">
                <a:latin typeface="Arial"/>
                <a:cs typeface="Arial"/>
              </a:rPr>
              <a:t>Dass</a:t>
            </a:r>
            <a:endParaRPr lang="sv-SE"/>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10</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706399"/>
            <a:ext cx="3780392" cy="2765583"/>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Inget dass i sikte? Gör som grävlingen och gräv en grop. Papper och våtservetter slänger du i närmaste soptunna. </a:t>
            </a:r>
            <a:br>
              <a:rPr lang="sv-SE" sz="1200"/>
            </a:br>
            <a:endParaRPr lang="sv-SE" sz="1200"/>
          </a:p>
          <a:p>
            <a:pPr marL="0" indent="0">
              <a:buNone/>
            </a:pPr>
            <a:r>
              <a:rPr lang="sv-SE" sz="1200" b="1">
                <a:latin typeface="Arial"/>
                <a:cs typeface="Arial"/>
              </a:rPr>
              <a:t>Länk till Naturvårdsverkets webbplats: </a:t>
            </a:r>
            <a:endParaRPr lang="sv-SE" sz="1200" b="1"/>
          </a:p>
          <a:p>
            <a:pPr marL="0" indent="0">
              <a:buNone/>
            </a:pPr>
            <a:r>
              <a:rPr lang="sv-SE" sz="1200">
                <a:latin typeface="Arial"/>
                <a:cs typeface="Arial"/>
                <a:hlinkClick r:id="rId3"/>
              </a:rPr>
              <a:t>http://www.naturvardsverket.se/Var-natur/Allemansratten/Det-har-galler/</a:t>
            </a:r>
            <a:endParaRPr lang="sv-SE" sz="1200">
              <a:latin typeface="Arial"/>
              <a:cs typeface="Arial"/>
            </a:endParaRPr>
          </a:p>
          <a:p>
            <a:pPr marL="0" indent="0">
              <a:buNone/>
            </a:pPr>
            <a:endParaRPr lang="sv-SE" sz="1200"/>
          </a:p>
        </p:txBody>
      </p:sp>
      <p:sp>
        <p:nvSpPr>
          <p:cNvPr id="6" name="textruta 5">
            <a:extLst>
              <a:ext uri="{FF2B5EF4-FFF2-40B4-BE49-F238E27FC236}">
                <a16:creationId xmlns:a16="http://schemas.microsoft.com/office/drawing/2014/main" id="{412C2CE6-E6F8-4E98-B5EA-74EF095FB22E}"/>
              </a:ext>
            </a:extLst>
          </p:cNvPr>
          <p:cNvSpPr txBox="1"/>
          <p:nvPr/>
        </p:nvSpPr>
        <p:spPr>
          <a:xfrm>
            <a:off x="354495" y="2256730"/>
            <a:ext cx="1483393" cy="938719"/>
          </a:xfrm>
          <a:prstGeom prst="rect">
            <a:avLst/>
          </a:prstGeom>
          <a:noFill/>
        </p:spPr>
        <p:txBody>
          <a:bodyPr wrap="square" rtlCol="0">
            <a:spAutoFit/>
          </a:bodyPr>
          <a:lstStyle/>
          <a:p>
            <a:r>
              <a:rPr lang="sv-SE" sz="1100"/>
              <a:t>Förslag: Filmen ”Allemansrätten – hur funkar den vid odlad mark och hagar?”</a:t>
            </a:r>
          </a:p>
        </p:txBody>
      </p:sp>
      <p:pic>
        <p:nvPicPr>
          <p:cNvPr id="11" name="Bildobjekt 11" descr="En bild som visar utomhus, träd, trä, skog&#10;&#10;Automatiskt genererad beskrivning">
            <a:extLst>
              <a:ext uri="{FF2B5EF4-FFF2-40B4-BE49-F238E27FC236}">
                <a16:creationId xmlns:a16="http://schemas.microsoft.com/office/drawing/2014/main" id="{94997A7C-84E1-483C-8E62-47339DDC26EE}"/>
              </a:ext>
            </a:extLst>
          </p:cNvPr>
          <p:cNvPicPr>
            <a:picLocks noGrp="1" noChangeAspect="1"/>
          </p:cNvPicPr>
          <p:nvPr>
            <p:ph type="pic" sz="quarter" idx="13"/>
          </p:nvPr>
        </p:nvPicPr>
        <p:blipFill rotWithShape="1">
          <a:blip r:embed="rId4"/>
          <a:srcRect t="28103" b="28103"/>
          <a:stretch/>
        </p:blipFill>
        <p:spPr/>
      </p:pic>
      <p:sp>
        <p:nvSpPr>
          <p:cNvPr id="9" name="textruta 8">
            <a:extLst>
              <a:ext uri="{FF2B5EF4-FFF2-40B4-BE49-F238E27FC236}">
                <a16:creationId xmlns:a16="http://schemas.microsoft.com/office/drawing/2014/main" id="{30D4FB22-47F6-4932-BE2D-CA64BD55CF34}"/>
              </a:ext>
            </a:extLst>
          </p:cNvPr>
          <p:cNvSpPr txBox="1"/>
          <p:nvPr/>
        </p:nvSpPr>
        <p:spPr>
          <a:xfrm>
            <a:off x="47149" y="1867756"/>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161829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24400" y="464400"/>
            <a:ext cx="6392549" cy="1080000"/>
          </a:xfrm>
        </p:spPr>
        <p:txBody>
          <a:bodyPr/>
          <a:lstStyle/>
          <a:p>
            <a:r>
              <a:rPr lang="sv-SE">
                <a:latin typeface="Arial"/>
                <a:cs typeface="Arial"/>
              </a:rPr>
              <a:t>Ska du köra bil till ett naturområde?</a:t>
            </a:r>
            <a:endParaRPr lang="sv-SE"/>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11</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706399"/>
            <a:ext cx="3780392" cy="2765583"/>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endParaRPr lang="sv-SE" sz="1200"/>
          </a:p>
          <a:p>
            <a:pPr marL="0" indent="0">
              <a:buNone/>
            </a:pPr>
            <a:r>
              <a:rPr lang="sv-SE" sz="1200">
                <a:latin typeface="Arial"/>
                <a:cs typeface="Arial"/>
              </a:rPr>
              <a:t>Mycket bilar på parkeringen? Det finns många fina platser i naturen. Passa på att upptäcka ett annat naturområde. Du hittar tips på ställen nära dig via din länsstyrelse.</a:t>
            </a:r>
          </a:p>
          <a:p>
            <a:pPr marL="0" indent="0">
              <a:buNone/>
            </a:pPr>
            <a:endParaRPr lang="sv-SE" sz="1200"/>
          </a:p>
          <a:p>
            <a:pPr marL="0" indent="0">
              <a:buNone/>
            </a:pPr>
            <a:endParaRPr lang="sv-SE" sz="1200"/>
          </a:p>
          <a:p>
            <a:pPr marL="0" indent="0">
              <a:buNone/>
            </a:pPr>
            <a:r>
              <a:rPr lang="sv-SE" sz="1200" b="1">
                <a:latin typeface="Arial"/>
                <a:cs typeface="Arial"/>
              </a:rPr>
              <a:t>Länk till Naturvårdsverkets webbplats: </a:t>
            </a:r>
            <a:endParaRPr lang="sv-SE" sz="1200" b="1"/>
          </a:p>
          <a:p>
            <a:pPr marL="0" indent="0">
              <a:buNone/>
            </a:pPr>
            <a:r>
              <a:rPr lang="sv-SE" sz="1200">
                <a:latin typeface="Arial"/>
                <a:cs typeface="Arial"/>
                <a:hlinkClick r:id="rId3"/>
              </a:rPr>
              <a:t>http://www.naturvardsverket.se/Var-natur/Ta-hand-om-varandra-och-naturen/Hitta-besoksmal/</a:t>
            </a:r>
            <a:endParaRPr lang="sv-SE" sz="1200">
              <a:latin typeface="Arial"/>
              <a:cs typeface="Arial"/>
            </a:endParaRPr>
          </a:p>
          <a:p>
            <a:pPr marL="0" indent="0">
              <a:buNone/>
            </a:pPr>
            <a:endParaRPr lang="sv-SE" sz="1200"/>
          </a:p>
        </p:txBody>
      </p:sp>
      <p:sp>
        <p:nvSpPr>
          <p:cNvPr id="17" name="textruta 16">
            <a:extLst>
              <a:ext uri="{FF2B5EF4-FFF2-40B4-BE49-F238E27FC236}">
                <a16:creationId xmlns:a16="http://schemas.microsoft.com/office/drawing/2014/main" id="{E6DE3531-8106-4DEF-8B05-B57A52D562BA}"/>
              </a:ext>
            </a:extLst>
          </p:cNvPr>
          <p:cNvSpPr txBox="1"/>
          <p:nvPr/>
        </p:nvSpPr>
        <p:spPr>
          <a:xfrm>
            <a:off x="2688749" y="1908900"/>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pic>
        <p:nvPicPr>
          <p:cNvPr id="21" name="Platshållare för bild 20" descr="En bild som visar träd, utomhus, gräs, växt&#10;&#10;Automatiskt genererad beskrivning">
            <a:extLst>
              <a:ext uri="{FF2B5EF4-FFF2-40B4-BE49-F238E27FC236}">
                <a16:creationId xmlns:a16="http://schemas.microsoft.com/office/drawing/2014/main" id="{7DFC1A4A-B505-41B4-A352-E9314624F5D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692" b="16692"/>
          <a:stretch>
            <a:fillRect/>
          </a:stretch>
        </p:blipFill>
        <p:spPr/>
      </p:pic>
    </p:spTree>
    <p:extLst>
      <p:ext uri="{BB962C8B-B14F-4D97-AF65-F5344CB8AC3E}">
        <p14:creationId xmlns:p14="http://schemas.microsoft.com/office/powerpoint/2010/main" val="2847474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24400" y="464400"/>
            <a:ext cx="3459568" cy="1080000"/>
          </a:xfrm>
        </p:spPr>
        <p:txBody>
          <a:bodyPr/>
          <a:lstStyle/>
          <a:p>
            <a:r>
              <a:rPr lang="sv-SE">
                <a:latin typeface="Arial"/>
                <a:cs typeface="Arial"/>
              </a:rPr>
              <a:t>Trångt vid eldstaden</a:t>
            </a:r>
            <a:endParaRPr lang="sv-SE"/>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829200"/>
            <a:ext cx="3780392" cy="2642782"/>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Trångt vid rastplatsen? Med ett eget stormkök slipper du trängas om det är många andra vid eldstaden där du tänkt rasta.  </a:t>
            </a:r>
            <a:endParaRPr lang="sv-SE" sz="1200"/>
          </a:p>
          <a:p>
            <a:pPr marL="0" indent="0">
              <a:buNone/>
            </a:pPr>
            <a:endParaRPr lang="sv-SE" sz="1200"/>
          </a:p>
          <a:p>
            <a:pPr marL="0" indent="0">
              <a:buNone/>
            </a:pPr>
            <a:r>
              <a:rPr lang="sv-SE" sz="1200" b="1">
                <a:latin typeface="Arial"/>
                <a:cs typeface="Arial"/>
              </a:rPr>
              <a:t>Länk till Naturvårdsverkets webbplats: </a:t>
            </a:r>
            <a:endParaRPr lang="sv-SE" sz="1200" b="1"/>
          </a:p>
          <a:p>
            <a:pPr marL="0" indent="0">
              <a:buNone/>
            </a:pPr>
            <a:r>
              <a:rPr lang="sv-SE" sz="1200">
                <a:latin typeface="Arial"/>
                <a:cs typeface="Arial"/>
                <a:hlinkClick r:id="rId3"/>
              </a:rPr>
              <a:t>http://www.naturvardsverket.se/Var-natur/Allemansratten/Det-har-galler/</a:t>
            </a:r>
            <a:endParaRPr lang="sv-SE" sz="1200">
              <a:latin typeface="Arial"/>
              <a:cs typeface="Arial"/>
            </a:endParaRPr>
          </a:p>
          <a:p>
            <a:pPr marL="0" indent="0">
              <a:buNone/>
            </a:pPr>
            <a:endParaRPr lang="sv-SE" sz="1200"/>
          </a:p>
        </p:txBody>
      </p:sp>
      <p:pic>
        <p:nvPicPr>
          <p:cNvPr id="10" name="Platshållare för bild 9" descr="En bild som visar köksutrustning&#10;&#10;Automatiskt genererad beskrivning">
            <a:extLst>
              <a:ext uri="{FF2B5EF4-FFF2-40B4-BE49-F238E27FC236}">
                <a16:creationId xmlns:a16="http://schemas.microsoft.com/office/drawing/2014/main" id="{0D268706-465E-4E30-81D7-03C8B39499D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7795" b="27795"/>
          <a:stretch>
            <a:fillRect/>
          </a:stretch>
        </p:blipFill>
        <p:spPr>
          <a:xfrm>
            <a:off x="-10242" y="1829200"/>
            <a:ext cx="4165200" cy="2775600"/>
          </a:xfrm>
        </p:spPr>
      </p:pic>
      <p:sp>
        <p:nvSpPr>
          <p:cNvPr id="17" name="textruta 16">
            <a:extLst>
              <a:ext uri="{FF2B5EF4-FFF2-40B4-BE49-F238E27FC236}">
                <a16:creationId xmlns:a16="http://schemas.microsoft.com/office/drawing/2014/main" id="{E6DE3531-8106-4DEF-8B05-B57A52D562BA}"/>
              </a:ext>
            </a:extLst>
          </p:cNvPr>
          <p:cNvSpPr txBox="1"/>
          <p:nvPr/>
        </p:nvSpPr>
        <p:spPr>
          <a:xfrm>
            <a:off x="92990" y="4102650"/>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3873769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24400" y="464400"/>
            <a:ext cx="4325450" cy="1080000"/>
          </a:xfrm>
        </p:spPr>
        <p:txBody>
          <a:bodyPr/>
          <a:lstStyle/>
          <a:p>
            <a:r>
              <a:rPr lang="sv-SE">
                <a:latin typeface="Arial"/>
                <a:cs typeface="Arial"/>
              </a:rPr>
              <a:t>Om vandringsleden blivit ett skidspår</a:t>
            </a:r>
            <a:endParaRPr lang="sv-SE"/>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13</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867756"/>
            <a:ext cx="3780392" cy="2604226"/>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Har promenadstråket eller vandringsleden plötsligt blivit ett skidspår? Visa hänsyn och gå inte i skidspåren. </a:t>
            </a:r>
            <a:br>
              <a:rPr lang="sv-SE" sz="1200"/>
            </a:br>
            <a:endParaRPr lang="sv-SE" sz="1200"/>
          </a:p>
          <a:p>
            <a:pPr marL="0" indent="0">
              <a:buNone/>
            </a:pPr>
            <a:r>
              <a:rPr lang="sv-SE" sz="1200" b="1">
                <a:latin typeface="Arial"/>
                <a:cs typeface="Arial"/>
              </a:rPr>
              <a:t>Länk till Naturvårdsverkets webbplats: </a:t>
            </a:r>
            <a:endParaRPr lang="sv-SE" sz="1200" b="1"/>
          </a:p>
          <a:p>
            <a:pPr marL="0" indent="0">
              <a:buNone/>
            </a:pPr>
            <a:r>
              <a:rPr lang="sv-SE" sz="1200">
                <a:latin typeface="Arial"/>
                <a:cs typeface="Arial"/>
                <a:hlinkClick r:id="rId3"/>
              </a:rPr>
              <a:t>http://www.naturvardsverket.se/Var-natur/Allemansratten/Det-har-galler/</a:t>
            </a:r>
            <a:endParaRPr lang="sv-SE" sz="1200">
              <a:latin typeface="Arial"/>
              <a:cs typeface="Arial"/>
            </a:endParaRPr>
          </a:p>
          <a:p>
            <a:pPr marL="0" indent="0">
              <a:buNone/>
            </a:pPr>
            <a:endParaRPr lang="sv-SE" sz="1200"/>
          </a:p>
        </p:txBody>
      </p:sp>
      <p:sp>
        <p:nvSpPr>
          <p:cNvPr id="9" name="textruta 8">
            <a:extLst>
              <a:ext uri="{FF2B5EF4-FFF2-40B4-BE49-F238E27FC236}">
                <a16:creationId xmlns:a16="http://schemas.microsoft.com/office/drawing/2014/main" id="{30D4FB22-47F6-4932-BE2D-CA64BD55CF34}"/>
              </a:ext>
            </a:extLst>
          </p:cNvPr>
          <p:cNvSpPr txBox="1"/>
          <p:nvPr/>
        </p:nvSpPr>
        <p:spPr>
          <a:xfrm>
            <a:off x="47149" y="1867756"/>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pic>
        <p:nvPicPr>
          <p:cNvPr id="13" name="Platshållare för bild 12" descr="En bild som visar utomhus, snö, skidåkning, himmel&#10;&#10;Automatiskt genererad beskrivning">
            <a:extLst>
              <a:ext uri="{FF2B5EF4-FFF2-40B4-BE49-F238E27FC236}">
                <a16:creationId xmlns:a16="http://schemas.microsoft.com/office/drawing/2014/main" id="{36CCFBA3-7B61-43AC-9907-485E90C1574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589" b="5589"/>
          <a:stretch>
            <a:fillRect/>
          </a:stretch>
        </p:blipFill>
        <p:spPr>
          <a:xfrm>
            <a:off x="0" y="1868488"/>
            <a:ext cx="4165600" cy="2774950"/>
          </a:xfrm>
        </p:spPr>
      </p:pic>
      <p:sp>
        <p:nvSpPr>
          <p:cNvPr id="14" name="textruta 13">
            <a:extLst>
              <a:ext uri="{FF2B5EF4-FFF2-40B4-BE49-F238E27FC236}">
                <a16:creationId xmlns:a16="http://schemas.microsoft.com/office/drawing/2014/main" id="{BA444B51-2306-420E-9C81-84770D582AAF}"/>
              </a:ext>
            </a:extLst>
          </p:cNvPr>
          <p:cNvSpPr txBox="1"/>
          <p:nvPr/>
        </p:nvSpPr>
        <p:spPr>
          <a:xfrm>
            <a:off x="2695099" y="2109056"/>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166245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24400" y="464400"/>
            <a:ext cx="4325450" cy="1080000"/>
          </a:xfrm>
        </p:spPr>
        <p:txBody>
          <a:bodyPr/>
          <a:lstStyle/>
          <a:p>
            <a:r>
              <a:rPr lang="sv-SE">
                <a:latin typeface="Arial"/>
                <a:cs typeface="Arial"/>
              </a:rPr>
              <a:t>Har ditt favoritområde blivit poppis</a:t>
            </a:r>
            <a:endParaRPr lang="sv-SE"/>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867756"/>
            <a:ext cx="3780392" cy="2604226"/>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Har ditt bästa naturområde plötsligt också blivit alla andras favorit? Naturen är full av fina platser så passa på att upptäcka dem. Din länsstyrelse har tips på naturområden nära dig. </a:t>
            </a:r>
            <a:br>
              <a:rPr lang="sv-SE" sz="1200"/>
            </a:br>
            <a:endParaRPr lang="sv-SE" sz="1200"/>
          </a:p>
          <a:p>
            <a:pPr marL="0" indent="0">
              <a:buNone/>
            </a:pPr>
            <a:r>
              <a:rPr lang="sv-SE" sz="1200" b="1">
                <a:latin typeface="Arial"/>
                <a:cs typeface="Arial"/>
              </a:rPr>
              <a:t>Länk till Naturvårdsverkets webbplats: </a:t>
            </a:r>
            <a:endParaRPr lang="sv-SE" sz="1200" b="1"/>
          </a:p>
          <a:p>
            <a:pPr marL="0" indent="0">
              <a:buNone/>
            </a:pPr>
            <a:r>
              <a:rPr lang="sv-SE" sz="1200">
                <a:latin typeface="Arial"/>
                <a:cs typeface="Arial"/>
                <a:hlinkClick r:id="rId3"/>
              </a:rPr>
              <a:t>http://www.naturvardsverket.se/Var-natur/Ta-hand-om-varandra-och-naturen/Hitta-besoksmal/</a:t>
            </a:r>
            <a:r>
              <a:rPr lang="sv-SE" sz="1200">
                <a:latin typeface="Arial"/>
                <a:cs typeface="Arial"/>
              </a:rPr>
              <a:t> </a:t>
            </a:r>
            <a:endParaRPr lang="sv-SE" sz="1200"/>
          </a:p>
        </p:txBody>
      </p:sp>
      <p:pic>
        <p:nvPicPr>
          <p:cNvPr id="11" name="Platshållare för bild 10">
            <a:extLst>
              <a:ext uri="{FF2B5EF4-FFF2-40B4-BE49-F238E27FC236}">
                <a16:creationId xmlns:a16="http://schemas.microsoft.com/office/drawing/2014/main" id="{0FAEA2BD-D41C-4E57-B4E5-89E2A9B4E39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5" b="75"/>
          <a:stretch>
            <a:fillRect/>
          </a:stretch>
        </p:blipFill>
        <p:spPr>
          <a:xfrm>
            <a:off x="0" y="1871663"/>
            <a:ext cx="4165600" cy="2776537"/>
          </a:xfrm>
        </p:spPr>
      </p:pic>
      <p:sp>
        <p:nvSpPr>
          <p:cNvPr id="14" name="textruta 13">
            <a:extLst>
              <a:ext uri="{FF2B5EF4-FFF2-40B4-BE49-F238E27FC236}">
                <a16:creationId xmlns:a16="http://schemas.microsoft.com/office/drawing/2014/main" id="{BA444B51-2306-420E-9C81-84770D582AAF}"/>
              </a:ext>
            </a:extLst>
          </p:cNvPr>
          <p:cNvSpPr txBox="1"/>
          <p:nvPr/>
        </p:nvSpPr>
        <p:spPr>
          <a:xfrm>
            <a:off x="2798977" y="2015740"/>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2964835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A37266-90A1-4CE9-B3B3-CD8230981904}"/>
              </a:ext>
            </a:extLst>
          </p:cNvPr>
          <p:cNvSpPr>
            <a:spLocks noGrp="1"/>
          </p:cNvSpPr>
          <p:nvPr>
            <p:ph type="title"/>
          </p:nvPr>
        </p:nvSpPr>
        <p:spPr/>
        <p:txBody>
          <a:bodyPr/>
          <a:lstStyle/>
          <a:p>
            <a:r>
              <a:rPr lang="sv-SE"/>
              <a:t>Så här använder du materialet</a:t>
            </a:r>
          </a:p>
        </p:txBody>
      </p:sp>
      <p:sp>
        <p:nvSpPr>
          <p:cNvPr id="3" name="Platshållare för innehåll 2">
            <a:extLst>
              <a:ext uri="{FF2B5EF4-FFF2-40B4-BE49-F238E27FC236}">
                <a16:creationId xmlns:a16="http://schemas.microsoft.com/office/drawing/2014/main" id="{5B88E28E-259E-4D98-9025-7451A7FCEBEA}"/>
              </a:ext>
            </a:extLst>
          </p:cNvPr>
          <p:cNvSpPr>
            <a:spLocks noGrp="1"/>
          </p:cNvSpPr>
          <p:nvPr>
            <p:ph idx="1"/>
          </p:nvPr>
        </p:nvSpPr>
        <p:spPr/>
        <p:txBody>
          <a:bodyPr/>
          <a:lstStyle/>
          <a:p>
            <a:r>
              <a:rPr lang="sv-SE" sz="1800" dirty="0"/>
              <a:t>Materialet är fritt att använda, göra om och anpassa så att det passar den kanal du publicerar i och den målgrupp du riktar dig till. </a:t>
            </a:r>
          </a:p>
          <a:p>
            <a:r>
              <a:rPr lang="sv-SE" sz="1800" dirty="0"/>
              <a:t>Bilderna ska ses som inspiration och är förslag på vilken typ av bild du kan använda. </a:t>
            </a:r>
          </a:p>
          <a:p>
            <a:r>
              <a:rPr lang="sv-SE" sz="1800" dirty="0"/>
              <a:t>Länk till mer information finns i fältet anteckningar under varje bild. </a:t>
            </a:r>
          </a:p>
        </p:txBody>
      </p:sp>
      <p:sp>
        <p:nvSpPr>
          <p:cNvPr id="4" name="Platshållare för datum 3">
            <a:extLst>
              <a:ext uri="{FF2B5EF4-FFF2-40B4-BE49-F238E27FC236}">
                <a16:creationId xmlns:a16="http://schemas.microsoft.com/office/drawing/2014/main" id="{123019E8-C864-485F-A963-B2516017E70B}"/>
              </a:ext>
            </a:extLst>
          </p:cNvPr>
          <p:cNvSpPr>
            <a:spLocks noGrp="1"/>
          </p:cNvSpPr>
          <p:nvPr>
            <p:ph type="dt" sz="half" idx="10"/>
          </p:nvPr>
        </p:nvSpPr>
        <p:spPr/>
        <p:txBody>
          <a:bodyPr/>
          <a:lstStyle/>
          <a:p>
            <a:fld id="{31F8AAC4-2748-4E53-A84E-4A6AD65B6C1B}" type="datetime1">
              <a:rPr lang="sv-SE" smtClean="0"/>
              <a:t>2021-01-26</a:t>
            </a:fld>
            <a:endParaRPr lang="sv-SE"/>
          </a:p>
        </p:txBody>
      </p:sp>
      <p:sp>
        <p:nvSpPr>
          <p:cNvPr id="5" name="Platshållare för sidfot 4">
            <a:extLst>
              <a:ext uri="{FF2B5EF4-FFF2-40B4-BE49-F238E27FC236}">
                <a16:creationId xmlns:a16="http://schemas.microsoft.com/office/drawing/2014/main" id="{B200C651-7A0D-4BF3-8CD6-7C3651471E10}"/>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CBA0D747-5A5E-488C-994E-8C99B03DEAC1}"/>
              </a:ext>
            </a:extLst>
          </p:cNvPr>
          <p:cNvSpPr>
            <a:spLocks noGrp="1"/>
          </p:cNvSpPr>
          <p:nvPr>
            <p:ph type="sldNum" sz="quarter" idx="12"/>
          </p:nvPr>
        </p:nvSpPr>
        <p:spPr/>
        <p:txBody>
          <a:bodyPr/>
          <a:lstStyle/>
          <a:p>
            <a:fld id="{1844E2AD-2CA4-4022-8F3B-D585D66E2E30}" type="slidenum">
              <a:rPr lang="sv-SE" smtClean="0"/>
              <a:pPr/>
              <a:t>2</a:t>
            </a:fld>
            <a:endParaRPr lang="sv-SE"/>
          </a:p>
        </p:txBody>
      </p:sp>
    </p:spTree>
    <p:extLst>
      <p:ext uri="{BB962C8B-B14F-4D97-AF65-F5344CB8AC3E}">
        <p14:creationId xmlns:p14="http://schemas.microsoft.com/office/powerpoint/2010/main" val="91797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p:txBody>
          <a:bodyPr/>
          <a:lstStyle/>
          <a:p>
            <a:r>
              <a:rPr lang="sv-SE"/>
              <a:t>Eldning</a:t>
            </a:r>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3</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671517"/>
            <a:ext cx="3780392" cy="3800466"/>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Allemansrätten ger ingen självklar rätt att göra upp eld i naturen. Om det är tillåtet att elda, tänk på:</a:t>
            </a:r>
          </a:p>
          <a:p>
            <a:pPr marL="0" indent="0">
              <a:buNone/>
            </a:pPr>
            <a:r>
              <a:rPr lang="sv-SE" sz="1200">
                <a:latin typeface="Arial"/>
                <a:cs typeface="Arial"/>
              </a:rPr>
              <a:t>🔥 Bästa stället att elda är på redan iordninggjorda eldplatser.</a:t>
            </a:r>
          </a:p>
          <a:p>
            <a:pPr marL="0" indent="0">
              <a:buNone/>
            </a:pPr>
            <a:r>
              <a:rPr lang="sv-SE" sz="1200">
                <a:latin typeface="Arial"/>
                <a:cs typeface="Arial"/>
              </a:rPr>
              <a:t>🔥 Elda bara på platser där elden inte kan sprida sig eller skada växter, djur eller mark, till exempel på grus eller sandmark.</a:t>
            </a:r>
          </a:p>
          <a:p>
            <a:pPr marL="0" indent="0">
              <a:buNone/>
            </a:pPr>
            <a:r>
              <a:rPr lang="sv-SE" sz="1200">
                <a:latin typeface="Arial"/>
                <a:cs typeface="Arial"/>
              </a:rPr>
              <a:t>🔥 Elda inte på mossa, torvmark, jordig skogsmark eller klippor.</a:t>
            </a:r>
          </a:p>
          <a:p>
            <a:pPr marL="0" indent="0">
              <a:buNone/>
            </a:pPr>
            <a:r>
              <a:rPr lang="sv-SE" sz="1200">
                <a:latin typeface="Arial"/>
                <a:cs typeface="Arial"/>
              </a:rPr>
              <a:t>🔥 Med ett eget stormkök slipper du trängas om det är trångt vid eldstaden. </a:t>
            </a:r>
            <a:endParaRPr lang="sv-SE" sz="1200"/>
          </a:p>
          <a:p>
            <a:pPr marL="0" indent="0">
              <a:buNone/>
            </a:pPr>
            <a:r>
              <a:rPr lang="sv-SE" sz="1200">
                <a:latin typeface="Arial"/>
                <a:cs typeface="Arial"/>
              </a:rPr>
              <a:t>🔥 Ta med engångsgrillen och skräpet hem.</a:t>
            </a:r>
          </a:p>
          <a:p>
            <a:pPr marL="0" indent="0">
              <a:buNone/>
            </a:pPr>
            <a:endParaRPr lang="sv-SE" sz="1200"/>
          </a:p>
          <a:p>
            <a:pPr marL="0" indent="0">
              <a:buNone/>
            </a:pPr>
            <a:r>
              <a:rPr lang="sv-SE" sz="1200" b="1">
                <a:latin typeface="Arial"/>
                <a:cs typeface="Arial"/>
              </a:rPr>
              <a:t>Länk till Naturvårdsverkets webbplats: </a:t>
            </a:r>
            <a:r>
              <a:rPr lang="sv-SE" sz="1200">
                <a:latin typeface="Arial"/>
                <a:cs typeface="Arial"/>
                <a:hlinkClick r:id="rId3"/>
              </a:rPr>
              <a:t>http://www.naturvardsverket.se/Var-natur/Allemansratten/Det-har-galler/Eldning/</a:t>
            </a:r>
            <a:endParaRPr lang="sv-SE" sz="1200">
              <a:latin typeface="Arial"/>
              <a:cs typeface="Arial"/>
            </a:endParaRPr>
          </a:p>
          <a:p>
            <a:pPr marL="0" indent="0">
              <a:buNone/>
            </a:pPr>
            <a:endParaRPr lang="sv-SE" sz="1200"/>
          </a:p>
          <a:p>
            <a:pPr marL="0" indent="0">
              <a:buNone/>
            </a:pPr>
            <a:endParaRPr lang="sv-SE" sz="1200"/>
          </a:p>
        </p:txBody>
      </p:sp>
      <p:pic>
        <p:nvPicPr>
          <p:cNvPr id="11" name="Bildobjekt 11" descr="En bild som visar utomhus, natur, person, åker&#10;&#10;Automatiskt genererad beskrivning">
            <a:extLst>
              <a:ext uri="{FF2B5EF4-FFF2-40B4-BE49-F238E27FC236}">
                <a16:creationId xmlns:a16="http://schemas.microsoft.com/office/drawing/2014/main" id="{3440A40D-861B-4415-A3A7-4F84FD6108E1}"/>
              </a:ext>
            </a:extLst>
          </p:cNvPr>
          <p:cNvPicPr>
            <a:picLocks noGrp="1" noChangeAspect="1"/>
          </p:cNvPicPr>
          <p:nvPr>
            <p:ph type="pic" sz="quarter" idx="13"/>
          </p:nvPr>
        </p:nvPicPr>
        <p:blipFill rotWithShape="1">
          <a:blip r:embed="rId4"/>
          <a:srcRect t="16692" b="16692"/>
          <a:stretch/>
        </p:blipFill>
        <p:spPr/>
      </p:pic>
      <p:sp>
        <p:nvSpPr>
          <p:cNvPr id="8" name="textruta 7">
            <a:extLst>
              <a:ext uri="{FF2B5EF4-FFF2-40B4-BE49-F238E27FC236}">
                <a16:creationId xmlns:a16="http://schemas.microsoft.com/office/drawing/2014/main" id="{B98FAFC0-9370-41AE-B7CD-4A35C34BEDC5}"/>
              </a:ext>
            </a:extLst>
          </p:cNvPr>
          <p:cNvSpPr txBox="1"/>
          <p:nvPr/>
        </p:nvSpPr>
        <p:spPr>
          <a:xfrm>
            <a:off x="2758550" y="1852502"/>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294113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p:txBody>
          <a:bodyPr/>
          <a:lstStyle/>
          <a:p>
            <a:r>
              <a:rPr lang="sv-SE"/>
              <a:t>Hemfridszon</a:t>
            </a:r>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706399"/>
            <a:ext cx="3780392" cy="2765583"/>
          </a:xfrm>
        </p:spPr>
        <p:txBody>
          <a:bodyPr/>
          <a:lstStyle/>
          <a:p>
            <a:pPr marL="0" indent="0">
              <a:buNone/>
            </a:pPr>
            <a:r>
              <a:rPr lang="sv-SE" sz="1200" b="1"/>
              <a:t>Inläggstext</a:t>
            </a:r>
          </a:p>
          <a:p>
            <a:pPr marL="0" indent="0">
              <a:buNone/>
            </a:pPr>
            <a:endParaRPr lang="sv-SE" sz="1200" b="1"/>
          </a:p>
          <a:p>
            <a:pPr marL="0" indent="0">
              <a:buNone/>
            </a:pPr>
            <a:r>
              <a:rPr lang="sv-SE" sz="1200"/>
              <a:t>Hemfridszonen är området närmast ett bostads- eller fritidshus. Det finns inga generella mått för hur stor hemfridszonen är men tänk på att inte hålla till för nära bebodda hus om du gör något som kan vara störande för de som bor där. Mer stök – längre avstånd! ✋</a:t>
            </a:r>
          </a:p>
          <a:p>
            <a:pPr marL="0" indent="0">
              <a:buNone/>
            </a:pPr>
            <a:endParaRPr lang="sv-SE" sz="1200"/>
          </a:p>
          <a:p>
            <a:pPr marL="0" indent="0">
              <a:buNone/>
            </a:pPr>
            <a:r>
              <a:rPr lang="sv-SE" sz="1200" b="1"/>
              <a:t>Länk till Naturvårdsverkets webbplats: </a:t>
            </a:r>
            <a:r>
              <a:rPr lang="sv-SE" sz="1200">
                <a:hlinkClick r:id="rId3"/>
              </a:rPr>
              <a:t>http://www.naturvardsverket.se/Var-natur/Allemansratten/Det-har-galler/Hemfridszon/</a:t>
            </a:r>
            <a:endParaRPr lang="sv-SE" sz="1200"/>
          </a:p>
          <a:p>
            <a:pPr marL="0" indent="0">
              <a:buNone/>
            </a:pPr>
            <a:endParaRPr lang="sv-SE" sz="1200"/>
          </a:p>
          <a:p>
            <a:pPr marL="0" indent="0">
              <a:buNone/>
            </a:pPr>
            <a:endParaRPr lang="sv-SE" sz="1200"/>
          </a:p>
          <a:p>
            <a:pPr marL="0" indent="0">
              <a:buNone/>
            </a:pPr>
            <a:endParaRPr lang="sv-SE" sz="1200"/>
          </a:p>
        </p:txBody>
      </p:sp>
      <p:sp>
        <p:nvSpPr>
          <p:cNvPr id="8" name="textruta 7">
            <a:extLst>
              <a:ext uri="{FF2B5EF4-FFF2-40B4-BE49-F238E27FC236}">
                <a16:creationId xmlns:a16="http://schemas.microsoft.com/office/drawing/2014/main" id="{2F52FC20-8ACC-493A-8992-651AFAF79B55}"/>
              </a:ext>
            </a:extLst>
          </p:cNvPr>
          <p:cNvSpPr txBox="1"/>
          <p:nvPr/>
        </p:nvSpPr>
        <p:spPr>
          <a:xfrm>
            <a:off x="1335128" y="1217358"/>
            <a:ext cx="1670698" cy="461665"/>
          </a:xfrm>
          <a:prstGeom prst="rect">
            <a:avLst/>
          </a:prstGeom>
          <a:noFill/>
        </p:spPr>
        <p:txBody>
          <a:bodyPr wrap="square" rtlCol="0">
            <a:spAutoFit/>
          </a:bodyPr>
          <a:lstStyle/>
          <a:p>
            <a:r>
              <a:rPr lang="sv-SE" sz="2400">
                <a:solidFill>
                  <a:schemeClr val="bg1"/>
                </a:solidFill>
              </a:rPr>
              <a:t>Bildförslag</a:t>
            </a:r>
          </a:p>
        </p:txBody>
      </p:sp>
      <p:pic>
        <p:nvPicPr>
          <p:cNvPr id="11" name="Bildobjekt 11" descr="En bild som visar snö, utomhus, skidåkning, täckt&#10;&#10;Automatiskt genererad beskrivning">
            <a:extLst>
              <a:ext uri="{FF2B5EF4-FFF2-40B4-BE49-F238E27FC236}">
                <a16:creationId xmlns:a16="http://schemas.microsoft.com/office/drawing/2014/main" id="{F1687E8B-7CA9-4693-BC00-56E61EEBBF9E}"/>
              </a:ext>
            </a:extLst>
          </p:cNvPr>
          <p:cNvPicPr>
            <a:picLocks noGrp="1" noChangeAspect="1"/>
          </p:cNvPicPr>
          <p:nvPr>
            <p:ph type="pic" sz="quarter" idx="13"/>
          </p:nvPr>
        </p:nvPicPr>
        <p:blipFill rotWithShape="1">
          <a:blip r:embed="rId4"/>
          <a:srcRect t="27795" b="27795"/>
          <a:stretch/>
        </p:blipFill>
        <p:spPr/>
      </p:pic>
      <p:sp>
        <p:nvSpPr>
          <p:cNvPr id="13" name="textruta 12">
            <a:extLst>
              <a:ext uri="{FF2B5EF4-FFF2-40B4-BE49-F238E27FC236}">
                <a16:creationId xmlns:a16="http://schemas.microsoft.com/office/drawing/2014/main" id="{2F656D70-11B2-4CF6-AED9-607EFA301F7A}"/>
              </a:ext>
            </a:extLst>
          </p:cNvPr>
          <p:cNvSpPr txBox="1"/>
          <p:nvPr/>
        </p:nvSpPr>
        <p:spPr>
          <a:xfrm>
            <a:off x="2600592" y="1806353"/>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1555310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01020" y="261900"/>
            <a:ext cx="3459568" cy="1080000"/>
          </a:xfrm>
        </p:spPr>
        <p:txBody>
          <a:bodyPr/>
          <a:lstStyle/>
          <a:p>
            <a:r>
              <a:rPr lang="sv-SE"/>
              <a:t>Bad, båt och is</a:t>
            </a:r>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5</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753943"/>
            <a:ext cx="3780392" cy="2718039"/>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Sugen på ett uppfriskande vinterbad? Tänk på att välja en brygga som inte är upptagen och inte finns vid någons tomt. Och stör inte de som bor i närheten när du hoppar i. </a:t>
            </a:r>
            <a:endParaRPr lang="sv-SE" sz="1200"/>
          </a:p>
          <a:p>
            <a:pPr marL="0" indent="0">
              <a:buNone/>
            </a:pPr>
            <a:endParaRPr lang="sv-SE" sz="1200"/>
          </a:p>
          <a:p>
            <a:pPr marL="0" indent="0">
              <a:buNone/>
            </a:pPr>
            <a:r>
              <a:rPr lang="sv-SE" sz="1200" b="1">
                <a:latin typeface="Arial"/>
                <a:cs typeface="Arial"/>
              </a:rPr>
              <a:t>Länk till Naturvårdsverkets webbplats: </a:t>
            </a:r>
            <a:r>
              <a:rPr lang="sv-SE" sz="1200">
                <a:latin typeface="Arial"/>
                <a:cs typeface="Arial"/>
                <a:hlinkClick r:id="rId3"/>
              </a:rPr>
              <a:t>http://www.naturvardsverket.se/Var-natur/Allemansratten/Det-har-galler/Bad-bat-och-is/</a:t>
            </a:r>
            <a:endParaRPr lang="sv-SE" sz="1200">
              <a:latin typeface="Arial"/>
              <a:cs typeface="Arial"/>
            </a:endParaRPr>
          </a:p>
          <a:p>
            <a:pPr marL="0" indent="0">
              <a:buNone/>
            </a:pPr>
            <a:endParaRPr lang="sv-SE" sz="1200"/>
          </a:p>
          <a:p>
            <a:pPr marL="0" indent="0">
              <a:buNone/>
            </a:pPr>
            <a:endParaRPr lang="sv-SE" sz="1200"/>
          </a:p>
        </p:txBody>
      </p:sp>
      <p:sp>
        <p:nvSpPr>
          <p:cNvPr id="6" name="textruta 5">
            <a:extLst>
              <a:ext uri="{FF2B5EF4-FFF2-40B4-BE49-F238E27FC236}">
                <a16:creationId xmlns:a16="http://schemas.microsoft.com/office/drawing/2014/main" id="{412C2CE6-E6F8-4E98-B5EA-74EF095FB22E}"/>
              </a:ext>
            </a:extLst>
          </p:cNvPr>
          <p:cNvSpPr txBox="1"/>
          <p:nvPr/>
        </p:nvSpPr>
        <p:spPr>
          <a:xfrm>
            <a:off x="58318" y="3252567"/>
            <a:ext cx="1310658" cy="769441"/>
          </a:xfrm>
          <a:prstGeom prst="rect">
            <a:avLst/>
          </a:prstGeom>
          <a:noFill/>
        </p:spPr>
        <p:txBody>
          <a:bodyPr wrap="square" rtlCol="0">
            <a:spAutoFit/>
          </a:bodyPr>
          <a:lstStyle/>
          <a:p>
            <a:r>
              <a:rPr lang="sv-SE" sz="1100">
                <a:solidFill>
                  <a:schemeClr val="bg1"/>
                </a:solidFill>
              </a:rPr>
              <a:t>Förslag: Filmen ”Allemansrätten – hur funkar den vid vatten?”</a:t>
            </a:r>
          </a:p>
        </p:txBody>
      </p:sp>
      <p:pic>
        <p:nvPicPr>
          <p:cNvPr id="11" name="Platshållare för bild 10" descr="En bild som visar utomhus, av trä, trä, kust&#10;&#10;Automatiskt genererad beskrivning">
            <a:extLst>
              <a:ext uri="{FF2B5EF4-FFF2-40B4-BE49-F238E27FC236}">
                <a16:creationId xmlns:a16="http://schemas.microsoft.com/office/drawing/2014/main" id="{3131170C-1D21-4C5D-ACA1-5EAC7025DD3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4992" b="24992"/>
          <a:stretch>
            <a:fillRect/>
          </a:stretch>
        </p:blipFill>
        <p:spPr>
          <a:xfrm>
            <a:off x="0" y="1753944"/>
            <a:ext cx="4165200" cy="2775600"/>
          </a:xfrm>
        </p:spPr>
      </p:pic>
      <p:sp>
        <p:nvSpPr>
          <p:cNvPr id="18" name="textruta 17">
            <a:extLst>
              <a:ext uri="{FF2B5EF4-FFF2-40B4-BE49-F238E27FC236}">
                <a16:creationId xmlns:a16="http://schemas.microsoft.com/office/drawing/2014/main" id="{206EE592-940C-441F-88F3-E8C6B68C7B97}"/>
              </a:ext>
            </a:extLst>
          </p:cNvPr>
          <p:cNvSpPr txBox="1"/>
          <p:nvPr/>
        </p:nvSpPr>
        <p:spPr>
          <a:xfrm>
            <a:off x="2816517" y="1823817"/>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199984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24400" y="464400"/>
            <a:ext cx="3459568" cy="1080000"/>
          </a:xfrm>
        </p:spPr>
        <p:txBody>
          <a:bodyPr/>
          <a:lstStyle/>
          <a:p>
            <a:r>
              <a:rPr lang="sv-SE">
                <a:latin typeface="Arial"/>
                <a:cs typeface="Arial"/>
              </a:rPr>
              <a:t>Snöskoter</a:t>
            </a:r>
            <a:endParaRPr lang="sv-SE"/>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6</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706399"/>
            <a:ext cx="3780392" cy="2765583"/>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Att köra snöskoter ingår inte i allemansrätten. Därför är det inte självklart att du får köra på någon annans mark. Bäst är det att följa skoterlederna och alltid köra på mark med mycket snö. Och förstås inte störa eller förstöra. </a:t>
            </a:r>
          </a:p>
          <a:p>
            <a:pPr marL="0" indent="0">
              <a:buNone/>
            </a:pPr>
            <a:br>
              <a:rPr lang="sv-SE" sz="1200"/>
            </a:br>
            <a:r>
              <a:rPr lang="sv-SE" sz="1200" b="1">
                <a:latin typeface="Arial"/>
                <a:cs typeface="Arial"/>
              </a:rPr>
              <a:t>Länk till Naturvårdsverkets webbplats:</a:t>
            </a:r>
          </a:p>
          <a:p>
            <a:pPr marL="0" indent="0">
              <a:buNone/>
            </a:pPr>
            <a:r>
              <a:rPr lang="sv-SE" sz="1200">
                <a:latin typeface="Arial"/>
                <a:cs typeface="Arial"/>
                <a:hlinkClick r:id="rId3"/>
              </a:rPr>
              <a:t>http://www.naturvardsverket.se/Var-natur/Motortrafik-i-naturen/Snoskoter/</a:t>
            </a:r>
            <a:endParaRPr lang="sv-SE" sz="1200">
              <a:latin typeface="Arial"/>
              <a:cs typeface="Arial"/>
            </a:endParaRPr>
          </a:p>
          <a:p>
            <a:pPr marL="0" indent="0">
              <a:buNone/>
            </a:pPr>
            <a:endParaRPr lang="sv-SE" sz="1200"/>
          </a:p>
        </p:txBody>
      </p:sp>
      <p:sp>
        <p:nvSpPr>
          <p:cNvPr id="10" name="textruta 9">
            <a:extLst>
              <a:ext uri="{FF2B5EF4-FFF2-40B4-BE49-F238E27FC236}">
                <a16:creationId xmlns:a16="http://schemas.microsoft.com/office/drawing/2014/main" id="{17789F1F-F36F-4113-BE63-5348E8025F53}"/>
              </a:ext>
            </a:extLst>
          </p:cNvPr>
          <p:cNvSpPr txBox="1"/>
          <p:nvPr/>
        </p:nvSpPr>
        <p:spPr>
          <a:xfrm>
            <a:off x="226983" y="3529057"/>
            <a:ext cx="1670698" cy="461665"/>
          </a:xfrm>
          <a:prstGeom prst="rect">
            <a:avLst/>
          </a:prstGeom>
          <a:noFill/>
        </p:spPr>
        <p:txBody>
          <a:bodyPr wrap="square" rtlCol="0">
            <a:spAutoFit/>
          </a:bodyPr>
          <a:lstStyle/>
          <a:p>
            <a:r>
              <a:rPr lang="sv-SE" sz="2400">
                <a:solidFill>
                  <a:schemeClr val="bg1"/>
                </a:solidFill>
              </a:rPr>
              <a:t>Bildförslag</a:t>
            </a:r>
          </a:p>
        </p:txBody>
      </p:sp>
      <p:pic>
        <p:nvPicPr>
          <p:cNvPr id="11" name="Bildobjekt 11" descr="En bild som visar snö, utomhus, person, skidåkning&#10;&#10;Automatiskt genererad beskrivning">
            <a:extLst>
              <a:ext uri="{FF2B5EF4-FFF2-40B4-BE49-F238E27FC236}">
                <a16:creationId xmlns:a16="http://schemas.microsoft.com/office/drawing/2014/main" id="{BD4FA8D9-5F37-4508-837B-3EBB1F9FBAF8}"/>
              </a:ext>
            </a:extLst>
          </p:cNvPr>
          <p:cNvPicPr>
            <a:picLocks noGrp="1" noChangeAspect="1"/>
          </p:cNvPicPr>
          <p:nvPr>
            <p:ph type="pic" sz="quarter" idx="13"/>
          </p:nvPr>
        </p:nvPicPr>
        <p:blipFill rotWithShape="1">
          <a:blip r:embed="rId4"/>
          <a:srcRect l="7849" r="7849"/>
          <a:stretch/>
        </p:blipFill>
        <p:spPr/>
      </p:pic>
      <p:sp>
        <p:nvSpPr>
          <p:cNvPr id="13" name="textruta 12">
            <a:extLst>
              <a:ext uri="{FF2B5EF4-FFF2-40B4-BE49-F238E27FC236}">
                <a16:creationId xmlns:a16="http://schemas.microsoft.com/office/drawing/2014/main" id="{4597238A-1C0D-40D8-88CB-6DEB2A847DA0}"/>
              </a:ext>
            </a:extLst>
          </p:cNvPr>
          <p:cNvSpPr txBox="1"/>
          <p:nvPr/>
        </p:nvSpPr>
        <p:spPr>
          <a:xfrm>
            <a:off x="2762870" y="1975686"/>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359023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p:txBody>
          <a:bodyPr/>
          <a:lstStyle/>
          <a:p>
            <a:r>
              <a:rPr lang="sv-SE"/>
              <a:t>Cykling</a:t>
            </a:r>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7</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30576" y="1325400"/>
            <a:ext cx="3780392" cy="2765583"/>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Enligt allemansrätten får du cykla i naturen men kom ihåg att hoja på ett sätt som inte skadar marken. Här är några tips till dig som trampar hoj i naturen. </a:t>
            </a:r>
            <a:endParaRPr lang="sv-SE" sz="1200"/>
          </a:p>
          <a:p>
            <a:pPr marL="0" indent="0">
              <a:buNone/>
            </a:pPr>
            <a:r>
              <a:rPr lang="sv-SE" sz="1200">
                <a:latin typeface="Arial"/>
                <a:cs typeface="Arial"/>
              </a:rPr>
              <a:t>🚴Cykla inte över någons tomt eller över skogsplantering med späda plantor som kan ta skada. </a:t>
            </a:r>
          </a:p>
          <a:p>
            <a:pPr marL="0" indent="0">
              <a:buNone/>
            </a:pPr>
            <a:r>
              <a:rPr lang="sv-SE" sz="1200">
                <a:latin typeface="Arial"/>
                <a:cs typeface="Arial"/>
              </a:rPr>
              <a:t>🚴Undvik att cykla på ställen där marken är blöt eller känslig, exempelvis berghällar med mossor och lavar och ängs- och kärrmarker.</a:t>
            </a:r>
          </a:p>
          <a:p>
            <a:pPr marL="0" indent="0">
              <a:buNone/>
            </a:pPr>
            <a:r>
              <a:rPr lang="sv-SE" sz="1200">
                <a:latin typeface="Arial"/>
                <a:cs typeface="Arial"/>
              </a:rPr>
              <a:t>🚴Allemansrätten gäller inte för </a:t>
            </a:r>
            <a:r>
              <a:rPr lang="sv-SE" sz="1200" err="1">
                <a:latin typeface="Arial"/>
                <a:cs typeface="Arial"/>
              </a:rPr>
              <a:t>elcykel</a:t>
            </a:r>
            <a:r>
              <a:rPr lang="sv-SE" sz="1200">
                <a:latin typeface="Arial"/>
                <a:cs typeface="Arial"/>
              </a:rPr>
              <a:t>. </a:t>
            </a:r>
            <a:endParaRPr lang="sv-SE" sz="1200"/>
          </a:p>
          <a:p>
            <a:pPr marL="0" indent="0">
              <a:buNone/>
            </a:pPr>
            <a:endParaRPr lang="sv-SE" sz="1200"/>
          </a:p>
          <a:p>
            <a:pPr marL="0" indent="0">
              <a:buNone/>
            </a:pPr>
            <a:r>
              <a:rPr lang="sv-SE" sz="1200" b="1">
                <a:latin typeface="Arial"/>
                <a:cs typeface="Arial"/>
              </a:rPr>
              <a:t>Länk till Naturvårdsverkets webbplats:</a:t>
            </a:r>
            <a:r>
              <a:rPr lang="sv-SE" sz="1200">
                <a:latin typeface="Arial"/>
                <a:cs typeface="Arial"/>
              </a:rPr>
              <a:t> </a:t>
            </a:r>
            <a:r>
              <a:rPr lang="sv-SE" sz="1200">
                <a:latin typeface="Arial"/>
                <a:cs typeface="Arial"/>
                <a:hlinkClick r:id="rId3"/>
              </a:rPr>
              <a:t>http://www.naturvardsverket.se/Var-natur/Allemansratten/Det-har-galler/Cykling/</a:t>
            </a:r>
            <a:endParaRPr lang="sv-SE" sz="1200">
              <a:latin typeface="Arial"/>
              <a:cs typeface="Arial"/>
            </a:endParaRPr>
          </a:p>
          <a:p>
            <a:pPr marL="0" indent="0">
              <a:buNone/>
            </a:pPr>
            <a:endParaRPr lang="sv-SE" sz="1200"/>
          </a:p>
          <a:p>
            <a:pPr marL="0" indent="0">
              <a:buNone/>
            </a:pPr>
            <a:endParaRPr lang="sv-SE" sz="1200"/>
          </a:p>
          <a:p>
            <a:pPr marL="0" indent="0">
              <a:buNone/>
            </a:pPr>
            <a:endParaRPr lang="sv-SE" sz="1200"/>
          </a:p>
        </p:txBody>
      </p:sp>
      <p:sp>
        <p:nvSpPr>
          <p:cNvPr id="8" name="textruta 7">
            <a:extLst>
              <a:ext uri="{FF2B5EF4-FFF2-40B4-BE49-F238E27FC236}">
                <a16:creationId xmlns:a16="http://schemas.microsoft.com/office/drawing/2014/main" id="{2C42EE28-BCA9-4398-ADD7-AF4068F8387B}"/>
              </a:ext>
            </a:extLst>
          </p:cNvPr>
          <p:cNvSpPr txBox="1"/>
          <p:nvPr/>
        </p:nvSpPr>
        <p:spPr>
          <a:xfrm>
            <a:off x="92990" y="2156251"/>
            <a:ext cx="1670698" cy="461665"/>
          </a:xfrm>
          <a:prstGeom prst="rect">
            <a:avLst/>
          </a:prstGeom>
          <a:noFill/>
        </p:spPr>
        <p:txBody>
          <a:bodyPr wrap="square" rtlCol="0">
            <a:spAutoFit/>
          </a:bodyPr>
          <a:lstStyle/>
          <a:p>
            <a:r>
              <a:rPr lang="sv-SE" sz="2400">
                <a:solidFill>
                  <a:schemeClr val="bg1"/>
                </a:solidFill>
              </a:rPr>
              <a:t>Bildförslag</a:t>
            </a:r>
          </a:p>
        </p:txBody>
      </p:sp>
      <p:pic>
        <p:nvPicPr>
          <p:cNvPr id="11" name="Bildobjekt 11" descr="En bild som visar utomhus, snö, träd, skog&#10;&#10;Automatiskt genererad beskrivning">
            <a:extLst>
              <a:ext uri="{FF2B5EF4-FFF2-40B4-BE49-F238E27FC236}">
                <a16:creationId xmlns:a16="http://schemas.microsoft.com/office/drawing/2014/main" id="{9A36CD65-9E99-41FD-BDDE-58D959C22C13}"/>
              </a:ext>
            </a:extLst>
          </p:cNvPr>
          <p:cNvPicPr>
            <a:picLocks noGrp="1" noChangeAspect="1"/>
          </p:cNvPicPr>
          <p:nvPr>
            <p:ph type="pic" sz="quarter" idx="13"/>
          </p:nvPr>
        </p:nvPicPr>
        <p:blipFill rotWithShape="1">
          <a:blip r:embed="rId4"/>
          <a:srcRect l="15650" r="15650"/>
          <a:stretch/>
        </p:blipFill>
        <p:spPr>
          <a:xfrm>
            <a:off x="0" y="1325400"/>
            <a:ext cx="4165200" cy="2775600"/>
          </a:xfrm>
        </p:spPr>
      </p:pic>
      <p:sp>
        <p:nvSpPr>
          <p:cNvPr id="13" name="textruta 12">
            <a:extLst>
              <a:ext uri="{FF2B5EF4-FFF2-40B4-BE49-F238E27FC236}">
                <a16:creationId xmlns:a16="http://schemas.microsoft.com/office/drawing/2014/main" id="{166067F4-1AF6-4792-A654-A3FA337AD76C}"/>
              </a:ext>
            </a:extLst>
          </p:cNvPr>
          <p:cNvSpPr txBox="1"/>
          <p:nvPr/>
        </p:nvSpPr>
        <p:spPr>
          <a:xfrm>
            <a:off x="92990" y="3589292"/>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4260502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24400" y="464400"/>
            <a:ext cx="6450664" cy="1080000"/>
          </a:xfrm>
        </p:spPr>
        <p:txBody>
          <a:bodyPr/>
          <a:lstStyle/>
          <a:p>
            <a:r>
              <a:rPr lang="sv-SE">
                <a:latin typeface="Arial"/>
                <a:cs typeface="Arial"/>
              </a:rPr>
              <a:t>Tänker du besöka en raststuga?</a:t>
            </a:r>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8</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537036" y="1706399"/>
            <a:ext cx="3780392" cy="2765583"/>
          </a:xfrm>
        </p:spPr>
        <p:txBody>
          <a:bodyPr vert="horz" lIns="91440" tIns="45720" rIns="91440" bIns="45720" rtlCol="0" anchor="t">
            <a:noAutofit/>
          </a:bodyPr>
          <a:lstStyle/>
          <a:p>
            <a:pPr marL="0" indent="0">
              <a:buNone/>
            </a:pPr>
            <a:r>
              <a:rPr lang="sv-SE" sz="1200" b="1">
                <a:latin typeface="Arial"/>
                <a:cs typeface="Arial"/>
              </a:rPr>
              <a:t>Inläggstext</a:t>
            </a:r>
          </a:p>
          <a:p>
            <a:pPr marL="0" indent="0">
              <a:buNone/>
            </a:pPr>
            <a:endParaRPr lang="sv-SE" sz="1200"/>
          </a:p>
          <a:p>
            <a:pPr marL="0" indent="0">
              <a:buNone/>
            </a:pPr>
            <a:r>
              <a:rPr lang="sv-SE" sz="1200">
                <a:latin typeface="Arial"/>
                <a:cs typeface="Arial"/>
              </a:rPr>
              <a:t>Nu när många vill umgås utomhus så kan det vara fullt i raststugan där du tänkt pausa. Förbered dig redan innan du ger dig ut för att kunna rasta utomhus. Kaffet smakar ju ändå bäst utomhus. ☕</a:t>
            </a:r>
            <a:br>
              <a:rPr lang="sv-SE" sz="1200"/>
            </a:br>
            <a:endParaRPr lang="sv-SE" sz="1200"/>
          </a:p>
          <a:p>
            <a:pPr marL="0" indent="0">
              <a:buNone/>
            </a:pPr>
            <a:r>
              <a:rPr lang="sv-SE" sz="1200" b="1">
                <a:latin typeface="Arial"/>
                <a:cs typeface="Arial"/>
              </a:rPr>
              <a:t>Länk till Naturvårdsverkets webbplats: </a:t>
            </a:r>
            <a:endParaRPr lang="sv-SE" sz="1200">
              <a:latin typeface="Arial"/>
              <a:cs typeface="Arial"/>
            </a:endParaRPr>
          </a:p>
          <a:p>
            <a:pPr marL="0" indent="0">
              <a:buNone/>
            </a:pPr>
            <a:r>
              <a:rPr lang="sv-SE" sz="1200">
                <a:latin typeface="Arial"/>
                <a:cs typeface="Arial"/>
                <a:hlinkClick r:id="rId3"/>
              </a:rPr>
              <a:t>http://www.naturvardsverket.se/Var-natur/Ta-hand-om-varandra-och-naturen/</a:t>
            </a:r>
            <a:endParaRPr lang="sv-SE" sz="1200">
              <a:latin typeface="Arial"/>
              <a:cs typeface="Arial"/>
            </a:endParaRPr>
          </a:p>
          <a:p>
            <a:pPr marL="0" indent="0">
              <a:buNone/>
            </a:pPr>
            <a:endParaRPr lang="sv-SE" sz="1200"/>
          </a:p>
          <a:p>
            <a:pPr marL="0" indent="0">
              <a:buNone/>
            </a:pPr>
            <a:endParaRPr lang="sv-SE" sz="1200"/>
          </a:p>
        </p:txBody>
      </p:sp>
      <p:sp>
        <p:nvSpPr>
          <p:cNvPr id="8" name="textruta 7">
            <a:extLst>
              <a:ext uri="{FF2B5EF4-FFF2-40B4-BE49-F238E27FC236}">
                <a16:creationId xmlns:a16="http://schemas.microsoft.com/office/drawing/2014/main" id="{2C42EE28-BCA9-4398-ADD7-AF4068F8387B}"/>
              </a:ext>
            </a:extLst>
          </p:cNvPr>
          <p:cNvSpPr txBox="1"/>
          <p:nvPr/>
        </p:nvSpPr>
        <p:spPr>
          <a:xfrm>
            <a:off x="92990" y="2156251"/>
            <a:ext cx="1670698" cy="461665"/>
          </a:xfrm>
          <a:prstGeom prst="rect">
            <a:avLst/>
          </a:prstGeom>
          <a:noFill/>
        </p:spPr>
        <p:txBody>
          <a:bodyPr wrap="square" rtlCol="0">
            <a:spAutoFit/>
          </a:bodyPr>
          <a:lstStyle/>
          <a:p>
            <a:r>
              <a:rPr lang="sv-SE" sz="2400">
                <a:solidFill>
                  <a:schemeClr val="bg1"/>
                </a:solidFill>
              </a:rPr>
              <a:t>Bildförslag</a:t>
            </a:r>
          </a:p>
        </p:txBody>
      </p:sp>
      <p:sp>
        <p:nvSpPr>
          <p:cNvPr id="11" name="textruta 10">
            <a:extLst>
              <a:ext uri="{FF2B5EF4-FFF2-40B4-BE49-F238E27FC236}">
                <a16:creationId xmlns:a16="http://schemas.microsoft.com/office/drawing/2014/main" id="{DB2C4CBB-62A6-4083-887F-83E90DD8ABB2}"/>
              </a:ext>
            </a:extLst>
          </p:cNvPr>
          <p:cNvSpPr txBox="1"/>
          <p:nvPr/>
        </p:nvSpPr>
        <p:spPr>
          <a:xfrm>
            <a:off x="278908" y="1950523"/>
            <a:ext cx="1670698" cy="461665"/>
          </a:xfrm>
          <a:prstGeom prst="rect">
            <a:avLst/>
          </a:prstGeom>
          <a:noFill/>
        </p:spPr>
        <p:txBody>
          <a:bodyPr wrap="square" rtlCol="0">
            <a:spAutoFit/>
          </a:bodyPr>
          <a:lstStyle/>
          <a:p>
            <a:r>
              <a:rPr lang="sv-SE" sz="2400">
                <a:solidFill>
                  <a:schemeClr val="bg1"/>
                </a:solidFill>
              </a:rPr>
              <a:t>Bildförslag</a:t>
            </a:r>
          </a:p>
        </p:txBody>
      </p:sp>
      <p:pic>
        <p:nvPicPr>
          <p:cNvPr id="12" name="Bildobjekt 12" descr="En bild som visar hund, stående, mat, snö&#10;&#10;Automatiskt genererad beskrivning">
            <a:extLst>
              <a:ext uri="{FF2B5EF4-FFF2-40B4-BE49-F238E27FC236}">
                <a16:creationId xmlns:a16="http://schemas.microsoft.com/office/drawing/2014/main" id="{72F6F4C4-AAB6-44E0-9940-9378195D433F}"/>
              </a:ext>
            </a:extLst>
          </p:cNvPr>
          <p:cNvPicPr>
            <a:picLocks noGrp="1" noChangeAspect="1"/>
          </p:cNvPicPr>
          <p:nvPr>
            <p:ph type="pic" sz="quarter" idx="13"/>
          </p:nvPr>
        </p:nvPicPr>
        <p:blipFill rotWithShape="1">
          <a:blip r:embed="rId4"/>
          <a:srcRect t="38" b="38"/>
          <a:stretch/>
        </p:blipFill>
        <p:spPr/>
      </p:pic>
      <p:sp>
        <p:nvSpPr>
          <p:cNvPr id="14" name="textruta 13">
            <a:extLst>
              <a:ext uri="{FF2B5EF4-FFF2-40B4-BE49-F238E27FC236}">
                <a16:creationId xmlns:a16="http://schemas.microsoft.com/office/drawing/2014/main" id="{986FC32D-BCD2-4B8F-BFFC-1D81A157C026}"/>
              </a:ext>
            </a:extLst>
          </p:cNvPr>
          <p:cNvSpPr txBox="1"/>
          <p:nvPr/>
        </p:nvSpPr>
        <p:spPr>
          <a:xfrm>
            <a:off x="2796527" y="1805972"/>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566401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5EE94-2A01-4C7F-9F47-8B5609210A4F}"/>
              </a:ext>
            </a:extLst>
          </p:cNvPr>
          <p:cNvSpPr>
            <a:spLocks noGrp="1"/>
          </p:cNvSpPr>
          <p:nvPr>
            <p:ph type="title"/>
          </p:nvPr>
        </p:nvSpPr>
        <p:spPr>
          <a:xfrm>
            <a:off x="824400" y="464400"/>
            <a:ext cx="3459568" cy="1080000"/>
          </a:xfrm>
        </p:spPr>
        <p:txBody>
          <a:bodyPr/>
          <a:lstStyle/>
          <a:p>
            <a:r>
              <a:rPr lang="sv-SE">
                <a:latin typeface="Arial"/>
                <a:cs typeface="Arial"/>
              </a:rPr>
              <a:t>Allemansrätten i fjällen</a:t>
            </a:r>
            <a:endParaRPr lang="sv-SE"/>
          </a:p>
        </p:txBody>
      </p:sp>
      <p:sp>
        <p:nvSpPr>
          <p:cNvPr id="3" name="Platshållare för datum 2">
            <a:extLst>
              <a:ext uri="{FF2B5EF4-FFF2-40B4-BE49-F238E27FC236}">
                <a16:creationId xmlns:a16="http://schemas.microsoft.com/office/drawing/2014/main" id="{7FD7034D-0D42-47F6-99F2-360A53AE43D1}"/>
              </a:ext>
            </a:extLst>
          </p:cNvPr>
          <p:cNvSpPr>
            <a:spLocks noGrp="1"/>
          </p:cNvSpPr>
          <p:nvPr>
            <p:ph type="dt" sz="half" idx="10"/>
          </p:nvPr>
        </p:nvSpPr>
        <p:spPr/>
        <p:txBody>
          <a:bodyPr/>
          <a:lstStyle/>
          <a:p>
            <a:fld id="{5B8BE423-1780-43BB-A8FE-3025F34AD1F8}" type="datetime1">
              <a:rPr lang="sv-SE" smtClean="0"/>
              <a:pPr/>
              <a:t>2021-01-26</a:t>
            </a:fld>
            <a:endParaRPr lang="sv-SE"/>
          </a:p>
        </p:txBody>
      </p:sp>
      <p:sp>
        <p:nvSpPr>
          <p:cNvPr id="4" name="Platshållare för sidfot 3">
            <a:extLst>
              <a:ext uri="{FF2B5EF4-FFF2-40B4-BE49-F238E27FC236}">
                <a16:creationId xmlns:a16="http://schemas.microsoft.com/office/drawing/2014/main" id="{B73CF3D8-0E09-4096-831E-03D2BB958A29}"/>
              </a:ext>
            </a:extLst>
          </p:cNvPr>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a:extLst>
              <a:ext uri="{FF2B5EF4-FFF2-40B4-BE49-F238E27FC236}">
                <a16:creationId xmlns:a16="http://schemas.microsoft.com/office/drawing/2014/main" id="{E7071BD4-244D-4DEE-A94A-506DED4DD986}"/>
              </a:ext>
            </a:extLst>
          </p:cNvPr>
          <p:cNvSpPr>
            <a:spLocks noGrp="1"/>
          </p:cNvSpPr>
          <p:nvPr>
            <p:ph type="sldNum" sz="quarter" idx="12"/>
          </p:nvPr>
        </p:nvSpPr>
        <p:spPr/>
        <p:txBody>
          <a:bodyPr/>
          <a:lstStyle/>
          <a:p>
            <a:fld id="{1844E2AD-2CA4-4022-8F3B-D585D66E2E30}" type="slidenum">
              <a:rPr lang="sv-SE" smtClean="0"/>
              <a:pPr/>
              <a:t>9</a:t>
            </a:fld>
            <a:endParaRPr lang="sv-SE"/>
          </a:p>
        </p:txBody>
      </p:sp>
      <p:sp>
        <p:nvSpPr>
          <p:cNvPr id="7" name="Platshållare för text 6">
            <a:extLst>
              <a:ext uri="{FF2B5EF4-FFF2-40B4-BE49-F238E27FC236}">
                <a16:creationId xmlns:a16="http://schemas.microsoft.com/office/drawing/2014/main" id="{9377A5F9-0B3C-4AA9-BBB4-63748A0A52E5}"/>
              </a:ext>
            </a:extLst>
          </p:cNvPr>
          <p:cNvSpPr>
            <a:spLocks noGrp="1"/>
          </p:cNvSpPr>
          <p:nvPr>
            <p:ph type="body" sz="quarter" idx="14"/>
          </p:nvPr>
        </p:nvSpPr>
        <p:spPr>
          <a:xfrm>
            <a:off x="4355976" y="1706399"/>
            <a:ext cx="3780392" cy="2765583"/>
          </a:xfrm>
        </p:spPr>
        <p:txBody>
          <a:bodyPr vert="horz" lIns="91440" tIns="45720" rIns="91440" bIns="45720" rtlCol="0" anchor="t">
            <a:noAutofit/>
          </a:bodyPr>
          <a:lstStyle/>
          <a:p>
            <a:pPr marL="0" indent="0">
              <a:buNone/>
            </a:pPr>
            <a:r>
              <a:rPr lang="sv-SE" sz="1200" b="1" dirty="0">
                <a:latin typeface="Arial"/>
                <a:cs typeface="Arial"/>
              </a:rPr>
              <a:t>Inläggstext</a:t>
            </a:r>
          </a:p>
          <a:p>
            <a:pPr marL="0" indent="0">
              <a:buNone/>
            </a:pPr>
            <a:endParaRPr lang="sv-SE" sz="1200" dirty="0"/>
          </a:p>
          <a:p>
            <a:pPr marL="0" indent="0">
              <a:buNone/>
            </a:pPr>
            <a:r>
              <a:rPr lang="sv-SE" sz="1200" dirty="0">
                <a:latin typeface="Arial"/>
                <a:cs typeface="Arial"/>
              </a:rPr>
              <a:t>Allemansrätten gäller också i fjällen. Att vara väl förberedd gör din fjällresa trevligare. Kom ihåg att alltid kolla vädret innan du ger dig ut på tur!</a:t>
            </a:r>
            <a:endParaRPr lang="sv-SE" sz="1200" dirty="0"/>
          </a:p>
          <a:p>
            <a:pPr marL="0" indent="0">
              <a:buNone/>
            </a:pPr>
            <a:endParaRPr lang="sv-SE" sz="1200" dirty="0"/>
          </a:p>
          <a:p>
            <a:pPr marL="0" indent="0">
              <a:buNone/>
            </a:pPr>
            <a:r>
              <a:rPr lang="sv-SE" sz="1200" b="1" dirty="0">
                <a:latin typeface="Arial"/>
                <a:cs typeface="Arial"/>
              </a:rPr>
              <a:t>Länk till Naturvårdsverkets webbplats: </a:t>
            </a:r>
            <a:r>
              <a:rPr lang="sv-SE" sz="1200" dirty="0">
                <a:latin typeface="Arial"/>
                <a:cs typeface="Arial"/>
                <a:hlinkClick r:id="rId3"/>
              </a:rPr>
              <a:t>http://www.naturvardsverket.se/Var-natur/Allemansratten/Det-har-galler/Pa-fjallet/</a:t>
            </a:r>
            <a:endParaRPr lang="sv-SE" sz="1200" dirty="0">
              <a:latin typeface="Arial"/>
              <a:cs typeface="Arial"/>
            </a:endParaRPr>
          </a:p>
        </p:txBody>
      </p:sp>
      <p:sp>
        <p:nvSpPr>
          <p:cNvPr id="6" name="textruta 5">
            <a:extLst>
              <a:ext uri="{FF2B5EF4-FFF2-40B4-BE49-F238E27FC236}">
                <a16:creationId xmlns:a16="http://schemas.microsoft.com/office/drawing/2014/main" id="{412C2CE6-E6F8-4E98-B5EA-74EF095FB22E}"/>
              </a:ext>
            </a:extLst>
          </p:cNvPr>
          <p:cNvSpPr txBox="1"/>
          <p:nvPr/>
        </p:nvSpPr>
        <p:spPr>
          <a:xfrm>
            <a:off x="352303" y="3262805"/>
            <a:ext cx="1310658" cy="769441"/>
          </a:xfrm>
          <a:prstGeom prst="rect">
            <a:avLst/>
          </a:prstGeom>
          <a:noFill/>
        </p:spPr>
        <p:txBody>
          <a:bodyPr wrap="square" rtlCol="0">
            <a:spAutoFit/>
          </a:bodyPr>
          <a:lstStyle/>
          <a:p>
            <a:r>
              <a:rPr lang="sv-SE" sz="1100">
                <a:solidFill>
                  <a:schemeClr val="bg1"/>
                </a:solidFill>
              </a:rPr>
              <a:t>Förslag: Filmen ”Allemansrätten – hur funkar den på fjället?”</a:t>
            </a:r>
          </a:p>
        </p:txBody>
      </p:sp>
      <p:pic>
        <p:nvPicPr>
          <p:cNvPr id="14" name="Bildobjekt 14" descr="En bild som visar utomhus, sol, moln, vatten&#10;&#10;Automatiskt genererad beskrivning">
            <a:extLst>
              <a:ext uri="{FF2B5EF4-FFF2-40B4-BE49-F238E27FC236}">
                <a16:creationId xmlns:a16="http://schemas.microsoft.com/office/drawing/2014/main" id="{285BDED6-109B-4E16-9FA0-486D8C512560}"/>
              </a:ext>
            </a:extLst>
          </p:cNvPr>
          <p:cNvPicPr>
            <a:picLocks noGrp="1" noChangeAspect="1"/>
          </p:cNvPicPr>
          <p:nvPr>
            <p:ph type="pic" sz="quarter" idx="13"/>
          </p:nvPr>
        </p:nvPicPr>
        <p:blipFill rotWithShape="1">
          <a:blip r:embed="rId4"/>
          <a:srcRect t="43" b="43"/>
          <a:stretch/>
        </p:blipFill>
        <p:spPr/>
      </p:pic>
      <p:sp>
        <p:nvSpPr>
          <p:cNvPr id="16" name="textruta 15">
            <a:extLst>
              <a:ext uri="{FF2B5EF4-FFF2-40B4-BE49-F238E27FC236}">
                <a16:creationId xmlns:a16="http://schemas.microsoft.com/office/drawing/2014/main" id="{FB547CD8-6BE5-4EAD-AD43-076435AFA30F}"/>
              </a:ext>
            </a:extLst>
          </p:cNvPr>
          <p:cNvSpPr txBox="1"/>
          <p:nvPr/>
        </p:nvSpPr>
        <p:spPr>
          <a:xfrm>
            <a:off x="2819696" y="1790526"/>
            <a:ext cx="1402443" cy="369332"/>
          </a:xfrm>
          <a:prstGeom prst="rect">
            <a:avLst/>
          </a:prstGeom>
          <a:noFill/>
        </p:spPr>
        <p:txBody>
          <a:bodyPr wrap="square" lIns="91440" tIns="45720" rIns="91440" bIns="45720" rtlCol="0" anchor="t">
            <a:spAutoFit/>
          </a:bodyPr>
          <a:lstStyle/>
          <a:p>
            <a:r>
              <a:rPr lang="sv-SE">
                <a:solidFill>
                  <a:schemeClr val="bg1"/>
                </a:solidFill>
                <a:highlight>
                  <a:srgbClr val="000000"/>
                </a:highlight>
              </a:rPr>
              <a:t>Bildförslag</a:t>
            </a:r>
          </a:p>
        </p:txBody>
      </p:sp>
    </p:spTree>
    <p:extLst>
      <p:ext uri="{BB962C8B-B14F-4D97-AF65-F5344CB8AC3E}">
        <p14:creationId xmlns:p14="http://schemas.microsoft.com/office/powerpoint/2010/main" val="3017495386"/>
      </p:ext>
    </p:extLst>
  </p:cSld>
  <p:clrMapOvr>
    <a:masterClrMapping/>
  </p:clrMapOvr>
</p:sld>
</file>

<file path=ppt/theme/theme1.xml><?xml version="1.0" encoding="utf-8"?>
<a:theme xmlns:a="http://schemas.openxmlformats.org/drawingml/2006/main" name="NV-9-16-pptmall">
  <a:themeElements>
    <a:clrScheme name="NV 1 BLUE">
      <a:dk1>
        <a:sysClr val="windowText" lastClr="000000"/>
      </a:dk1>
      <a:lt1>
        <a:sysClr val="window" lastClr="FFFFFF"/>
      </a:lt1>
      <a:dk2>
        <a:srgbClr val="1F497D"/>
      </a:dk2>
      <a:lt2>
        <a:srgbClr val="EEECE1"/>
      </a:lt2>
      <a:accent1>
        <a:srgbClr val="5A7E92"/>
      </a:accent1>
      <a:accent2>
        <a:srgbClr val="8DB9E5"/>
      </a:accent2>
      <a:accent3>
        <a:srgbClr val="7E99AA"/>
      </a:accent3>
      <a:accent4>
        <a:srgbClr val="FFD451"/>
      </a:accent4>
      <a:accent5>
        <a:srgbClr val="ECAC00"/>
      </a:accent5>
      <a:accent6>
        <a:srgbClr val="C79316"/>
      </a:accent6>
      <a:hlink>
        <a:srgbClr val="0000FF"/>
      </a:hlink>
      <a:folHlink>
        <a:srgbClr val="800080"/>
      </a:folHlink>
    </a:clrScheme>
    <a:fontScheme name="Naturvårdsverk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st-180605.pptx" id="{27DE7B3B-CD40-49AC-95D8-DD8DB7AD80D4}" vid="{336341B7-7227-4206-B1E4-BAB1583F373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NV-presentation-bred-16-9</Template>
  <TotalTime>0</TotalTime>
  <Words>1147</Words>
  <Application>Microsoft Office PowerPoint</Application>
  <PresentationFormat>Bildspel på skärmen (16:9)</PresentationFormat>
  <Paragraphs>196</Paragraphs>
  <Slides>14</Slides>
  <Notes>14</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14</vt:i4>
      </vt:variant>
    </vt:vector>
  </HeadingPairs>
  <TitlesOfParts>
    <vt:vector size="18" baseType="lpstr">
      <vt:lpstr>Arial</vt:lpstr>
      <vt:lpstr>Calibri</vt:lpstr>
      <vt:lpstr>Wingdings</vt:lpstr>
      <vt:lpstr>NV-9-16-pptmall</vt:lpstr>
      <vt:lpstr>PowerPoint-presentation</vt:lpstr>
      <vt:lpstr>Så här använder du materialet</vt:lpstr>
      <vt:lpstr>Eldning</vt:lpstr>
      <vt:lpstr>Hemfridszon</vt:lpstr>
      <vt:lpstr>Bad, båt och is</vt:lpstr>
      <vt:lpstr>Snöskoter</vt:lpstr>
      <vt:lpstr>Cykling</vt:lpstr>
      <vt:lpstr>Tänker du besöka en raststuga?</vt:lpstr>
      <vt:lpstr>Allemansrätten i fjällen</vt:lpstr>
      <vt:lpstr>Dass</vt:lpstr>
      <vt:lpstr>Ska du köra bil till ett naturområde?</vt:lpstr>
      <vt:lpstr>Trångt vid eldstaden</vt:lpstr>
      <vt:lpstr>Om vandringsleden blivit ett skidspår</vt:lpstr>
      <vt:lpstr>Har ditt favoritområde blivit poppis</vt:lpstr>
    </vt:vector>
  </TitlesOfParts>
  <Company>Naturvårdsverket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Naturvårdsverket PowerPointmall</dc:subject>
  <dc:creator>Helsing, Susanna</dc:creator>
  <dc:description>Maj 2012, MS Office 2010_x000d_
LexiConsult 08-566 107 00, MC</dc:description>
  <cp:lastModifiedBy>Helsing, Susanna</cp:lastModifiedBy>
  <cp:revision>1</cp:revision>
  <dcterms:created xsi:type="dcterms:W3CDTF">2020-06-12T15:03:12Z</dcterms:created>
  <dcterms:modified xsi:type="dcterms:W3CDTF">2021-01-26T06:08:09Z</dcterms:modified>
</cp:coreProperties>
</file>