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253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37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dh, Mariette" userId="S::mariette.rydh@naturvardsverket.se::a60be229-4630-4de3-9246-82d65720459f" providerId="AD" clId="Web-{B22D3598-E04C-A1B6-560E-3DCC5ED31C8D}"/>
    <pc:docChg chg="modSld">
      <pc:chgData name="Rydh, Mariette" userId="S::mariette.rydh@naturvardsverket.se::a60be229-4630-4de3-9246-82d65720459f" providerId="AD" clId="Web-{B22D3598-E04C-A1B6-560E-3DCC5ED31C8D}" dt="2019-03-11T15:09:13.913" v="3" actId="20577"/>
      <pc:docMkLst>
        <pc:docMk/>
      </pc:docMkLst>
      <pc:sldChg chg="delSp modSp">
        <pc:chgData name="Rydh, Mariette" userId="S::mariette.rydh@naturvardsverket.se::a60be229-4630-4de3-9246-82d65720459f" providerId="AD" clId="Web-{B22D3598-E04C-A1B6-560E-3DCC5ED31C8D}" dt="2019-03-11T15:09:12.834" v="2" actId="20577"/>
        <pc:sldMkLst>
          <pc:docMk/>
          <pc:sldMk cId="3554857386" sldId="256"/>
        </pc:sldMkLst>
        <pc:spChg chg="mod">
          <ac:chgData name="Rydh, Mariette" userId="S::mariette.rydh@naturvardsverket.se::a60be229-4630-4de3-9246-82d65720459f" providerId="AD" clId="Web-{B22D3598-E04C-A1B6-560E-3DCC5ED31C8D}" dt="2019-03-11T15:09:12.834" v="2" actId="20577"/>
          <ac:spMkLst>
            <pc:docMk/>
            <pc:sldMk cId="3554857386" sldId="256"/>
            <ac:spMk id="33" creationId="{7AC09957-8734-4D45-967C-8386E037F572}"/>
          </ac:spMkLst>
        </pc:spChg>
        <pc:picChg chg="del">
          <ac:chgData name="Rydh, Mariette" userId="S::mariette.rydh@naturvardsverket.se::a60be229-4630-4de3-9246-82d65720459f" providerId="AD" clId="Web-{B22D3598-E04C-A1B6-560E-3DCC5ED31C8D}" dt="2019-03-11T15:09:09.772" v="0"/>
          <ac:picMkLst>
            <pc:docMk/>
            <pc:sldMk cId="3554857386" sldId="256"/>
            <ac:picMk id="31" creationId="{134AD5D0-9CB2-4E30-B955-182C78FB4486}"/>
          </ac:picMkLst>
        </pc:picChg>
      </pc:sldChg>
    </pc:docChg>
  </pc:docChgLst>
  <pc:docChgLst>
    <pc:chgData name="Bussqvist, Anders" userId="8b41f1ae-088e-4701-91a5-0ad79c86bde3" providerId="ADAL" clId="{4BCAD8BB-541C-4710-ABB1-D1423FAFA7FD}"/>
    <pc:docChg chg="custSel modSld">
      <pc:chgData name="Bussqvist, Anders" userId="8b41f1ae-088e-4701-91a5-0ad79c86bde3" providerId="ADAL" clId="{4BCAD8BB-541C-4710-ABB1-D1423FAFA7FD}" dt="2019-02-08T08:51:54.946" v="6"/>
      <pc:docMkLst>
        <pc:docMk/>
      </pc:docMkLst>
      <pc:sldChg chg="addSp delSp modSp">
        <pc:chgData name="Bussqvist, Anders" userId="8b41f1ae-088e-4701-91a5-0ad79c86bde3" providerId="ADAL" clId="{4BCAD8BB-541C-4710-ABB1-D1423FAFA7FD}" dt="2019-02-08T08:51:54.946" v="6"/>
        <pc:sldMkLst>
          <pc:docMk/>
          <pc:sldMk cId="3554857386" sldId="256"/>
        </pc:sldMkLst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4" creationId="{D8AF7CCA-6C1A-4C3E-95D1-43CBD811BFC8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5" creationId="{1FADA258-A7FB-4362-ACAE-7CE6D50F9F6A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6" creationId="{86A05CDC-90B3-422C-AFF6-CD7FBB300581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7" creationId="{3EF58ECC-9338-4F6E-BD2A-420D78D2D95B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8" creationId="{55F70262-7A87-4AB6-BEC6-C35AC148D1FD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10" creationId="{309A4EB3-8D88-42B9-8EED-AA7F6DF595A5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12" creationId="{72C3ED5F-2A06-4FF1-81EA-2CA54C9CDAA9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13" creationId="{BE0EA608-72EE-4CE4-B2CC-7AD18F4460E4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14" creationId="{6DA4AC60-BE06-4F91-BA50-D6A345F3EFFA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29" creationId="{F8620EEC-54EC-4F88-AC7F-7C43D98AFB12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32" creationId="{93450B42-E58D-41A6-8974-F125633EEDD9}"/>
          </ac:spMkLst>
        </pc:spChg>
        <pc:spChg chg="add">
          <ac:chgData name="Bussqvist, Anders" userId="8b41f1ae-088e-4701-91a5-0ad79c86bde3" providerId="ADAL" clId="{4BCAD8BB-541C-4710-ABB1-D1423FAFA7FD}" dt="2019-02-08T08:51:54.946" v="6"/>
          <ac:spMkLst>
            <pc:docMk/>
            <pc:sldMk cId="3554857386" sldId="256"/>
            <ac:spMk id="33" creationId="{7AC09957-8734-4D45-967C-8386E037F572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34" creationId="{F75A9616-31EE-4170-8D64-C5B58350B611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59" creationId="{C44912F4-0CDD-4309-A279-DD0B9FE694B9}"/>
          </ac:spMkLst>
        </pc:spChg>
        <pc:spChg chg="mod">
          <ac:chgData name="Bussqvist, Anders" userId="8b41f1ae-088e-4701-91a5-0ad79c86bde3" providerId="ADAL" clId="{4BCAD8BB-541C-4710-ABB1-D1423FAFA7FD}" dt="2019-02-08T08:50:42.518" v="3" actId="1076"/>
          <ac:spMkLst>
            <pc:docMk/>
            <pc:sldMk cId="3554857386" sldId="256"/>
            <ac:spMk id="62" creationId="{35F1F414-603C-4B9A-B3E0-E0E5EB9E201B}"/>
          </ac:spMkLst>
        </pc:spChg>
        <pc:picChg chg="add del mod">
          <ac:chgData name="Bussqvist, Anders" userId="8b41f1ae-088e-4701-91a5-0ad79c86bde3" providerId="ADAL" clId="{4BCAD8BB-541C-4710-ABB1-D1423FAFA7FD}" dt="2019-02-08T08:50:33.493" v="2" actId="478"/>
          <ac:picMkLst>
            <pc:docMk/>
            <pc:sldMk cId="3554857386" sldId="256"/>
            <ac:picMk id="2" creationId="{D7B4A35A-D94E-4E39-BA72-8BFF9FC9DD6C}"/>
          </ac:picMkLst>
        </pc:picChg>
        <pc:picChg chg="add del">
          <ac:chgData name="Bussqvist, Anders" userId="8b41f1ae-088e-4701-91a5-0ad79c86bde3" providerId="ADAL" clId="{4BCAD8BB-541C-4710-ABB1-D1423FAFA7FD}" dt="2019-02-08T08:51:42.686" v="5"/>
          <ac:picMkLst>
            <pc:docMk/>
            <pc:sldMk cId="3554857386" sldId="256"/>
            <ac:picMk id="30" creationId="{8145C0E3-4A84-470E-8498-EF8D98294448}"/>
          </ac:picMkLst>
        </pc:picChg>
        <pc:picChg chg="add">
          <ac:chgData name="Bussqvist, Anders" userId="8b41f1ae-088e-4701-91a5-0ad79c86bde3" providerId="ADAL" clId="{4BCAD8BB-541C-4710-ABB1-D1423FAFA7FD}" dt="2019-02-08T08:51:54.946" v="6"/>
          <ac:picMkLst>
            <pc:docMk/>
            <pc:sldMk cId="3554857386" sldId="256"/>
            <ac:picMk id="31" creationId="{134AD5D0-9CB2-4E30-B955-182C78FB4486}"/>
          </ac:picMkLst>
        </pc:pic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19" creationId="{ECE5B450-0AB9-4AD0-8377-92A52FCAD140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27" creationId="{0F79FED6-5C32-4EDE-BB7E-2E0F233AF6D0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36" creationId="{0D511B12-7875-4D0A-9278-CF5A554B3F86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49" creationId="{B2B03F00-689C-47E0-9573-9E76DFFA9CDE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52" creationId="{F6963976-A990-426B-903C-CF754737E40A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54" creationId="{886C2898-D1D1-4529-9EE2-6A9E96CD15E2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64" creationId="{FBFE0E3C-9383-4ADC-8FC4-F296F143E126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65" creationId="{F6CC2CF9-B59C-46D8-90C0-573D7BE5A734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68" creationId="{ECD77270-0E25-42FE-8A7D-B733A4330E16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70" creationId="{BA15B258-C5E3-496D-A5CE-96028DA2CE9B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72" creationId="{F391B906-30E2-47A3-813B-5CA7F9BCF5EA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82" creationId="{FEA22897-62E2-45A9-B0D3-477209A9BAF9}"/>
          </ac:cxnSpMkLst>
        </pc:cxnChg>
        <pc:cxnChg chg="mod">
          <ac:chgData name="Bussqvist, Anders" userId="8b41f1ae-088e-4701-91a5-0ad79c86bde3" providerId="ADAL" clId="{4BCAD8BB-541C-4710-ABB1-D1423FAFA7FD}" dt="2019-02-08T08:50:42.518" v="3" actId="1076"/>
          <ac:cxnSpMkLst>
            <pc:docMk/>
            <pc:sldMk cId="3554857386" sldId="256"/>
            <ac:cxnSpMk id="84" creationId="{DC3374B8-996A-4CDA-8495-6E16CA2FB7A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901F1-CC8A-4043-B876-A526615BF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2586F79-FE1E-4F6C-BA89-974F40487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88FE4A-4FF8-4D46-8A94-54577DF8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745EAC-BB28-4BE6-8091-41BB4A6E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BC6E6F-8181-4165-9934-2FEEBDEF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59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DA4B46-D5F2-4BA7-98E3-4FAEA05F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9B4C648-DCAD-46DB-9305-DF02B729B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BA3CC3-E47B-4F0C-AF52-CA3D1EE1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A1A8F9-CB4D-4D91-98F0-A9013CC3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F597A9-09D3-4A84-83D4-2FB3FDDC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10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DEF5AE6-8C1E-468D-A785-1B88EFA06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2FF7C6-450D-47B0-A20D-172B019DF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982862-F927-4F9B-8392-7DD66064B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341FDB-6C71-41ED-9D5C-32A04D750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F13E9F-F2E6-4457-9E8D-43365166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57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3A167-30B4-4D31-8003-6C824F13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7B5897-9516-4D7E-AA14-9041ABF93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617A0A-DF38-41FB-9CE8-CAC63C18A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153935-14DB-4244-90DB-86B6148C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1F6F86-1116-4155-8AE3-95EA1CB4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60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ACF931-5601-4751-BACF-142F59BF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B9C288-B88D-4848-95F4-50B95D0D5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697C-9484-431F-B84F-F15B9959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857884-A19B-4484-A7E0-8A848730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5A793B-3573-4BAE-B1BD-C64F3E2C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15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E32295-CDDD-40B7-8788-3177F5C4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54243F-6324-445B-BBFC-8DC47EAE5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FFCB1DE-5411-4406-BCC5-87AA9FFE1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EF36277-21ED-458E-836B-B2B5950C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003604-5E37-470B-853D-5F7AD0D8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C99028-A94B-4277-A27B-51D3C1D4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7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D4217D-D589-4C44-A189-9638E10FE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138B50-DD4A-45AC-9113-8177B15B3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B2C7C8-02BC-4B7C-9DC0-5E78505FE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C1BB756-5DAD-4314-A689-813DD4F64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FA0D981-3D76-4385-92BA-61CF70193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2CE2579-6D29-4745-8AE5-B7AC2418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F132B24-2568-4770-9D97-D3611277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BBF9C3F-0E1D-4D3F-BBCE-80768277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64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B1911A-0E7E-4B3D-941C-9832C23E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D8EEF0-56EF-4A48-A850-F38A12262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8BCB442-CC96-4232-BC21-80AA88D2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EBE25A3-6200-49CB-A10A-200FB1F8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E245D3E-3B89-4BE9-8698-0445B6D9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BCF6895-9B42-4B6F-86D7-39F889F6B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9BF25D9-4D52-4899-BB47-9C5C8678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27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37D7E5-9EDF-46C0-A0EC-FBA4C5C8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F21CA1-DE97-42AA-842B-E756EC267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4261C9-57A3-4A1B-8B23-A1DEDF3CF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6E7EFBF-0DE7-4357-B5CD-FD59901C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9A8E9A-1C24-4A54-8936-12EED6689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D28A13-F3EC-412F-8B21-8BF5BE51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60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831501-A806-40C2-8B7B-54978453B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030F82E-088C-483F-B784-51BBE1B43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B2A672-D1C4-4B95-BFA0-F32DEC097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FBB587-C22D-4920-947F-8046D9DF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30E4DF-5B5B-47FC-967F-07265731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9E6DD5B-09B3-4065-AC6A-246646DB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950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2AB967-77D1-4B23-AF2E-BB09D4888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A7329B-F86A-49D7-B38B-C2DF2BEC8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F97C95-279B-4880-9B70-7F562093E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B463-B807-4871-ABB2-19B821D7E973}" type="datetimeFigureOut">
              <a:rPr lang="sv-SE" smtClean="0"/>
              <a:t>2019-03-11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CBED32-DB97-43C7-90B8-6DF6AA038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37425B-9814-45AF-A3AB-590EFE60C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2EB95-88B3-4789-8589-0A1AC7D78D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72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8AF7CCA-6C1A-4C3E-95D1-43CBD811BFC8}"/>
              </a:ext>
            </a:extLst>
          </p:cNvPr>
          <p:cNvSpPr txBox="1"/>
          <p:nvPr/>
        </p:nvSpPr>
        <p:spPr>
          <a:xfrm>
            <a:off x="1881778" y="294419"/>
            <a:ext cx="291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Vilken form av nyttjanderätt?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FADA258-A7FB-4362-ACAE-7CE6D50F9F6A}"/>
              </a:ext>
            </a:extLst>
          </p:cNvPr>
          <p:cNvSpPr/>
          <p:nvPr/>
        </p:nvSpPr>
        <p:spPr>
          <a:xfrm>
            <a:off x="3987422" y="2505042"/>
            <a:ext cx="1510748" cy="490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100" dirty="0"/>
              <a:t>Allmän eller partiell nyttjanderätt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A05CDC-90B3-422C-AFF6-CD7FBB300581}"/>
              </a:ext>
            </a:extLst>
          </p:cNvPr>
          <p:cNvSpPr/>
          <p:nvPr/>
        </p:nvSpPr>
        <p:spPr>
          <a:xfrm>
            <a:off x="1588278" y="2503829"/>
            <a:ext cx="1510748" cy="490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100" dirty="0"/>
              <a:t>Total nyttjanderätt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3EF58ECC-9338-4F6E-BD2A-420D78D2D95B}"/>
              </a:ext>
            </a:extLst>
          </p:cNvPr>
          <p:cNvSpPr/>
          <p:nvPr/>
        </p:nvSpPr>
        <p:spPr>
          <a:xfrm>
            <a:off x="819464" y="4578699"/>
            <a:ext cx="1510748" cy="490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100" dirty="0"/>
              <a:t>Hyra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5F70262-7A87-4AB6-BEC6-C35AC148D1FD}"/>
              </a:ext>
            </a:extLst>
          </p:cNvPr>
          <p:cNvSpPr/>
          <p:nvPr/>
        </p:nvSpPr>
        <p:spPr>
          <a:xfrm>
            <a:off x="2603374" y="4578699"/>
            <a:ext cx="1510748" cy="490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100" dirty="0"/>
              <a:t>Arrende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09A4EB3-8D88-42B9-8EED-AA7F6DF595A5}"/>
              </a:ext>
            </a:extLst>
          </p:cNvPr>
          <p:cNvSpPr txBox="1"/>
          <p:nvPr/>
        </p:nvSpPr>
        <p:spPr>
          <a:xfrm>
            <a:off x="1291657" y="671578"/>
            <a:ext cx="448402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Är det fråga om  </a:t>
            </a:r>
          </a:p>
          <a:p>
            <a:pPr marL="171450" indent="-171450">
              <a:buFontTx/>
              <a:buChar char="-"/>
            </a:pPr>
            <a:r>
              <a:rPr lang="sv-SE" sz="1100" dirty="0"/>
              <a:t>upplåtelse av fast egendom</a:t>
            </a:r>
          </a:p>
          <a:p>
            <a:pPr marL="171450" indent="-171450">
              <a:buFontTx/>
              <a:buChar char="-"/>
            </a:pPr>
            <a:r>
              <a:rPr lang="sv-SE" sz="1100" dirty="0"/>
              <a:t>mot ersättning (pengar eller annan ersättning)</a:t>
            </a:r>
          </a:p>
          <a:p>
            <a:pPr marL="171450" indent="-171450">
              <a:buFontTx/>
              <a:buChar char="-"/>
            </a:pPr>
            <a:r>
              <a:rPr lang="sv-SE" sz="1100" dirty="0"/>
              <a:t>där nyttjanderättshavaren har totalt besittning till objektet som upplåts</a:t>
            </a:r>
          </a:p>
          <a:p>
            <a:pPr marL="171450" indent="-171450">
              <a:buFontTx/>
              <a:buChar char="-"/>
            </a:pPr>
            <a:r>
              <a:rPr lang="sv-SE" sz="1100" dirty="0"/>
              <a:t>och avtalet är skriftligt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2C3ED5F-2A06-4FF1-81EA-2CA54C9CDAA9}"/>
              </a:ext>
            </a:extLst>
          </p:cNvPr>
          <p:cNvSpPr txBox="1"/>
          <p:nvPr/>
        </p:nvSpPr>
        <p:spPr>
          <a:xfrm>
            <a:off x="1574838" y="3062775"/>
            <a:ext cx="1783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Omfattar upplåtelsen byggnad som ägs av staten? 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BE0EA608-72EE-4CE4-B2CC-7AD18F4460E4}"/>
              </a:ext>
            </a:extLst>
          </p:cNvPr>
          <p:cNvSpPr/>
          <p:nvPr/>
        </p:nvSpPr>
        <p:spPr>
          <a:xfrm>
            <a:off x="1346954" y="3865577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ja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6DA4AC60-BE06-4F91-BA50-D6A345F3EFFA}"/>
              </a:ext>
            </a:extLst>
          </p:cNvPr>
          <p:cNvSpPr/>
          <p:nvPr/>
        </p:nvSpPr>
        <p:spPr>
          <a:xfrm>
            <a:off x="2752156" y="3853529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nej</a:t>
            </a:r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ECE5B450-0AB9-4AD0-8377-92A52FCAD140}"/>
              </a:ext>
            </a:extLst>
          </p:cNvPr>
          <p:cNvCxnSpPr/>
          <p:nvPr/>
        </p:nvCxnSpPr>
        <p:spPr>
          <a:xfrm>
            <a:off x="1641052" y="4245922"/>
            <a:ext cx="0" cy="27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0F79FED6-5C32-4EDE-BB7E-2E0F233AF6D0}"/>
              </a:ext>
            </a:extLst>
          </p:cNvPr>
          <p:cNvCxnSpPr/>
          <p:nvPr/>
        </p:nvCxnSpPr>
        <p:spPr>
          <a:xfrm>
            <a:off x="3046253" y="4212393"/>
            <a:ext cx="0" cy="27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F8620EEC-54EC-4F88-AC7F-7C43D98AFB12}"/>
              </a:ext>
            </a:extLst>
          </p:cNvPr>
          <p:cNvSpPr txBox="1"/>
          <p:nvPr/>
        </p:nvSpPr>
        <p:spPr>
          <a:xfrm>
            <a:off x="819464" y="6015339"/>
            <a:ext cx="271420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Ingår byggnad och jord där avsikten är att</a:t>
            </a:r>
          </a:p>
          <a:p>
            <a:r>
              <a:rPr lang="sv-SE" sz="1100" dirty="0"/>
              <a:t>jorden ska användas enligt de metoder som </a:t>
            </a:r>
          </a:p>
          <a:p>
            <a:r>
              <a:rPr lang="sv-SE" sz="1100" dirty="0"/>
              <a:t>kännetecknar jordbruket som näring?</a:t>
            </a:r>
          </a:p>
        </p:txBody>
      </p:sp>
      <p:sp>
        <p:nvSpPr>
          <p:cNvPr id="32" name="Ellips 31">
            <a:extLst>
              <a:ext uri="{FF2B5EF4-FFF2-40B4-BE49-F238E27FC236}">
                <a16:creationId xmlns:a16="http://schemas.microsoft.com/office/drawing/2014/main" id="{93450B42-E58D-41A6-8974-F125633EEDD9}"/>
              </a:ext>
            </a:extLst>
          </p:cNvPr>
          <p:cNvSpPr/>
          <p:nvPr/>
        </p:nvSpPr>
        <p:spPr>
          <a:xfrm>
            <a:off x="2929092" y="5423259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ja</a:t>
            </a:r>
          </a:p>
        </p:txBody>
      </p:sp>
      <p:sp>
        <p:nvSpPr>
          <p:cNvPr id="34" name="Ellips 33">
            <a:extLst>
              <a:ext uri="{FF2B5EF4-FFF2-40B4-BE49-F238E27FC236}">
                <a16:creationId xmlns:a16="http://schemas.microsoft.com/office/drawing/2014/main" id="{F75A9616-31EE-4170-8D64-C5B58350B611}"/>
              </a:ext>
            </a:extLst>
          </p:cNvPr>
          <p:cNvSpPr/>
          <p:nvPr/>
        </p:nvSpPr>
        <p:spPr>
          <a:xfrm>
            <a:off x="1813610" y="5421170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nej</a:t>
            </a:r>
          </a:p>
        </p:txBody>
      </p:sp>
      <p:cxnSp>
        <p:nvCxnSpPr>
          <p:cNvPr id="36" name="Rak koppling 35">
            <a:extLst>
              <a:ext uri="{FF2B5EF4-FFF2-40B4-BE49-F238E27FC236}">
                <a16:creationId xmlns:a16="http://schemas.microsoft.com/office/drawing/2014/main" id="{0D511B12-7875-4D0A-9278-CF5A554B3F86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2176567" y="5794995"/>
            <a:ext cx="0" cy="220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Rak pilkoppling 48">
            <a:extLst>
              <a:ext uri="{FF2B5EF4-FFF2-40B4-BE49-F238E27FC236}">
                <a16:creationId xmlns:a16="http://schemas.microsoft.com/office/drawing/2014/main" id="{B2B03F00-689C-47E0-9573-9E76DFFA9CDE}"/>
              </a:ext>
            </a:extLst>
          </p:cNvPr>
          <p:cNvCxnSpPr>
            <a:cxnSpLocks/>
          </p:cNvCxnSpPr>
          <p:nvPr/>
        </p:nvCxnSpPr>
        <p:spPr>
          <a:xfrm flipH="1" flipV="1">
            <a:off x="1935149" y="5098696"/>
            <a:ext cx="241418" cy="286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Rak koppling 51">
            <a:extLst>
              <a:ext uri="{FF2B5EF4-FFF2-40B4-BE49-F238E27FC236}">
                <a16:creationId xmlns:a16="http://schemas.microsoft.com/office/drawing/2014/main" id="{F6963976-A990-426B-903C-CF754737E40A}"/>
              </a:ext>
            </a:extLst>
          </p:cNvPr>
          <p:cNvCxnSpPr/>
          <p:nvPr/>
        </p:nvCxnSpPr>
        <p:spPr>
          <a:xfrm flipV="1">
            <a:off x="3046253" y="5794995"/>
            <a:ext cx="105547" cy="220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886C2898-D1D1-4529-9EE2-6A9E96CD15E2}"/>
              </a:ext>
            </a:extLst>
          </p:cNvPr>
          <p:cNvCxnSpPr>
            <a:cxnSpLocks/>
          </p:cNvCxnSpPr>
          <p:nvPr/>
        </p:nvCxnSpPr>
        <p:spPr>
          <a:xfrm flipV="1">
            <a:off x="3241586" y="5119719"/>
            <a:ext cx="0" cy="253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Ellips 58">
            <a:extLst>
              <a:ext uri="{FF2B5EF4-FFF2-40B4-BE49-F238E27FC236}">
                <a16:creationId xmlns:a16="http://schemas.microsoft.com/office/drawing/2014/main" id="{C44912F4-0CDD-4309-A279-DD0B9FE694B9}"/>
              </a:ext>
            </a:extLst>
          </p:cNvPr>
          <p:cNvSpPr/>
          <p:nvPr/>
        </p:nvSpPr>
        <p:spPr>
          <a:xfrm>
            <a:off x="1804198" y="1901659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ja</a:t>
            </a:r>
          </a:p>
        </p:txBody>
      </p:sp>
      <p:sp>
        <p:nvSpPr>
          <p:cNvPr id="62" name="Ellips 61">
            <a:extLst>
              <a:ext uri="{FF2B5EF4-FFF2-40B4-BE49-F238E27FC236}">
                <a16:creationId xmlns:a16="http://schemas.microsoft.com/office/drawing/2014/main" id="{35F1F414-603C-4B9A-B3E0-E0E5EB9E201B}"/>
              </a:ext>
            </a:extLst>
          </p:cNvPr>
          <p:cNvSpPr/>
          <p:nvPr/>
        </p:nvSpPr>
        <p:spPr>
          <a:xfrm>
            <a:off x="2752156" y="1901658"/>
            <a:ext cx="588195" cy="2703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nej</a:t>
            </a:r>
          </a:p>
        </p:txBody>
      </p:sp>
      <p:cxnSp>
        <p:nvCxnSpPr>
          <p:cNvPr id="64" name="Rak pilkoppling 63">
            <a:extLst>
              <a:ext uri="{FF2B5EF4-FFF2-40B4-BE49-F238E27FC236}">
                <a16:creationId xmlns:a16="http://schemas.microsoft.com/office/drawing/2014/main" id="{FBFE0E3C-9383-4ADC-8FC4-F296F143E126}"/>
              </a:ext>
            </a:extLst>
          </p:cNvPr>
          <p:cNvCxnSpPr>
            <a:cxnSpLocks/>
          </p:cNvCxnSpPr>
          <p:nvPr/>
        </p:nvCxnSpPr>
        <p:spPr>
          <a:xfrm>
            <a:off x="3429733" y="2187564"/>
            <a:ext cx="684389" cy="216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F6CC2CF9-B59C-46D8-90C0-573D7BE5A734}"/>
              </a:ext>
            </a:extLst>
          </p:cNvPr>
          <p:cNvCxnSpPr>
            <a:cxnSpLocks/>
          </p:cNvCxnSpPr>
          <p:nvPr/>
        </p:nvCxnSpPr>
        <p:spPr>
          <a:xfrm>
            <a:off x="2098296" y="2210023"/>
            <a:ext cx="0" cy="27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ak pilkoppling 67">
            <a:extLst>
              <a:ext uri="{FF2B5EF4-FFF2-40B4-BE49-F238E27FC236}">
                <a16:creationId xmlns:a16="http://schemas.microsoft.com/office/drawing/2014/main" id="{ECD77270-0E25-42FE-8A7D-B733A4330E16}"/>
              </a:ext>
            </a:extLst>
          </p:cNvPr>
          <p:cNvCxnSpPr/>
          <p:nvPr/>
        </p:nvCxnSpPr>
        <p:spPr>
          <a:xfrm flipH="1">
            <a:off x="1641051" y="3493662"/>
            <a:ext cx="163147" cy="256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Rak pilkoppling 69">
            <a:extLst>
              <a:ext uri="{FF2B5EF4-FFF2-40B4-BE49-F238E27FC236}">
                <a16:creationId xmlns:a16="http://schemas.microsoft.com/office/drawing/2014/main" id="{BA15B258-C5E3-496D-A5CE-96028DA2CE9B}"/>
              </a:ext>
            </a:extLst>
          </p:cNvPr>
          <p:cNvCxnSpPr/>
          <p:nvPr/>
        </p:nvCxnSpPr>
        <p:spPr>
          <a:xfrm>
            <a:off x="2929092" y="3493662"/>
            <a:ext cx="0" cy="256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Rak pilkoppling 71">
            <a:extLst>
              <a:ext uri="{FF2B5EF4-FFF2-40B4-BE49-F238E27FC236}">
                <a16:creationId xmlns:a16="http://schemas.microsoft.com/office/drawing/2014/main" id="{F391B906-30E2-47A3-813B-5CA7F9BCF5EA}"/>
              </a:ext>
            </a:extLst>
          </p:cNvPr>
          <p:cNvCxnSpPr/>
          <p:nvPr/>
        </p:nvCxnSpPr>
        <p:spPr>
          <a:xfrm>
            <a:off x="1162783" y="5241906"/>
            <a:ext cx="0" cy="773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Rak pilkoppling 81">
            <a:extLst>
              <a:ext uri="{FF2B5EF4-FFF2-40B4-BE49-F238E27FC236}">
                <a16:creationId xmlns:a16="http://schemas.microsoft.com/office/drawing/2014/main" id="{FEA22897-62E2-45A9-B0D3-477209A9BAF9}"/>
              </a:ext>
            </a:extLst>
          </p:cNvPr>
          <p:cNvCxnSpPr/>
          <p:nvPr/>
        </p:nvCxnSpPr>
        <p:spPr>
          <a:xfrm flipH="1">
            <a:off x="2248633" y="1610297"/>
            <a:ext cx="218160" cy="216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Rak pilkoppling 83">
            <a:extLst>
              <a:ext uri="{FF2B5EF4-FFF2-40B4-BE49-F238E27FC236}">
                <a16:creationId xmlns:a16="http://schemas.microsoft.com/office/drawing/2014/main" id="{DC3374B8-996A-4CDA-8495-6E16CA2FB7A4}"/>
              </a:ext>
            </a:extLst>
          </p:cNvPr>
          <p:cNvCxnSpPr/>
          <p:nvPr/>
        </p:nvCxnSpPr>
        <p:spPr>
          <a:xfrm>
            <a:off x="2466793" y="1610297"/>
            <a:ext cx="285363" cy="216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ktangel 32">
            <a:extLst>
              <a:ext uri="{FF2B5EF4-FFF2-40B4-BE49-F238E27FC236}">
                <a16:creationId xmlns:a16="http://schemas.microsoft.com/office/drawing/2014/main" id="{7AC09957-8734-4D45-967C-8386E037F572}"/>
              </a:ext>
            </a:extLst>
          </p:cNvPr>
          <p:cNvSpPr/>
          <p:nvPr/>
        </p:nvSpPr>
        <p:spPr>
          <a:xfrm>
            <a:off x="205983" y="1235090"/>
            <a:ext cx="184731" cy="276999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endParaRPr lang="sv-SE"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485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78</Words>
  <Application>Microsoft Office PowerPoint</Application>
  <PresentationFormat>Bredbild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Bussqvist, Anders</dc:creator>
  <cp:lastModifiedBy>Bussqvist, Anders</cp:lastModifiedBy>
  <cp:revision>16</cp:revision>
  <dcterms:created xsi:type="dcterms:W3CDTF">2018-09-19T07:28:13Z</dcterms:created>
  <dcterms:modified xsi:type="dcterms:W3CDTF">2019-03-11T15:09:14Z</dcterms:modified>
</cp:coreProperties>
</file>